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76" r:id="rId5"/>
    <p:sldId id="277" r:id="rId6"/>
    <p:sldId id="282" r:id="rId7"/>
    <p:sldId id="261" r:id="rId8"/>
    <p:sldId id="270" r:id="rId9"/>
    <p:sldId id="264" r:id="rId10"/>
  </p:sldIdLst>
  <p:sldSz cx="18288000" cy="10287000"/>
  <p:notesSz cx="6858000" cy="9144000"/>
  <p:embeddedFontLst>
    <p:embeddedFont>
      <p:font typeface="Cambria" panose="02040503050406030204" pitchFamily="18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ource Sans Pro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233228"/>
    <a:srgbClr val="37441C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0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21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06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9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17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37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81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64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32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93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18543" y="0"/>
            <a:ext cx="8044257" cy="10287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815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355211" y="3449622"/>
            <a:ext cx="4417196" cy="2629905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899908" y="3449622"/>
            <a:ext cx="4417196" cy="2629905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35524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Phone6_mockup_front_white.png">
            <a:extLst>
              <a:ext uri="{FF2B5EF4-FFF2-40B4-BE49-F238E27FC236}">
                <a16:creationId xmlns="" xmlns:a16="http://schemas.microsoft.com/office/drawing/2014/main" id="{153CBDDC-EE7E-4B2C-A71A-7AC064AE9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595" y="1495426"/>
            <a:ext cx="4795838" cy="750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52460" y="2661557"/>
            <a:ext cx="2906484" cy="5143499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699660" y="2661557"/>
            <a:ext cx="2906484" cy="5143499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>
            <a:outerShdw blurRad="38100" sx="101000" sy="101000" algn="ctr" rotWithShape="0">
              <a:prstClr val="black">
                <a:alpha val="7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8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-653141" y="2661557"/>
            <a:ext cx="2906484" cy="5143499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>
            <a:outerShdw blurRad="38100" sx="101000" sy="101000" algn="ctr" rotWithShape="0">
              <a:prstClr val="black">
                <a:alpha val="7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8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616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02"/>
          <p:cNvSpPr>
            <a:spLocks noGrp="1"/>
          </p:cNvSpPr>
          <p:nvPr>
            <p:ph type="pic" sz="quarter" idx="10"/>
          </p:nvPr>
        </p:nvSpPr>
        <p:spPr>
          <a:xfrm>
            <a:off x="4336128" y="1092000"/>
            <a:ext cx="10532811" cy="6412380"/>
          </a:xfrm>
          <a:custGeom>
            <a:avLst/>
            <a:gdLst>
              <a:gd name="connsiteX0" fmla="*/ 5390508 w 9350805"/>
              <a:gd name="connsiteY0" fmla="*/ 1179889 h 5692775"/>
              <a:gd name="connsiteX1" fmla="*/ 5394262 w 9350805"/>
              <a:gd name="connsiteY1" fmla="*/ 1179889 h 5692775"/>
              <a:gd name="connsiteX2" fmla="*/ 5395514 w 9350805"/>
              <a:gd name="connsiteY2" fmla="*/ 1181141 h 5692775"/>
              <a:gd name="connsiteX3" fmla="*/ 4632233 w 9350805"/>
              <a:gd name="connsiteY3" fmla="*/ 1044615 h 5692775"/>
              <a:gd name="connsiteX4" fmla="*/ 4632233 w 9350805"/>
              <a:gd name="connsiteY4" fmla="*/ 1048373 h 5692775"/>
              <a:gd name="connsiteX5" fmla="*/ 4630305 w 9350805"/>
              <a:gd name="connsiteY5" fmla="*/ 1045357 h 5692775"/>
              <a:gd name="connsiteX6" fmla="*/ 1122397 w 9350805"/>
              <a:gd name="connsiteY6" fmla="*/ 423858 h 5692775"/>
              <a:gd name="connsiteX7" fmla="*/ 1122397 w 9350805"/>
              <a:gd name="connsiteY7" fmla="*/ 424610 h 5692775"/>
              <a:gd name="connsiteX8" fmla="*/ 1120808 w 9350805"/>
              <a:gd name="connsiteY8" fmla="*/ 424176 h 5692775"/>
              <a:gd name="connsiteX9" fmla="*/ 1081105 w 9350805"/>
              <a:gd name="connsiteY9" fmla="*/ 413337 h 5692775"/>
              <a:gd name="connsiteX10" fmla="*/ 1120808 w 9350805"/>
              <a:gd name="connsiteY10" fmla="*/ 424176 h 5692775"/>
              <a:gd name="connsiteX11" fmla="*/ 1062335 w 9350805"/>
              <a:gd name="connsiteY11" fmla="*/ 435883 h 5692775"/>
              <a:gd name="connsiteX12" fmla="*/ 1081105 w 9350805"/>
              <a:gd name="connsiteY12" fmla="*/ 413337 h 5692775"/>
              <a:gd name="connsiteX13" fmla="*/ 4579680 w 9350805"/>
              <a:gd name="connsiteY13" fmla="*/ 0 h 5692775"/>
              <a:gd name="connsiteX14" fmla="*/ 4594695 w 9350805"/>
              <a:gd name="connsiteY14" fmla="*/ 45091 h 5692775"/>
              <a:gd name="connsiteX15" fmla="*/ 4534634 w 9350805"/>
              <a:gd name="connsiteY15" fmla="*/ 78910 h 5692775"/>
              <a:gd name="connsiteX16" fmla="*/ 4549649 w 9350805"/>
              <a:gd name="connsiteY16" fmla="*/ 86425 h 5692775"/>
              <a:gd name="connsiteX17" fmla="*/ 4519618 w 9350805"/>
              <a:gd name="connsiteY17" fmla="*/ 101455 h 5692775"/>
              <a:gd name="connsiteX18" fmla="*/ 4504603 w 9350805"/>
              <a:gd name="connsiteY18" fmla="*/ 82667 h 5692775"/>
              <a:gd name="connsiteX19" fmla="*/ 4485834 w 9350805"/>
              <a:gd name="connsiteY19" fmla="*/ 108971 h 5692775"/>
              <a:gd name="connsiteX20" fmla="*/ 4493342 w 9350805"/>
              <a:gd name="connsiteY20" fmla="*/ 116486 h 5692775"/>
              <a:gd name="connsiteX21" fmla="*/ 4474572 w 9350805"/>
              <a:gd name="connsiteY21" fmla="*/ 135274 h 5692775"/>
              <a:gd name="connsiteX22" fmla="*/ 4515865 w 9350805"/>
              <a:gd name="connsiteY22" fmla="*/ 146547 h 5692775"/>
              <a:gd name="connsiteX23" fmla="*/ 4530880 w 9350805"/>
              <a:gd name="connsiteY23" fmla="*/ 206668 h 5692775"/>
              <a:gd name="connsiteX24" fmla="*/ 4463311 w 9350805"/>
              <a:gd name="connsiteY24" fmla="*/ 210426 h 5692775"/>
              <a:gd name="connsiteX25" fmla="*/ 4470819 w 9350805"/>
              <a:gd name="connsiteY25" fmla="*/ 184123 h 5692775"/>
              <a:gd name="connsiteX26" fmla="*/ 4429526 w 9350805"/>
              <a:gd name="connsiteY26" fmla="*/ 206668 h 5692775"/>
              <a:gd name="connsiteX27" fmla="*/ 4414511 w 9350805"/>
              <a:gd name="connsiteY27" fmla="*/ 214184 h 5692775"/>
              <a:gd name="connsiteX28" fmla="*/ 4407003 w 9350805"/>
              <a:gd name="connsiteY28" fmla="*/ 221699 h 5692775"/>
              <a:gd name="connsiteX29" fmla="*/ 4384480 w 9350805"/>
              <a:gd name="connsiteY29" fmla="*/ 248002 h 5692775"/>
              <a:gd name="connsiteX30" fmla="*/ 4328173 w 9350805"/>
              <a:gd name="connsiteY30" fmla="*/ 281821 h 5692775"/>
              <a:gd name="connsiteX31" fmla="*/ 4301896 w 9350805"/>
              <a:gd name="connsiteY31" fmla="*/ 300609 h 5692775"/>
              <a:gd name="connsiteX32" fmla="*/ 4279373 w 9350805"/>
              <a:gd name="connsiteY32" fmla="*/ 323154 h 5692775"/>
              <a:gd name="connsiteX33" fmla="*/ 4238081 w 9350805"/>
              <a:gd name="connsiteY33" fmla="*/ 345700 h 5692775"/>
              <a:gd name="connsiteX34" fmla="*/ 4226819 w 9350805"/>
              <a:gd name="connsiteY34" fmla="*/ 356973 h 5692775"/>
              <a:gd name="connsiteX35" fmla="*/ 4189281 w 9350805"/>
              <a:gd name="connsiteY35" fmla="*/ 383276 h 5692775"/>
              <a:gd name="connsiteX36" fmla="*/ 4163004 w 9350805"/>
              <a:gd name="connsiteY36" fmla="*/ 417095 h 5692775"/>
              <a:gd name="connsiteX37" fmla="*/ 4159250 w 9350805"/>
              <a:gd name="connsiteY37" fmla="*/ 428367 h 5692775"/>
              <a:gd name="connsiteX38" fmla="*/ 4114204 w 9350805"/>
              <a:gd name="connsiteY38" fmla="*/ 469701 h 5692775"/>
              <a:gd name="connsiteX39" fmla="*/ 4099189 w 9350805"/>
              <a:gd name="connsiteY39" fmla="*/ 480974 h 5692775"/>
              <a:gd name="connsiteX40" fmla="*/ 4095435 w 9350805"/>
              <a:gd name="connsiteY40" fmla="*/ 496004 h 5692775"/>
              <a:gd name="connsiteX41" fmla="*/ 4110450 w 9350805"/>
              <a:gd name="connsiteY41" fmla="*/ 507277 h 5692775"/>
              <a:gd name="connsiteX42" fmla="*/ 4110450 w 9350805"/>
              <a:gd name="connsiteY42" fmla="*/ 514792 h 5692775"/>
              <a:gd name="connsiteX43" fmla="*/ 4046635 w 9350805"/>
              <a:gd name="connsiteY43" fmla="*/ 571156 h 5692775"/>
              <a:gd name="connsiteX44" fmla="*/ 4020358 w 9350805"/>
              <a:gd name="connsiteY44" fmla="*/ 567399 h 5692775"/>
              <a:gd name="connsiteX45" fmla="*/ 4012850 w 9350805"/>
              <a:gd name="connsiteY45" fmla="*/ 586187 h 5692775"/>
              <a:gd name="connsiteX46" fmla="*/ 4035373 w 9350805"/>
              <a:gd name="connsiteY46" fmla="*/ 582429 h 5692775"/>
              <a:gd name="connsiteX47" fmla="*/ 4039127 w 9350805"/>
              <a:gd name="connsiteY47" fmla="*/ 616248 h 5692775"/>
              <a:gd name="connsiteX48" fmla="*/ 4057896 w 9350805"/>
              <a:gd name="connsiteY48" fmla="*/ 612490 h 5692775"/>
              <a:gd name="connsiteX49" fmla="*/ 4035373 w 9350805"/>
              <a:gd name="connsiteY49" fmla="*/ 635036 h 5692775"/>
              <a:gd name="connsiteX50" fmla="*/ 3997835 w 9350805"/>
              <a:gd name="connsiteY50" fmla="*/ 665097 h 5692775"/>
              <a:gd name="connsiteX51" fmla="*/ 3967804 w 9350805"/>
              <a:gd name="connsiteY51" fmla="*/ 687642 h 5692775"/>
              <a:gd name="connsiteX52" fmla="*/ 3949035 w 9350805"/>
              <a:gd name="connsiteY52" fmla="*/ 698915 h 5692775"/>
              <a:gd name="connsiteX53" fmla="*/ 3930266 w 9350805"/>
              <a:gd name="connsiteY53" fmla="*/ 721461 h 5692775"/>
              <a:gd name="connsiteX54" fmla="*/ 3903989 w 9350805"/>
              <a:gd name="connsiteY54" fmla="*/ 740249 h 5692775"/>
              <a:gd name="connsiteX55" fmla="*/ 3873958 w 9350805"/>
              <a:gd name="connsiteY55" fmla="*/ 736491 h 5692775"/>
              <a:gd name="connsiteX56" fmla="*/ 3847682 w 9350805"/>
              <a:gd name="connsiteY56" fmla="*/ 759037 h 5692775"/>
              <a:gd name="connsiteX57" fmla="*/ 3858943 w 9350805"/>
              <a:gd name="connsiteY57" fmla="*/ 774067 h 5692775"/>
              <a:gd name="connsiteX58" fmla="*/ 3858943 w 9350805"/>
              <a:gd name="connsiteY58" fmla="*/ 777825 h 5692775"/>
              <a:gd name="connsiteX59" fmla="*/ 3836420 w 9350805"/>
              <a:gd name="connsiteY59" fmla="*/ 766552 h 5692775"/>
              <a:gd name="connsiteX60" fmla="*/ 3828912 w 9350805"/>
              <a:gd name="connsiteY60" fmla="*/ 785340 h 5692775"/>
              <a:gd name="connsiteX61" fmla="*/ 3817652 w 9350805"/>
              <a:gd name="connsiteY61" fmla="*/ 807886 h 5692775"/>
              <a:gd name="connsiteX62" fmla="*/ 3843929 w 9350805"/>
              <a:gd name="connsiteY62" fmla="*/ 796613 h 5692775"/>
              <a:gd name="connsiteX63" fmla="*/ 3885220 w 9350805"/>
              <a:gd name="connsiteY63" fmla="*/ 781582 h 5692775"/>
              <a:gd name="connsiteX64" fmla="*/ 3926512 w 9350805"/>
              <a:gd name="connsiteY64" fmla="*/ 759037 h 5692775"/>
              <a:gd name="connsiteX65" fmla="*/ 3945281 w 9350805"/>
              <a:gd name="connsiteY65" fmla="*/ 755279 h 5692775"/>
              <a:gd name="connsiteX66" fmla="*/ 3971558 w 9350805"/>
              <a:gd name="connsiteY66" fmla="*/ 747764 h 5692775"/>
              <a:gd name="connsiteX67" fmla="*/ 4001589 w 9350805"/>
              <a:gd name="connsiteY67" fmla="*/ 740249 h 5692775"/>
              <a:gd name="connsiteX68" fmla="*/ 4027866 w 9350805"/>
              <a:gd name="connsiteY68" fmla="*/ 744006 h 5692775"/>
              <a:gd name="connsiteX69" fmla="*/ 4039127 w 9350805"/>
              <a:gd name="connsiteY69" fmla="*/ 706430 h 5692775"/>
              <a:gd name="connsiteX70" fmla="*/ 4069158 w 9350805"/>
              <a:gd name="connsiteY70" fmla="*/ 687642 h 5692775"/>
              <a:gd name="connsiteX71" fmla="*/ 4072912 w 9350805"/>
              <a:gd name="connsiteY71" fmla="*/ 687642 h 5692775"/>
              <a:gd name="connsiteX72" fmla="*/ 4106696 w 9350805"/>
              <a:gd name="connsiteY72" fmla="*/ 661339 h 5692775"/>
              <a:gd name="connsiteX73" fmla="*/ 4110450 w 9350805"/>
              <a:gd name="connsiteY73" fmla="*/ 657581 h 5692775"/>
              <a:gd name="connsiteX74" fmla="*/ 4125465 w 9350805"/>
              <a:gd name="connsiteY74" fmla="*/ 638793 h 5692775"/>
              <a:gd name="connsiteX75" fmla="*/ 4151742 w 9350805"/>
              <a:gd name="connsiteY75" fmla="*/ 623763 h 5692775"/>
              <a:gd name="connsiteX76" fmla="*/ 4219312 w 9350805"/>
              <a:gd name="connsiteY76" fmla="*/ 563641 h 5692775"/>
              <a:gd name="connsiteX77" fmla="*/ 4241835 w 9350805"/>
              <a:gd name="connsiteY77" fmla="*/ 541096 h 5692775"/>
              <a:gd name="connsiteX78" fmla="*/ 4256850 w 9350805"/>
              <a:gd name="connsiteY78" fmla="*/ 529823 h 5692775"/>
              <a:gd name="connsiteX79" fmla="*/ 4260604 w 9350805"/>
              <a:gd name="connsiteY79" fmla="*/ 496004 h 5692775"/>
              <a:gd name="connsiteX80" fmla="*/ 4271865 w 9350805"/>
              <a:gd name="connsiteY80" fmla="*/ 499762 h 5692775"/>
              <a:gd name="connsiteX81" fmla="*/ 4283127 w 9350805"/>
              <a:gd name="connsiteY81" fmla="*/ 499762 h 5692775"/>
              <a:gd name="connsiteX82" fmla="*/ 4313158 w 9350805"/>
              <a:gd name="connsiteY82" fmla="*/ 465943 h 5692775"/>
              <a:gd name="connsiteX83" fmla="*/ 4354450 w 9350805"/>
              <a:gd name="connsiteY83" fmla="*/ 458428 h 5692775"/>
              <a:gd name="connsiteX84" fmla="*/ 4373219 w 9350805"/>
              <a:gd name="connsiteY84" fmla="*/ 450913 h 5692775"/>
              <a:gd name="connsiteX85" fmla="*/ 4376973 w 9350805"/>
              <a:gd name="connsiteY85" fmla="*/ 450913 h 5692775"/>
              <a:gd name="connsiteX86" fmla="*/ 4399496 w 9350805"/>
              <a:gd name="connsiteY86" fmla="*/ 398306 h 5692775"/>
              <a:gd name="connsiteX87" fmla="*/ 4448296 w 9350805"/>
              <a:gd name="connsiteY87" fmla="*/ 372003 h 5692775"/>
              <a:gd name="connsiteX88" fmla="*/ 4482080 w 9350805"/>
              <a:gd name="connsiteY88" fmla="*/ 383276 h 5692775"/>
              <a:gd name="connsiteX89" fmla="*/ 4497095 w 9350805"/>
              <a:gd name="connsiteY89" fmla="*/ 398306 h 5692775"/>
              <a:gd name="connsiteX90" fmla="*/ 4545895 w 9350805"/>
              <a:gd name="connsiteY90" fmla="*/ 372003 h 5692775"/>
              <a:gd name="connsiteX91" fmla="*/ 4553403 w 9350805"/>
              <a:gd name="connsiteY91" fmla="*/ 390791 h 5692775"/>
              <a:gd name="connsiteX92" fmla="*/ 4587187 w 9350805"/>
              <a:gd name="connsiteY92" fmla="*/ 375761 h 5692775"/>
              <a:gd name="connsiteX93" fmla="*/ 4752356 w 9350805"/>
              <a:gd name="connsiteY93" fmla="*/ 300609 h 5692775"/>
              <a:gd name="connsiteX94" fmla="*/ 4771125 w 9350805"/>
              <a:gd name="connsiteY94" fmla="*/ 304366 h 5692775"/>
              <a:gd name="connsiteX95" fmla="*/ 4733587 w 9350805"/>
              <a:gd name="connsiteY95" fmla="*/ 330670 h 5692775"/>
              <a:gd name="connsiteX96" fmla="*/ 4771125 w 9350805"/>
              <a:gd name="connsiteY96" fmla="*/ 345700 h 5692775"/>
              <a:gd name="connsiteX97" fmla="*/ 4778633 w 9350805"/>
              <a:gd name="connsiteY97" fmla="*/ 356973 h 5692775"/>
              <a:gd name="connsiteX98" fmla="*/ 4771125 w 9350805"/>
              <a:gd name="connsiteY98" fmla="*/ 368246 h 5692775"/>
              <a:gd name="connsiteX99" fmla="*/ 4737341 w 9350805"/>
              <a:gd name="connsiteY99" fmla="*/ 387034 h 5692775"/>
              <a:gd name="connsiteX100" fmla="*/ 4711064 w 9350805"/>
              <a:gd name="connsiteY100" fmla="*/ 394549 h 5692775"/>
              <a:gd name="connsiteX101" fmla="*/ 4658510 w 9350805"/>
              <a:gd name="connsiteY101" fmla="*/ 413337 h 5692775"/>
              <a:gd name="connsiteX102" fmla="*/ 4654756 w 9350805"/>
              <a:gd name="connsiteY102" fmla="*/ 417095 h 5692775"/>
              <a:gd name="connsiteX103" fmla="*/ 4662264 w 9350805"/>
              <a:gd name="connsiteY103" fmla="*/ 428367 h 5692775"/>
              <a:gd name="connsiteX104" fmla="*/ 4534634 w 9350805"/>
              <a:gd name="connsiteY104" fmla="*/ 507277 h 5692775"/>
              <a:gd name="connsiteX105" fmla="*/ 4538388 w 9350805"/>
              <a:gd name="connsiteY105" fmla="*/ 514792 h 5692775"/>
              <a:gd name="connsiteX106" fmla="*/ 4545895 w 9350805"/>
              <a:gd name="connsiteY106" fmla="*/ 522308 h 5692775"/>
              <a:gd name="connsiteX107" fmla="*/ 4523372 w 9350805"/>
              <a:gd name="connsiteY107" fmla="*/ 541096 h 5692775"/>
              <a:gd name="connsiteX108" fmla="*/ 4508357 w 9350805"/>
              <a:gd name="connsiteY108" fmla="*/ 529823 h 5692775"/>
              <a:gd name="connsiteX109" fmla="*/ 4493342 w 9350805"/>
              <a:gd name="connsiteY109" fmla="*/ 541096 h 5692775"/>
              <a:gd name="connsiteX110" fmla="*/ 4512111 w 9350805"/>
              <a:gd name="connsiteY110" fmla="*/ 582429 h 5692775"/>
              <a:gd name="connsiteX111" fmla="*/ 4448296 w 9350805"/>
              <a:gd name="connsiteY111" fmla="*/ 631278 h 5692775"/>
              <a:gd name="connsiteX112" fmla="*/ 4452049 w 9350805"/>
              <a:gd name="connsiteY112" fmla="*/ 635036 h 5692775"/>
              <a:gd name="connsiteX113" fmla="*/ 4418265 w 9350805"/>
              <a:gd name="connsiteY113" fmla="*/ 627521 h 5692775"/>
              <a:gd name="connsiteX114" fmla="*/ 4358203 w 9350805"/>
              <a:gd name="connsiteY114" fmla="*/ 695157 h 5692775"/>
              <a:gd name="connsiteX115" fmla="*/ 4391988 w 9350805"/>
              <a:gd name="connsiteY115" fmla="*/ 687642 h 5692775"/>
              <a:gd name="connsiteX116" fmla="*/ 4343189 w 9350805"/>
              <a:gd name="connsiteY116" fmla="*/ 698915 h 5692775"/>
              <a:gd name="connsiteX117" fmla="*/ 4328173 w 9350805"/>
              <a:gd name="connsiteY117" fmla="*/ 725218 h 5692775"/>
              <a:gd name="connsiteX118" fmla="*/ 4316912 w 9350805"/>
              <a:gd name="connsiteY118" fmla="*/ 736491 h 5692775"/>
              <a:gd name="connsiteX119" fmla="*/ 4301896 w 9350805"/>
              <a:gd name="connsiteY119" fmla="*/ 755279 h 5692775"/>
              <a:gd name="connsiteX120" fmla="*/ 4230573 w 9350805"/>
              <a:gd name="connsiteY120" fmla="*/ 826674 h 5692775"/>
              <a:gd name="connsiteX121" fmla="*/ 4223065 w 9350805"/>
              <a:gd name="connsiteY121" fmla="*/ 837947 h 5692775"/>
              <a:gd name="connsiteX122" fmla="*/ 4204296 w 9350805"/>
              <a:gd name="connsiteY122" fmla="*/ 849219 h 5692775"/>
              <a:gd name="connsiteX123" fmla="*/ 4196789 w 9350805"/>
              <a:gd name="connsiteY123" fmla="*/ 868007 h 5692775"/>
              <a:gd name="connsiteX124" fmla="*/ 4196789 w 9350805"/>
              <a:gd name="connsiteY124" fmla="*/ 894311 h 5692775"/>
              <a:gd name="connsiteX125" fmla="*/ 4178019 w 9350805"/>
              <a:gd name="connsiteY125" fmla="*/ 898068 h 5692775"/>
              <a:gd name="connsiteX126" fmla="*/ 4151742 w 9350805"/>
              <a:gd name="connsiteY126" fmla="*/ 898068 h 5692775"/>
              <a:gd name="connsiteX127" fmla="*/ 4114204 w 9350805"/>
              <a:gd name="connsiteY127" fmla="*/ 909341 h 5692775"/>
              <a:gd name="connsiteX128" fmla="*/ 4114204 w 9350805"/>
              <a:gd name="connsiteY128" fmla="*/ 931887 h 5692775"/>
              <a:gd name="connsiteX129" fmla="*/ 4136727 w 9350805"/>
              <a:gd name="connsiteY129" fmla="*/ 946917 h 5692775"/>
              <a:gd name="connsiteX130" fmla="*/ 4155496 w 9350805"/>
              <a:gd name="connsiteY130" fmla="*/ 939402 h 5692775"/>
              <a:gd name="connsiteX131" fmla="*/ 4159250 w 9350805"/>
              <a:gd name="connsiteY131" fmla="*/ 939402 h 5692775"/>
              <a:gd name="connsiteX132" fmla="*/ 4144235 w 9350805"/>
              <a:gd name="connsiteY132" fmla="*/ 973220 h 5692775"/>
              <a:gd name="connsiteX133" fmla="*/ 4147989 w 9350805"/>
              <a:gd name="connsiteY133" fmla="*/ 973220 h 5692775"/>
              <a:gd name="connsiteX134" fmla="*/ 4178019 w 9350805"/>
              <a:gd name="connsiteY134" fmla="*/ 950675 h 5692775"/>
              <a:gd name="connsiteX135" fmla="*/ 4178019 w 9350805"/>
              <a:gd name="connsiteY135" fmla="*/ 935644 h 5692775"/>
              <a:gd name="connsiteX136" fmla="*/ 4178019 w 9350805"/>
              <a:gd name="connsiteY136" fmla="*/ 913099 h 5692775"/>
              <a:gd name="connsiteX137" fmla="*/ 4200542 w 9350805"/>
              <a:gd name="connsiteY137" fmla="*/ 909341 h 5692775"/>
              <a:gd name="connsiteX138" fmla="*/ 4189281 w 9350805"/>
              <a:gd name="connsiteY138" fmla="*/ 935644 h 5692775"/>
              <a:gd name="connsiteX139" fmla="*/ 4215558 w 9350805"/>
              <a:gd name="connsiteY139" fmla="*/ 905584 h 5692775"/>
              <a:gd name="connsiteX140" fmla="*/ 4249342 w 9350805"/>
              <a:gd name="connsiteY140" fmla="*/ 898068 h 5692775"/>
              <a:gd name="connsiteX141" fmla="*/ 4253096 w 9350805"/>
              <a:gd name="connsiteY141" fmla="*/ 894311 h 5692775"/>
              <a:gd name="connsiteX142" fmla="*/ 4279373 w 9350805"/>
              <a:gd name="connsiteY142" fmla="*/ 875523 h 5692775"/>
              <a:gd name="connsiteX143" fmla="*/ 4294388 w 9350805"/>
              <a:gd name="connsiteY143" fmla="*/ 856735 h 5692775"/>
              <a:gd name="connsiteX144" fmla="*/ 4298142 w 9350805"/>
              <a:gd name="connsiteY144" fmla="*/ 849219 h 5692775"/>
              <a:gd name="connsiteX145" fmla="*/ 4346942 w 9350805"/>
              <a:gd name="connsiteY145" fmla="*/ 819159 h 5692775"/>
              <a:gd name="connsiteX146" fmla="*/ 4373219 w 9350805"/>
              <a:gd name="connsiteY146" fmla="*/ 792855 h 5692775"/>
              <a:gd name="connsiteX147" fmla="*/ 4395742 w 9350805"/>
              <a:gd name="connsiteY147" fmla="*/ 777825 h 5692775"/>
              <a:gd name="connsiteX148" fmla="*/ 4437035 w 9350805"/>
              <a:gd name="connsiteY148" fmla="*/ 736491 h 5692775"/>
              <a:gd name="connsiteX149" fmla="*/ 4474572 w 9350805"/>
              <a:gd name="connsiteY149" fmla="*/ 706430 h 5692775"/>
              <a:gd name="connsiteX150" fmla="*/ 4512111 w 9350805"/>
              <a:gd name="connsiteY150" fmla="*/ 680127 h 5692775"/>
              <a:gd name="connsiteX151" fmla="*/ 4530880 w 9350805"/>
              <a:gd name="connsiteY151" fmla="*/ 672612 h 5692775"/>
              <a:gd name="connsiteX152" fmla="*/ 4542141 w 9350805"/>
              <a:gd name="connsiteY152" fmla="*/ 657581 h 5692775"/>
              <a:gd name="connsiteX153" fmla="*/ 4564664 w 9350805"/>
              <a:gd name="connsiteY153" fmla="*/ 635036 h 5692775"/>
              <a:gd name="connsiteX154" fmla="*/ 4587187 w 9350805"/>
              <a:gd name="connsiteY154" fmla="*/ 620005 h 5692775"/>
              <a:gd name="connsiteX155" fmla="*/ 4624726 w 9350805"/>
              <a:gd name="connsiteY155" fmla="*/ 586187 h 5692775"/>
              <a:gd name="connsiteX156" fmla="*/ 4673526 w 9350805"/>
              <a:gd name="connsiteY156" fmla="*/ 541096 h 5692775"/>
              <a:gd name="connsiteX157" fmla="*/ 4684787 w 9350805"/>
              <a:gd name="connsiteY157" fmla="*/ 533580 h 5692775"/>
              <a:gd name="connsiteX158" fmla="*/ 4737341 w 9350805"/>
              <a:gd name="connsiteY158" fmla="*/ 496004 h 5692775"/>
              <a:gd name="connsiteX159" fmla="*/ 4763618 w 9350805"/>
              <a:gd name="connsiteY159" fmla="*/ 477216 h 5692775"/>
              <a:gd name="connsiteX160" fmla="*/ 4778633 w 9350805"/>
              <a:gd name="connsiteY160" fmla="*/ 480974 h 5692775"/>
              <a:gd name="connsiteX161" fmla="*/ 4789895 w 9350805"/>
              <a:gd name="connsiteY161" fmla="*/ 518550 h 5692775"/>
              <a:gd name="connsiteX162" fmla="*/ 4789895 w 9350805"/>
              <a:gd name="connsiteY162" fmla="*/ 526065 h 5692775"/>
              <a:gd name="connsiteX163" fmla="*/ 4737341 w 9350805"/>
              <a:gd name="connsiteY163" fmla="*/ 544853 h 5692775"/>
              <a:gd name="connsiteX164" fmla="*/ 4722326 w 9350805"/>
              <a:gd name="connsiteY164" fmla="*/ 537338 h 5692775"/>
              <a:gd name="connsiteX165" fmla="*/ 4707310 w 9350805"/>
              <a:gd name="connsiteY165" fmla="*/ 556126 h 5692775"/>
              <a:gd name="connsiteX166" fmla="*/ 4733587 w 9350805"/>
              <a:gd name="connsiteY166" fmla="*/ 559884 h 5692775"/>
              <a:gd name="connsiteX167" fmla="*/ 4748602 w 9350805"/>
              <a:gd name="connsiteY167" fmla="*/ 559884 h 5692775"/>
              <a:gd name="connsiteX168" fmla="*/ 4782387 w 9350805"/>
              <a:gd name="connsiteY168" fmla="*/ 574914 h 5692775"/>
              <a:gd name="connsiteX169" fmla="*/ 4797402 w 9350805"/>
              <a:gd name="connsiteY169" fmla="*/ 552368 h 5692775"/>
              <a:gd name="connsiteX170" fmla="*/ 4804910 w 9350805"/>
              <a:gd name="connsiteY170" fmla="*/ 567399 h 5692775"/>
              <a:gd name="connsiteX171" fmla="*/ 4789895 w 9350805"/>
              <a:gd name="connsiteY171" fmla="*/ 586187 h 5692775"/>
              <a:gd name="connsiteX172" fmla="*/ 4681033 w 9350805"/>
              <a:gd name="connsiteY172" fmla="*/ 638793 h 5692775"/>
              <a:gd name="connsiteX173" fmla="*/ 4662264 w 9350805"/>
              <a:gd name="connsiteY173" fmla="*/ 653824 h 5692775"/>
              <a:gd name="connsiteX174" fmla="*/ 4617218 w 9350805"/>
              <a:gd name="connsiteY174" fmla="*/ 702673 h 5692775"/>
              <a:gd name="connsiteX175" fmla="*/ 4572172 w 9350805"/>
              <a:gd name="connsiteY175" fmla="*/ 740249 h 5692775"/>
              <a:gd name="connsiteX176" fmla="*/ 4508357 w 9350805"/>
              <a:gd name="connsiteY176" fmla="*/ 789098 h 5692775"/>
              <a:gd name="connsiteX177" fmla="*/ 4407003 w 9350805"/>
              <a:gd name="connsiteY177" fmla="*/ 871765 h 5692775"/>
              <a:gd name="connsiteX178" fmla="*/ 4388235 w 9350805"/>
              <a:gd name="connsiteY178" fmla="*/ 890553 h 5692775"/>
              <a:gd name="connsiteX179" fmla="*/ 4463311 w 9350805"/>
              <a:gd name="connsiteY179" fmla="*/ 871765 h 5692775"/>
              <a:gd name="connsiteX180" fmla="*/ 4467065 w 9350805"/>
              <a:gd name="connsiteY180" fmla="*/ 879280 h 5692775"/>
              <a:gd name="connsiteX181" fmla="*/ 4452049 w 9350805"/>
              <a:gd name="connsiteY181" fmla="*/ 890553 h 5692775"/>
              <a:gd name="connsiteX182" fmla="*/ 4433280 w 9350805"/>
              <a:gd name="connsiteY182" fmla="*/ 916856 h 5692775"/>
              <a:gd name="connsiteX183" fmla="*/ 4422019 w 9350805"/>
              <a:gd name="connsiteY183" fmla="*/ 935644 h 5692775"/>
              <a:gd name="connsiteX184" fmla="*/ 4403249 w 9350805"/>
              <a:gd name="connsiteY184" fmla="*/ 943160 h 5692775"/>
              <a:gd name="connsiteX185" fmla="*/ 4294388 w 9350805"/>
              <a:gd name="connsiteY185" fmla="*/ 1048373 h 5692775"/>
              <a:gd name="connsiteX186" fmla="*/ 4286881 w 9350805"/>
              <a:gd name="connsiteY186" fmla="*/ 1055888 h 5692775"/>
              <a:gd name="connsiteX187" fmla="*/ 4298142 w 9350805"/>
              <a:gd name="connsiteY187" fmla="*/ 1055888 h 5692775"/>
              <a:gd name="connsiteX188" fmla="*/ 4343189 w 9350805"/>
              <a:gd name="connsiteY188" fmla="*/ 1025827 h 5692775"/>
              <a:gd name="connsiteX189" fmla="*/ 4376973 w 9350805"/>
              <a:gd name="connsiteY189" fmla="*/ 995766 h 5692775"/>
              <a:gd name="connsiteX190" fmla="*/ 4373219 w 9350805"/>
              <a:gd name="connsiteY190" fmla="*/ 1014554 h 5692775"/>
              <a:gd name="connsiteX191" fmla="*/ 4324419 w 9350805"/>
              <a:gd name="connsiteY191" fmla="*/ 1052130 h 5692775"/>
              <a:gd name="connsiteX192" fmla="*/ 4305650 w 9350805"/>
              <a:gd name="connsiteY192" fmla="*/ 1082191 h 5692775"/>
              <a:gd name="connsiteX193" fmla="*/ 4271865 w 9350805"/>
              <a:gd name="connsiteY193" fmla="*/ 1093464 h 5692775"/>
              <a:gd name="connsiteX194" fmla="*/ 4249342 w 9350805"/>
              <a:gd name="connsiteY194" fmla="*/ 1112252 h 5692775"/>
              <a:gd name="connsiteX195" fmla="*/ 4253096 w 9350805"/>
              <a:gd name="connsiteY195" fmla="*/ 1100979 h 5692775"/>
              <a:gd name="connsiteX196" fmla="*/ 4208050 w 9350805"/>
              <a:gd name="connsiteY196" fmla="*/ 1123525 h 5692775"/>
              <a:gd name="connsiteX197" fmla="*/ 4196789 w 9350805"/>
              <a:gd name="connsiteY197" fmla="*/ 1138555 h 5692775"/>
              <a:gd name="connsiteX198" fmla="*/ 3900235 w 9350805"/>
              <a:gd name="connsiteY198" fmla="*/ 1352739 h 5692775"/>
              <a:gd name="connsiteX199" fmla="*/ 3813897 w 9350805"/>
              <a:gd name="connsiteY199" fmla="*/ 1405345 h 5692775"/>
              <a:gd name="connsiteX200" fmla="*/ 3795129 w 9350805"/>
              <a:gd name="connsiteY200" fmla="*/ 1431649 h 5692775"/>
              <a:gd name="connsiteX201" fmla="*/ 3783866 w 9350805"/>
              <a:gd name="connsiteY201" fmla="*/ 1439164 h 5692775"/>
              <a:gd name="connsiteX202" fmla="*/ 3761343 w 9350805"/>
              <a:gd name="connsiteY202" fmla="*/ 1446679 h 5692775"/>
              <a:gd name="connsiteX203" fmla="*/ 3735067 w 9350805"/>
              <a:gd name="connsiteY203" fmla="*/ 1461710 h 5692775"/>
              <a:gd name="connsiteX204" fmla="*/ 3720052 w 9350805"/>
              <a:gd name="connsiteY204" fmla="*/ 1484255 h 5692775"/>
              <a:gd name="connsiteX205" fmla="*/ 3708790 w 9350805"/>
              <a:gd name="connsiteY205" fmla="*/ 1503043 h 5692775"/>
              <a:gd name="connsiteX206" fmla="*/ 3705036 w 9350805"/>
              <a:gd name="connsiteY206" fmla="*/ 1503043 h 5692775"/>
              <a:gd name="connsiteX207" fmla="*/ 3705036 w 9350805"/>
              <a:gd name="connsiteY207" fmla="*/ 1488013 h 5692775"/>
              <a:gd name="connsiteX208" fmla="*/ 3686267 w 9350805"/>
              <a:gd name="connsiteY208" fmla="*/ 1521831 h 5692775"/>
              <a:gd name="connsiteX209" fmla="*/ 3573652 w 9350805"/>
              <a:gd name="connsiteY209" fmla="*/ 1596983 h 5692775"/>
              <a:gd name="connsiteX210" fmla="*/ 3577405 w 9350805"/>
              <a:gd name="connsiteY210" fmla="*/ 1600741 h 5692775"/>
              <a:gd name="connsiteX211" fmla="*/ 3656236 w 9350805"/>
              <a:gd name="connsiteY211" fmla="*/ 1555650 h 5692775"/>
              <a:gd name="connsiteX212" fmla="*/ 3693775 w 9350805"/>
              <a:gd name="connsiteY212" fmla="*/ 1540619 h 5692775"/>
              <a:gd name="connsiteX213" fmla="*/ 3731313 w 9350805"/>
              <a:gd name="connsiteY213" fmla="*/ 1529346 h 5692775"/>
              <a:gd name="connsiteX214" fmla="*/ 3765097 w 9350805"/>
              <a:gd name="connsiteY214" fmla="*/ 1514316 h 5692775"/>
              <a:gd name="connsiteX215" fmla="*/ 3772605 w 9350805"/>
              <a:gd name="connsiteY215" fmla="*/ 1506801 h 5692775"/>
              <a:gd name="connsiteX216" fmla="*/ 3795129 w 9350805"/>
              <a:gd name="connsiteY216" fmla="*/ 1488013 h 5692775"/>
              <a:gd name="connsiteX217" fmla="*/ 3847682 w 9350805"/>
              <a:gd name="connsiteY217" fmla="*/ 1454194 h 5692775"/>
              <a:gd name="connsiteX218" fmla="*/ 3862697 w 9350805"/>
              <a:gd name="connsiteY218" fmla="*/ 1454194 h 5692775"/>
              <a:gd name="connsiteX219" fmla="*/ 3858943 w 9350805"/>
              <a:gd name="connsiteY219" fmla="*/ 1439164 h 5692775"/>
              <a:gd name="connsiteX220" fmla="*/ 3870205 w 9350805"/>
              <a:gd name="connsiteY220" fmla="*/ 1439164 h 5692775"/>
              <a:gd name="connsiteX221" fmla="*/ 3888974 w 9350805"/>
              <a:gd name="connsiteY221" fmla="*/ 1439164 h 5692775"/>
              <a:gd name="connsiteX222" fmla="*/ 3937774 w 9350805"/>
              <a:gd name="connsiteY222" fmla="*/ 1397830 h 5692775"/>
              <a:gd name="connsiteX223" fmla="*/ 3941528 w 9350805"/>
              <a:gd name="connsiteY223" fmla="*/ 1394073 h 5692775"/>
              <a:gd name="connsiteX224" fmla="*/ 4065404 w 9350805"/>
              <a:gd name="connsiteY224" fmla="*/ 1326436 h 5692775"/>
              <a:gd name="connsiteX225" fmla="*/ 4065404 w 9350805"/>
              <a:gd name="connsiteY225" fmla="*/ 1333951 h 5692775"/>
              <a:gd name="connsiteX226" fmla="*/ 4099189 w 9350805"/>
              <a:gd name="connsiteY226" fmla="*/ 1333951 h 5692775"/>
              <a:gd name="connsiteX227" fmla="*/ 4091681 w 9350805"/>
              <a:gd name="connsiteY227" fmla="*/ 1307648 h 5692775"/>
              <a:gd name="connsiteX228" fmla="*/ 4147989 w 9350805"/>
              <a:gd name="connsiteY228" fmla="*/ 1258799 h 5692775"/>
              <a:gd name="connsiteX229" fmla="*/ 4196789 w 9350805"/>
              <a:gd name="connsiteY229" fmla="*/ 1228738 h 5692775"/>
              <a:gd name="connsiteX230" fmla="*/ 4204296 w 9350805"/>
              <a:gd name="connsiteY230" fmla="*/ 1224980 h 5692775"/>
              <a:gd name="connsiteX231" fmla="*/ 4226819 w 9350805"/>
              <a:gd name="connsiteY231" fmla="*/ 1213707 h 5692775"/>
              <a:gd name="connsiteX232" fmla="*/ 4241835 w 9350805"/>
              <a:gd name="connsiteY232" fmla="*/ 1202435 h 5692775"/>
              <a:gd name="connsiteX233" fmla="*/ 4268112 w 9350805"/>
              <a:gd name="connsiteY233" fmla="*/ 1187404 h 5692775"/>
              <a:gd name="connsiteX234" fmla="*/ 4369465 w 9350805"/>
              <a:gd name="connsiteY234" fmla="*/ 1108494 h 5692775"/>
              <a:gd name="connsiteX235" fmla="*/ 4373219 w 9350805"/>
              <a:gd name="connsiteY235" fmla="*/ 1085949 h 5692775"/>
              <a:gd name="connsiteX236" fmla="*/ 4376973 w 9350805"/>
              <a:gd name="connsiteY236" fmla="*/ 1089706 h 5692775"/>
              <a:gd name="connsiteX237" fmla="*/ 4403249 w 9350805"/>
              <a:gd name="connsiteY237" fmla="*/ 1078433 h 5692775"/>
              <a:gd name="connsiteX238" fmla="*/ 4418265 w 9350805"/>
              <a:gd name="connsiteY238" fmla="*/ 1070918 h 5692775"/>
              <a:gd name="connsiteX239" fmla="*/ 4418265 w 9350805"/>
              <a:gd name="connsiteY239" fmla="*/ 1052130 h 5692775"/>
              <a:gd name="connsiteX240" fmla="*/ 4452049 w 9350805"/>
              <a:gd name="connsiteY240" fmla="*/ 1037100 h 5692775"/>
              <a:gd name="connsiteX241" fmla="*/ 4474572 w 9350805"/>
              <a:gd name="connsiteY241" fmla="*/ 1040857 h 5692775"/>
              <a:gd name="connsiteX242" fmla="*/ 4474572 w 9350805"/>
              <a:gd name="connsiteY242" fmla="*/ 1037100 h 5692775"/>
              <a:gd name="connsiteX243" fmla="*/ 4463311 w 9350805"/>
              <a:gd name="connsiteY243" fmla="*/ 1022069 h 5692775"/>
              <a:gd name="connsiteX244" fmla="*/ 4497095 w 9350805"/>
              <a:gd name="connsiteY244" fmla="*/ 1003281 h 5692775"/>
              <a:gd name="connsiteX245" fmla="*/ 4512111 w 9350805"/>
              <a:gd name="connsiteY245" fmla="*/ 984493 h 5692775"/>
              <a:gd name="connsiteX246" fmla="*/ 4515865 w 9350805"/>
              <a:gd name="connsiteY246" fmla="*/ 976978 h 5692775"/>
              <a:gd name="connsiteX247" fmla="*/ 4575926 w 9350805"/>
              <a:gd name="connsiteY247" fmla="*/ 935644 h 5692775"/>
              <a:gd name="connsiteX248" fmla="*/ 4613464 w 9350805"/>
              <a:gd name="connsiteY248" fmla="*/ 939402 h 5692775"/>
              <a:gd name="connsiteX249" fmla="*/ 4617218 w 9350805"/>
              <a:gd name="connsiteY249" fmla="*/ 950675 h 5692775"/>
              <a:gd name="connsiteX250" fmla="*/ 4579680 w 9350805"/>
              <a:gd name="connsiteY250" fmla="*/ 965705 h 5692775"/>
              <a:gd name="connsiteX251" fmla="*/ 4632233 w 9350805"/>
              <a:gd name="connsiteY251" fmla="*/ 980736 h 5692775"/>
              <a:gd name="connsiteX252" fmla="*/ 4632233 w 9350805"/>
              <a:gd name="connsiteY252" fmla="*/ 999524 h 5692775"/>
              <a:gd name="connsiteX253" fmla="*/ 4628480 w 9350805"/>
              <a:gd name="connsiteY253" fmla="*/ 1022069 h 5692775"/>
              <a:gd name="connsiteX254" fmla="*/ 4624726 w 9350805"/>
              <a:gd name="connsiteY254" fmla="*/ 1036630 h 5692775"/>
              <a:gd name="connsiteX255" fmla="*/ 4630305 w 9350805"/>
              <a:gd name="connsiteY255" fmla="*/ 1045357 h 5692775"/>
              <a:gd name="connsiteX256" fmla="*/ 4583434 w 9350805"/>
              <a:gd name="connsiteY256" fmla="*/ 1063403 h 5692775"/>
              <a:gd name="connsiteX257" fmla="*/ 4549649 w 9350805"/>
              <a:gd name="connsiteY257" fmla="*/ 1097222 h 5692775"/>
              <a:gd name="connsiteX258" fmla="*/ 4508357 w 9350805"/>
              <a:gd name="connsiteY258" fmla="*/ 1119767 h 5692775"/>
              <a:gd name="connsiteX259" fmla="*/ 4482080 w 9350805"/>
              <a:gd name="connsiteY259" fmla="*/ 1134798 h 5692775"/>
              <a:gd name="connsiteX260" fmla="*/ 4470819 w 9350805"/>
              <a:gd name="connsiteY260" fmla="*/ 1104737 h 5692775"/>
              <a:gd name="connsiteX261" fmla="*/ 4433280 w 9350805"/>
              <a:gd name="connsiteY261" fmla="*/ 1123525 h 5692775"/>
              <a:gd name="connsiteX262" fmla="*/ 4459557 w 9350805"/>
              <a:gd name="connsiteY262" fmla="*/ 1131040 h 5692775"/>
              <a:gd name="connsiteX263" fmla="*/ 4455803 w 9350805"/>
              <a:gd name="connsiteY263" fmla="*/ 1168616 h 5692775"/>
              <a:gd name="connsiteX264" fmla="*/ 4422019 w 9350805"/>
              <a:gd name="connsiteY264" fmla="*/ 1179889 h 5692775"/>
              <a:gd name="connsiteX265" fmla="*/ 4410757 w 9350805"/>
              <a:gd name="connsiteY265" fmla="*/ 1179889 h 5692775"/>
              <a:gd name="connsiteX266" fmla="*/ 4407003 w 9350805"/>
              <a:gd name="connsiteY266" fmla="*/ 1168616 h 5692775"/>
              <a:gd name="connsiteX267" fmla="*/ 4422019 w 9350805"/>
              <a:gd name="connsiteY267" fmla="*/ 1153586 h 5692775"/>
              <a:gd name="connsiteX268" fmla="*/ 4418265 w 9350805"/>
              <a:gd name="connsiteY268" fmla="*/ 1149828 h 5692775"/>
              <a:gd name="connsiteX269" fmla="*/ 4373219 w 9350805"/>
              <a:gd name="connsiteY269" fmla="*/ 1179889 h 5692775"/>
              <a:gd name="connsiteX270" fmla="*/ 4376973 w 9350805"/>
              <a:gd name="connsiteY270" fmla="*/ 1191162 h 5692775"/>
              <a:gd name="connsiteX271" fmla="*/ 4324419 w 9350805"/>
              <a:gd name="connsiteY271" fmla="*/ 1217465 h 5692775"/>
              <a:gd name="connsiteX272" fmla="*/ 4260604 w 9350805"/>
              <a:gd name="connsiteY272" fmla="*/ 1262556 h 5692775"/>
              <a:gd name="connsiteX273" fmla="*/ 4155496 w 9350805"/>
              <a:gd name="connsiteY273" fmla="*/ 1341466 h 5692775"/>
              <a:gd name="connsiteX274" fmla="*/ 4151742 w 9350805"/>
              <a:gd name="connsiteY274" fmla="*/ 1348981 h 5692775"/>
              <a:gd name="connsiteX275" fmla="*/ 4181773 w 9350805"/>
              <a:gd name="connsiteY275" fmla="*/ 1341466 h 5692775"/>
              <a:gd name="connsiteX276" fmla="*/ 4196789 w 9350805"/>
              <a:gd name="connsiteY276" fmla="*/ 1333951 h 5692775"/>
              <a:gd name="connsiteX277" fmla="*/ 4253096 w 9350805"/>
              <a:gd name="connsiteY277" fmla="*/ 1292617 h 5692775"/>
              <a:gd name="connsiteX278" fmla="*/ 4279373 w 9350805"/>
              <a:gd name="connsiteY278" fmla="*/ 1266314 h 5692775"/>
              <a:gd name="connsiteX279" fmla="*/ 4339435 w 9350805"/>
              <a:gd name="connsiteY279" fmla="*/ 1224980 h 5692775"/>
              <a:gd name="connsiteX280" fmla="*/ 4358203 w 9350805"/>
              <a:gd name="connsiteY280" fmla="*/ 1243768 h 5692775"/>
              <a:gd name="connsiteX281" fmla="*/ 4275619 w 9350805"/>
              <a:gd name="connsiteY281" fmla="*/ 1277587 h 5692775"/>
              <a:gd name="connsiteX282" fmla="*/ 4298142 w 9350805"/>
              <a:gd name="connsiteY282" fmla="*/ 1285102 h 5692775"/>
              <a:gd name="connsiteX283" fmla="*/ 4268112 w 9350805"/>
              <a:gd name="connsiteY283" fmla="*/ 1307648 h 5692775"/>
              <a:gd name="connsiteX284" fmla="*/ 4219312 w 9350805"/>
              <a:gd name="connsiteY284" fmla="*/ 1337708 h 5692775"/>
              <a:gd name="connsiteX285" fmla="*/ 4211804 w 9350805"/>
              <a:gd name="connsiteY285" fmla="*/ 1345224 h 5692775"/>
              <a:gd name="connsiteX286" fmla="*/ 4170512 w 9350805"/>
              <a:gd name="connsiteY286" fmla="*/ 1382800 h 5692775"/>
              <a:gd name="connsiteX287" fmla="*/ 4144235 w 9350805"/>
              <a:gd name="connsiteY287" fmla="*/ 1401588 h 5692775"/>
              <a:gd name="connsiteX288" fmla="*/ 4114204 w 9350805"/>
              <a:gd name="connsiteY288" fmla="*/ 1431649 h 5692775"/>
              <a:gd name="connsiteX289" fmla="*/ 4110450 w 9350805"/>
              <a:gd name="connsiteY289" fmla="*/ 1435406 h 5692775"/>
              <a:gd name="connsiteX290" fmla="*/ 3986574 w 9350805"/>
              <a:gd name="connsiteY290" fmla="*/ 1521831 h 5692775"/>
              <a:gd name="connsiteX291" fmla="*/ 3915251 w 9350805"/>
              <a:gd name="connsiteY291" fmla="*/ 1574438 h 5692775"/>
              <a:gd name="connsiteX292" fmla="*/ 3907743 w 9350805"/>
              <a:gd name="connsiteY292" fmla="*/ 1585711 h 5692775"/>
              <a:gd name="connsiteX293" fmla="*/ 3934020 w 9350805"/>
              <a:gd name="connsiteY293" fmla="*/ 1581953 h 5692775"/>
              <a:gd name="connsiteX294" fmla="*/ 4027866 w 9350805"/>
              <a:gd name="connsiteY294" fmla="*/ 1540619 h 5692775"/>
              <a:gd name="connsiteX295" fmla="*/ 4114204 w 9350805"/>
              <a:gd name="connsiteY295" fmla="*/ 1484255 h 5692775"/>
              <a:gd name="connsiteX296" fmla="*/ 4196789 w 9350805"/>
              <a:gd name="connsiteY296" fmla="*/ 1439164 h 5692775"/>
              <a:gd name="connsiteX297" fmla="*/ 4200542 w 9350805"/>
              <a:gd name="connsiteY297" fmla="*/ 1442921 h 5692775"/>
              <a:gd name="connsiteX298" fmla="*/ 4147989 w 9350805"/>
              <a:gd name="connsiteY298" fmla="*/ 1491770 h 5692775"/>
              <a:gd name="connsiteX299" fmla="*/ 4204296 w 9350805"/>
              <a:gd name="connsiteY299" fmla="*/ 1491770 h 5692775"/>
              <a:gd name="connsiteX300" fmla="*/ 4166758 w 9350805"/>
              <a:gd name="connsiteY300" fmla="*/ 1525589 h 5692775"/>
              <a:gd name="connsiteX301" fmla="*/ 4151742 w 9350805"/>
              <a:gd name="connsiteY301" fmla="*/ 1529346 h 5692775"/>
              <a:gd name="connsiteX302" fmla="*/ 4144235 w 9350805"/>
              <a:gd name="connsiteY302" fmla="*/ 1540619 h 5692775"/>
              <a:gd name="connsiteX303" fmla="*/ 4140481 w 9350805"/>
              <a:gd name="connsiteY303" fmla="*/ 1559407 h 5692775"/>
              <a:gd name="connsiteX304" fmla="*/ 4121712 w 9350805"/>
              <a:gd name="connsiteY304" fmla="*/ 1555650 h 5692775"/>
              <a:gd name="connsiteX305" fmla="*/ 4117958 w 9350805"/>
              <a:gd name="connsiteY305" fmla="*/ 1563165 h 5692775"/>
              <a:gd name="connsiteX306" fmla="*/ 4114204 w 9350805"/>
              <a:gd name="connsiteY306" fmla="*/ 1585711 h 5692775"/>
              <a:gd name="connsiteX307" fmla="*/ 4132973 w 9350805"/>
              <a:gd name="connsiteY307" fmla="*/ 1578195 h 5692775"/>
              <a:gd name="connsiteX308" fmla="*/ 4155496 w 9350805"/>
              <a:gd name="connsiteY308" fmla="*/ 1566922 h 5692775"/>
              <a:gd name="connsiteX309" fmla="*/ 4151742 w 9350805"/>
              <a:gd name="connsiteY309" fmla="*/ 1585711 h 5692775"/>
              <a:gd name="connsiteX310" fmla="*/ 4189281 w 9350805"/>
              <a:gd name="connsiteY310" fmla="*/ 1596983 h 5692775"/>
              <a:gd name="connsiteX311" fmla="*/ 4181773 w 9350805"/>
              <a:gd name="connsiteY311" fmla="*/ 1570680 h 5692775"/>
              <a:gd name="connsiteX312" fmla="*/ 4196789 w 9350805"/>
              <a:gd name="connsiteY312" fmla="*/ 1570680 h 5692775"/>
              <a:gd name="connsiteX313" fmla="*/ 4249342 w 9350805"/>
              <a:gd name="connsiteY313" fmla="*/ 1566922 h 5692775"/>
              <a:gd name="connsiteX314" fmla="*/ 4256850 w 9350805"/>
              <a:gd name="connsiteY314" fmla="*/ 1563165 h 5692775"/>
              <a:gd name="connsiteX315" fmla="*/ 4324419 w 9350805"/>
              <a:gd name="connsiteY315" fmla="*/ 1559407 h 5692775"/>
              <a:gd name="connsiteX316" fmla="*/ 4331927 w 9350805"/>
              <a:gd name="connsiteY316" fmla="*/ 1533104 h 5692775"/>
              <a:gd name="connsiteX317" fmla="*/ 4339435 w 9350805"/>
              <a:gd name="connsiteY317" fmla="*/ 1555650 h 5692775"/>
              <a:gd name="connsiteX318" fmla="*/ 4433280 w 9350805"/>
              <a:gd name="connsiteY318" fmla="*/ 1529346 h 5692775"/>
              <a:gd name="connsiteX319" fmla="*/ 4482080 w 9350805"/>
              <a:gd name="connsiteY319" fmla="*/ 1525589 h 5692775"/>
              <a:gd name="connsiteX320" fmla="*/ 4538388 w 9350805"/>
              <a:gd name="connsiteY320" fmla="*/ 1518074 h 5692775"/>
              <a:gd name="connsiteX321" fmla="*/ 4530880 w 9350805"/>
              <a:gd name="connsiteY321" fmla="*/ 1533104 h 5692775"/>
              <a:gd name="connsiteX322" fmla="*/ 4557157 w 9350805"/>
              <a:gd name="connsiteY322" fmla="*/ 1533104 h 5692775"/>
              <a:gd name="connsiteX323" fmla="*/ 4575926 w 9350805"/>
              <a:gd name="connsiteY323" fmla="*/ 1510558 h 5692775"/>
              <a:gd name="connsiteX324" fmla="*/ 4628480 w 9350805"/>
              <a:gd name="connsiteY324" fmla="*/ 1488013 h 5692775"/>
              <a:gd name="connsiteX325" fmla="*/ 4677280 w 9350805"/>
              <a:gd name="connsiteY325" fmla="*/ 1488013 h 5692775"/>
              <a:gd name="connsiteX326" fmla="*/ 4703556 w 9350805"/>
              <a:gd name="connsiteY326" fmla="*/ 1476740 h 5692775"/>
              <a:gd name="connsiteX327" fmla="*/ 4722326 w 9350805"/>
              <a:gd name="connsiteY327" fmla="*/ 1457952 h 5692775"/>
              <a:gd name="connsiteX328" fmla="*/ 4767372 w 9350805"/>
              <a:gd name="connsiteY328" fmla="*/ 1465467 h 5692775"/>
              <a:gd name="connsiteX329" fmla="*/ 4801156 w 9350805"/>
              <a:gd name="connsiteY329" fmla="*/ 1427891 h 5692775"/>
              <a:gd name="connsiteX330" fmla="*/ 4831187 w 9350805"/>
              <a:gd name="connsiteY330" fmla="*/ 1420376 h 5692775"/>
              <a:gd name="connsiteX331" fmla="*/ 4861217 w 9350805"/>
              <a:gd name="connsiteY331" fmla="*/ 1416618 h 5692775"/>
              <a:gd name="connsiteX332" fmla="*/ 4834941 w 9350805"/>
              <a:gd name="connsiteY332" fmla="*/ 1401588 h 5692775"/>
              <a:gd name="connsiteX333" fmla="*/ 4857464 w 9350805"/>
              <a:gd name="connsiteY333" fmla="*/ 1375284 h 5692775"/>
              <a:gd name="connsiteX334" fmla="*/ 4887494 w 9350805"/>
              <a:gd name="connsiteY334" fmla="*/ 1367769 h 5692775"/>
              <a:gd name="connsiteX335" fmla="*/ 4928787 w 9350805"/>
              <a:gd name="connsiteY335" fmla="*/ 1352739 h 5692775"/>
              <a:gd name="connsiteX336" fmla="*/ 4955063 w 9350805"/>
              <a:gd name="connsiteY336" fmla="*/ 1333951 h 5692775"/>
              <a:gd name="connsiteX337" fmla="*/ 5000109 w 9350805"/>
              <a:gd name="connsiteY337" fmla="*/ 1303890 h 5692775"/>
              <a:gd name="connsiteX338" fmla="*/ 5011371 w 9350805"/>
              <a:gd name="connsiteY338" fmla="*/ 1281344 h 5692775"/>
              <a:gd name="connsiteX339" fmla="*/ 5078940 w 9350805"/>
              <a:gd name="connsiteY339" fmla="*/ 1221223 h 5692775"/>
              <a:gd name="connsiteX340" fmla="*/ 5082694 w 9350805"/>
              <a:gd name="connsiteY340" fmla="*/ 1213707 h 5692775"/>
              <a:gd name="connsiteX341" fmla="*/ 5090201 w 9350805"/>
              <a:gd name="connsiteY341" fmla="*/ 1202435 h 5692775"/>
              <a:gd name="connsiteX342" fmla="*/ 5127740 w 9350805"/>
              <a:gd name="connsiteY342" fmla="*/ 1179889 h 5692775"/>
              <a:gd name="connsiteX343" fmla="*/ 5108971 w 9350805"/>
              <a:gd name="connsiteY343" fmla="*/ 1161101 h 5692775"/>
              <a:gd name="connsiteX344" fmla="*/ 5150263 w 9350805"/>
              <a:gd name="connsiteY344" fmla="*/ 1123525 h 5692775"/>
              <a:gd name="connsiteX345" fmla="*/ 5154017 w 9350805"/>
              <a:gd name="connsiteY345" fmla="*/ 1134798 h 5692775"/>
              <a:gd name="connsiteX346" fmla="*/ 5206570 w 9350805"/>
              <a:gd name="connsiteY346" fmla="*/ 1138555 h 5692775"/>
              <a:gd name="connsiteX347" fmla="*/ 5184047 w 9350805"/>
              <a:gd name="connsiteY347" fmla="*/ 1112252 h 5692775"/>
              <a:gd name="connsiteX348" fmla="*/ 5214078 w 9350805"/>
              <a:gd name="connsiteY348" fmla="*/ 1097222 h 5692775"/>
              <a:gd name="connsiteX349" fmla="*/ 5240355 w 9350805"/>
              <a:gd name="connsiteY349" fmla="*/ 1108494 h 5692775"/>
              <a:gd name="connsiteX350" fmla="*/ 5247863 w 9350805"/>
              <a:gd name="connsiteY350" fmla="*/ 1104737 h 5692775"/>
              <a:gd name="connsiteX351" fmla="*/ 5217832 w 9350805"/>
              <a:gd name="connsiteY351" fmla="*/ 1085949 h 5692775"/>
              <a:gd name="connsiteX352" fmla="*/ 5266632 w 9350805"/>
              <a:gd name="connsiteY352" fmla="*/ 1052130 h 5692775"/>
              <a:gd name="connsiteX353" fmla="*/ 5244109 w 9350805"/>
              <a:gd name="connsiteY353" fmla="*/ 1040857 h 5692775"/>
              <a:gd name="connsiteX354" fmla="*/ 5266632 w 9350805"/>
              <a:gd name="connsiteY354" fmla="*/ 1033342 h 5692775"/>
              <a:gd name="connsiteX355" fmla="*/ 5304170 w 9350805"/>
              <a:gd name="connsiteY355" fmla="*/ 1025827 h 5692775"/>
              <a:gd name="connsiteX356" fmla="*/ 5311678 w 9350805"/>
              <a:gd name="connsiteY356" fmla="*/ 988251 h 5692775"/>
              <a:gd name="connsiteX357" fmla="*/ 5296662 w 9350805"/>
              <a:gd name="connsiteY357" fmla="*/ 965705 h 5692775"/>
              <a:gd name="connsiteX358" fmla="*/ 5337955 w 9350805"/>
              <a:gd name="connsiteY358" fmla="*/ 969463 h 5692775"/>
              <a:gd name="connsiteX359" fmla="*/ 5356724 w 9350805"/>
              <a:gd name="connsiteY359" fmla="*/ 961948 h 5692775"/>
              <a:gd name="connsiteX360" fmla="*/ 5371739 w 9350805"/>
              <a:gd name="connsiteY360" fmla="*/ 946917 h 5692775"/>
              <a:gd name="connsiteX361" fmla="*/ 5352970 w 9350805"/>
              <a:gd name="connsiteY361" fmla="*/ 935644 h 5692775"/>
              <a:gd name="connsiteX362" fmla="*/ 5398016 w 9350805"/>
              <a:gd name="connsiteY362" fmla="*/ 909341 h 5692775"/>
              <a:gd name="connsiteX363" fmla="*/ 5446816 w 9350805"/>
              <a:gd name="connsiteY363" fmla="*/ 875523 h 5692775"/>
              <a:gd name="connsiteX364" fmla="*/ 5469339 w 9350805"/>
              <a:gd name="connsiteY364" fmla="*/ 871765 h 5692775"/>
              <a:gd name="connsiteX365" fmla="*/ 5473093 w 9350805"/>
              <a:gd name="connsiteY365" fmla="*/ 875523 h 5692775"/>
              <a:gd name="connsiteX366" fmla="*/ 5476847 w 9350805"/>
              <a:gd name="connsiteY366" fmla="*/ 875523 h 5692775"/>
              <a:gd name="connsiteX367" fmla="*/ 5476847 w 9350805"/>
              <a:gd name="connsiteY367" fmla="*/ 837947 h 5692775"/>
              <a:gd name="connsiteX368" fmla="*/ 5473093 w 9350805"/>
              <a:gd name="connsiteY368" fmla="*/ 837947 h 5692775"/>
              <a:gd name="connsiteX369" fmla="*/ 5458077 w 9350805"/>
              <a:gd name="connsiteY369" fmla="*/ 830431 h 5692775"/>
              <a:gd name="connsiteX370" fmla="*/ 5461831 w 9350805"/>
              <a:gd name="connsiteY370" fmla="*/ 819159 h 5692775"/>
              <a:gd name="connsiteX371" fmla="*/ 5480600 w 9350805"/>
              <a:gd name="connsiteY371" fmla="*/ 819159 h 5692775"/>
              <a:gd name="connsiteX372" fmla="*/ 5488108 w 9350805"/>
              <a:gd name="connsiteY372" fmla="*/ 815401 h 5692775"/>
              <a:gd name="connsiteX373" fmla="*/ 5521893 w 9350805"/>
              <a:gd name="connsiteY373" fmla="*/ 804128 h 5692775"/>
              <a:gd name="connsiteX374" fmla="*/ 5506877 w 9350805"/>
              <a:gd name="connsiteY374" fmla="*/ 796613 h 5692775"/>
              <a:gd name="connsiteX375" fmla="*/ 5529400 w 9350805"/>
              <a:gd name="connsiteY375" fmla="*/ 770310 h 5692775"/>
              <a:gd name="connsiteX376" fmla="*/ 5566939 w 9350805"/>
              <a:gd name="connsiteY376" fmla="*/ 747764 h 5692775"/>
              <a:gd name="connsiteX377" fmla="*/ 5604477 w 9350805"/>
              <a:gd name="connsiteY377" fmla="*/ 736491 h 5692775"/>
              <a:gd name="connsiteX378" fmla="*/ 5581954 w 9350805"/>
              <a:gd name="connsiteY378" fmla="*/ 713946 h 5692775"/>
              <a:gd name="connsiteX379" fmla="*/ 5600723 w 9350805"/>
              <a:gd name="connsiteY379" fmla="*/ 691400 h 5692775"/>
              <a:gd name="connsiteX380" fmla="*/ 5627000 w 9350805"/>
              <a:gd name="connsiteY380" fmla="*/ 683885 h 5692775"/>
              <a:gd name="connsiteX381" fmla="*/ 5645769 w 9350805"/>
              <a:gd name="connsiteY381" fmla="*/ 661339 h 5692775"/>
              <a:gd name="connsiteX382" fmla="*/ 5668292 w 9350805"/>
              <a:gd name="connsiteY382" fmla="*/ 650066 h 5692775"/>
              <a:gd name="connsiteX383" fmla="*/ 5683308 w 9350805"/>
              <a:gd name="connsiteY383" fmla="*/ 650066 h 5692775"/>
              <a:gd name="connsiteX384" fmla="*/ 5683308 w 9350805"/>
              <a:gd name="connsiteY384" fmla="*/ 646309 h 5692775"/>
              <a:gd name="connsiteX385" fmla="*/ 5668292 w 9350805"/>
              <a:gd name="connsiteY385" fmla="*/ 642551 h 5692775"/>
              <a:gd name="connsiteX386" fmla="*/ 5668292 w 9350805"/>
              <a:gd name="connsiteY386" fmla="*/ 638793 h 5692775"/>
              <a:gd name="connsiteX387" fmla="*/ 5694569 w 9350805"/>
              <a:gd name="connsiteY387" fmla="*/ 635036 h 5692775"/>
              <a:gd name="connsiteX388" fmla="*/ 5717092 w 9350805"/>
              <a:gd name="connsiteY388" fmla="*/ 612490 h 5692775"/>
              <a:gd name="connsiteX389" fmla="*/ 5709584 w 9350805"/>
              <a:gd name="connsiteY389" fmla="*/ 608733 h 5692775"/>
              <a:gd name="connsiteX390" fmla="*/ 5713338 w 9350805"/>
              <a:gd name="connsiteY390" fmla="*/ 589944 h 5692775"/>
              <a:gd name="connsiteX391" fmla="*/ 5732107 w 9350805"/>
              <a:gd name="connsiteY391" fmla="*/ 586187 h 5692775"/>
              <a:gd name="connsiteX392" fmla="*/ 5765892 w 9350805"/>
              <a:gd name="connsiteY392" fmla="*/ 559884 h 5692775"/>
              <a:gd name="connsiteX393" fmla="*/ 5777153 w 9350805"/>
              <a:gd name="connsiteY393" fmla="*/ 552368 h 5692775"/>
              <a:gd name="connsiteX394" fmla="*/ 5788415 w 9350805"/>
              <a:gd name="connsiteY394" fmla="*/ 544853 h 5692775"/>
              <a:gd name="connsiteX395" fmla="*/ 5784661 w 9350805"/>
              <a:gd name="connsiteY395" fmla="*/ 533580 h 5692775"/>
              <a:gd name="connsiteX396" fmla="*/ 5788415 w 9350805"/>
              <a:gd name="connsiteY396" fmla="*/ 518550 h 5692775"/>
              <a:gd name="connsiteX397" fmla="*/ 5807184 w 9350805"/>
              <a:gd name="connsiteY397" fmla="*/ 514792 h 5692775"/>
              <a:gd name="connsiteX398" fmla="*/ 5837215 w 9350805"/>
              <a:gd name="connsiteY398" fmla="*/ 503520 h 5692775"/>
              <a:gd name="connsiteX399" fmla="*/ 5855984 w 9350805"/>
              <a:gd name="connsiteY399" fmla="*/ 480974 h 5692775"/>
              <a:gd name="connsiteX400" fmla="*/ 5833461 w 9350805"/>
              <a:gd name="connsiteY400" fmla="*/ 473459 h 5692775"/>
              <a:gd name="connsiteX401" fmla="*/ 5825953 w 9350805"/>
              <a:gd name="connsiteY401" fmla="*/ 462186 h 5692775"/>
              <a:gd name="connsiteX402" fmla="*/ 5852230 w 9350805"/>
              <a:gd name="connsiteY402" fmla="*/ 454671 h 5692775"/>
              <a:gd name="connsiteX403" fmla="*/ 5878507 w 9350805"/>
              <a:gd name="connsiteY403" fmla="*/ 428367 h 5692775"/>
              <a:gd name="connsiteX404" fmla="*/ 5889769 w 9350805"/>
              <a:gd name="connsiteY404" fmla="*/ 420852 h 5692775"/>
              <a:gd name="connsiteX405" fmla="*/ 5916045 w 9350805"/>
              <a:gd name="connsiteY405" fmla="*/ 405822 h 5692775"/>
              <a:gd name="connsiteX406" fmla="*/ 5964845 w 9350805"/>
              <a:gd name="connsiteY406" fmla="*/ 364488 h 5692775"/>
              <a:gd name="connsiteX407" fmla="*/ 5983614 w 9350805"/>
              <a:gd name="connsiteY407" fmla="*/ 360730 h 5692775"/>
              <a:gd name="connsiteX408" fmla="*/ 6006137 w 9350805"/>
              <a:gd name="connsiteY408" fmla="*/ 364488 h 5692775"/>
              <a:gd name="connsiteX409" fmla="*/ 6002384 w 9350805"/>
              <a:gd name="connsiteY409" fmla="*/ 341942 h 5692775"/>
              <a:gd name="connsiteX410" fmla="*/ 5998630 w 9350805"/>
              <a:gd name="connsiteY410" fmla="*/ 330670 h 5692775"/>
              <a:gd name="connsiteX411" fmla="*/ 6024907 w 9350805"/>
              <a:gd name="connsiteY411" fmla="*/ 311882 h 5692775"/>
              <a:gd name="connsiteX412" fmla="*/ 6077460 w 9350805"/>
              <a:gd name="connsiteY412" fmla="*/ 270548 h 5692775"/>
              <a:gd name="connsiteX413" fmla="*/ 6099983 w 9350805"/>
              <a:gd name="connsiteY413" fmla="*/ 266790 h 5692775"/>
              <a:gd name="connsiteX414" fmla="*/ 6122506 w 9350805"/>
              <a:gd name="connsiteY414" fmla="*/ 259275 h 5692775"/>
              <a:gd name="connsiteX415" fmla="*/ 6107491 w 9350805"/>
              <a:gd name="connsiteY415" fmla="*/ 232972 h 5692775"/>
              <a:gd name="connsiteX416" fmla="*/ 6163799 w 9350805"/>
              <a:gd name="connsiteY416" fmla="*/ 217941 h 5692775"/>
              <a:gd name="connsiteX417" fmla="*/ 6205091 w 9350805"/>
              <a:gd name="connsiteY417" fmla="*/ 184123 h 5692775"/>
              <a:gd name="connsiteX418" fmla="*/ 6223860 w 9350805"/>
              <a:gd name="connsiteY418" fmla="*/ 172850 h 5692775"/>
              <a:gd name="connsiteX419" fmla="*/ 6250137 w 9350805"/>
              <a:gd name="connsiteY419" fmla="*/ 154062 h 5692775"/>
              <a:gd name="connsiteX420" fmla="*/ 6272660 w 9350805"/>
              <a:gd name="connsiteY420" fmla="*/ 120244 h 5692775"/>
              <a:gd name="connsiteX421" fmla="*/ 6295183 w 9350805"/>
              <a:gd name="connsiteY421" fmla="*/ 97698 h 5692775"/>
              <a:gd name="connsiteX422" fmla="*/ 6321460 w 9350805"/>
              <a:gd name="connsiteY422" fmla="*/ 75152 h 5692775"/>
              <a:gd name="connsiteX423" fmla="*/ 6343983 w 9350805"/>
              <a:gd name="connsiteY423" fmla="*/ 71395 h 5692775"/>
              <a:gd name="connsiteX424" fmla="*/ 6362752 w 9350805"/>
              <a:gd name="connsiteY424" fmla="*/ 71395 h 5692775"/>
              <a:gd name="connsiteX425" fmla="*/ 6358998 w 9350805"/>
              <a:gd name="connsiteY425" fmla="*/ 52607 h 5692775"/>
              <a:gd name="connsiteX426" fmla="*/ 6407798 w 9350805"/>
              <a:gd name="connsiteY426" fmla="*/ 52607 h 5692775"/>
              <a:gd name="connsiteX427" fmla="*/ 6445336 w 9350805"/>
              <a:gd name="connsiteY427" fmla="*/ 33819 h 5692775"/>
              <a:gd name="connsiteX428" fmla="*/ 6482875 w 9350805"/>
              <a:gd name="connsiteY428" fmla="*/ 45091 h 5692775"/>
              <a:gd name="connsiteX429" fmla="*/ 6486628 w 9350805"/>
              <a:gd name="connsiteY429" fmla="*/ 48849 h 5692775"/>
              <a:gd name="connsiteX430" fmla="*/ 6467859 w 9350805"/>
              <a:gd name="connsiteY430" fmla="*/ 56364 h 5692775"/>
              <a:gd name="connsiteX431" fmla="*/ 6441582 w 9350805"/>
              <a:gd name="connsiteY431" fmla="*/ 63879 h 5692775"/>
              <a:gd name="connsiteX432" fmla="*/ 6430321 w 9350805"/>
              <a:gd name="connsiteY432" fmla="*/ 86425 h 5692775"/>
              <a:gd name="connsiteX433" fmla="*/ 6430321 w 9350805"/>
              <a:gd name="connsiteY433" fmla="*/ 90183 h 5692775"/>
              <a:gd name="connsiteX434" fmla="*/ 6497890 w 9350805"/>
              <a:gd name="connsiteY434" fmla="*/ 86425 h 5692775"/>
              <a:gd name="connsiteX435" fmla="*/ 6524167 w 9350805"/>
              <a:gd name="connsiteY435" fmla="*/ 75152 h 5692775"/>
              <a:gd name="connsiteX436" fmla="*/ 6471613 w 9350805"/>
              <a:gd name="connsiteY436" fmla="*/ 116486 h 5692775"/>
              <a:gd name="connsiteX437" fmla="*/ 6460352 w 9350805"/>
              <a:gd name="connsiteY437" fmla="*/ 131516 h 5692775"/>
              <a:gd name="connsiteX438" fmla="*/ 6411552 w 9350805"/>
              <a:gd name="connsiteY438" fmla="*/ 154062 h 5692775"/>
              <a:gd name="connsiteX439" fmla="*/ 6377767 w 9350805"/>
              <a:gd name="connsiteY439" fmla="*/ 172850 h 5692775"/>
              <a:gd name="connsiteX440" fmla="*/ 6366506 w 9350805"/>
              <a:gd name="connsiteY440" fmla="*/ 157820 h 5692775"/>
              <a:gd name="connsiteX441" fmla="*/ 6332721 w 9350805"/>
              <a:gd name="connsiteY441" fmla="*/ 202911 h 5692775"/>
              <a:gd name="connsiteX442" fmla="*/ 6272660 w 9350805"/>
              <a:gd name="connsiteY442" fmla="*/ 274305 h 5692775"/>
              <a:gd name="connsiteX443" fmla="*/ 6268906 w 9350805"/>
              <a:gd name="connsiteY443" fmla="*/ 274305 h 5692775"/>
              <a:gd name="connsiteX444" fmla="*/ 6246383 w 9350805"/>
              <a:gd name="connsiteY444" fmla="*/ 259275 h 5692775"/>
              <a:gd name="connsiteX445" fmla="*/ 6246383 w 9350805"/>
              <a:gd name="connsiteY445" fmla="*/ 281821 h 5692775"/>
              <a:gd name="connsiteX446" fmla="*/ 6231368 w 9350805"/>
              <a:gd name="connsiteY446" fmla="*/ 311882 h 5692775"/>
              <a:gd name="connsiteX447" fmla="*/ 6216352 w 9350805"/>
              <a:gd name="connsiteY447" fmla="*/ 323154 h 5692775"/>
              <a:gd name="connsiteX448" fmla="*/ 6197583 w 9350805"/>
              <a:gd name="connsiteY448" fmla="*/ 334427 h 5692775"/>
              <a:gd name="connsiteX449" fmla="*/ 6167552 w 9350805"/>
              <a:gd name="connsiteY449" fmla="*/ 360730 h 5692775"/>
              <a:gd name="connsiteX450" fmla="*/ 6163799 w 9350805"/>
              <a:gd name="connsiteY450" fmla="*/ 368246 h 5692775"/>
              <a:gd name="connsiteX451" fmla="*/ 6118753 w 9350805"/>
              <a:gd name="connsiteY451" fmla="*/ 420852 h 5692775"/>
              <a:gd name="connsiteX452" fmla="*/ 6077460 w 9350805"/>
              <a:gd name="connsiteY452" fmla="*/ 469701 h 5692775"/>
              <a:gd name="connsiteX453" fmla="*/ 6024907 w 9350805"/>
              <a:gd name="connsiteY453" fmla="*/ 484732 h 5692775"/>
              <a:gd name="connsiteX454" fmla="*/ 6009891 w 9350805"/>
              <a:gd name="connsiteY454" fmla="*/ 511035 h 5692775"/>
              <a:gd name="connsiteX455" fmla="*/ 6021153 w 9350805"/>
              <a:gd name="connsiteY455" fmla="*/ 514792 h 5692775"/>
              <a:gd name="connsiteX456" fmla="*/ 5968599 w 9350805"/>
              <a:gd name="connsiteY456" fmla="*/ 571156 h 5692775"/>
              <a:gd name="connsiteX457" fmla="*/ 5957338 w 9350805"/>
              <a:gd name="connsiteY457" fmla="*/ 567399 h 5692775"/>
              <a:gd name="connsiteX458" fmla="*/ 5946076 w 9350805"/>
              <a:gd name="connsiteY458" fmla="*/ 582429 h 5692775"/>
              <a:gd name="connsiteX459" fmla="*/ 5923553 w 9350805"/>
              <a:gd name="connsiteY459" fmla="*/ 608733 h 5692775"/>
              <a:gd name="connsiteX460" fmla="*/ 5897276 w 9350805"/>
              <a:gd name="connsiteY460" fmla="*/ 635036 h 5692775"/>
              <a:gd name="connsiteX461" fmla="*/ 5874753 w 9350805"/>
              <a:gd name="connsiteY461" fmla="*/ 642551 h 5692775"/>
              <a:gd name="connsiteX462" fmla="*/ 5863492 w 9350805"/>
              <a:gd name="connsiteY462" fmla="*/ 646309 h 5692775"/>
              <a:gd name="connsiteX463" fmla="*/ 5878507 w 9350805"/>
              <a:gd name="connsiteY463" fmla="*/ 653824 h 5692775"/>
              <a:gd name="connsiteX464" fmla="*/ 5822199 w 9350805"/>
              <a:gd name="connsiteY464" fmla="*/ 706430 h 5692775"/>
              <a:gd name="connsiteX465" fmla="*/ 5803430 w 9350805"/>
              <a:gd name="connsiteY465" fmla="*/ 728976 h 5692775"/>
              <a:gd name="connsiteX466" fmla="*/ 5758384 w 9350805"/>
              <a:gd name="connsiteY466" fmla="*/ 777825 h 5692775"/>
              <a:gd name="connsiteX467" fmla="*/ 5732107 w 9350805"/>
              <a:gd name="connsiteY467" fmla="*/ 777825 h 5692775"/>
              <a:gd name="connsiteX468" fmla="*/ 5709584 w 9350805"/>
              <a:gd name="connsiteY468" fmla="*/ 792855 h 5692775"/>
              <a:gd name="connsiteX469" fmla="*/ 5705831 w 9350805"/>
              <a:gd name="connsiteY469" fmla="*/ 804128 h 5692775"/>
              <a:gd name="connsiteX470" fmla="*/ 5664538 w 9350805"/>
              <a:gd name="connsiteY470" fmla="*/ 837947 h 5692775"/>
              <a:gd name="connsiteX471" fmla="*/ 5627000 w 9350805"/>
              <a:gd name="connsiteY471" fmla="*/ 871765 h 5692775"/>
              <a:gd name="connsiteX472" fmla="*/ 5593215 w 9350805"/>
              <a:gd name="connsiteY472" fmla="*/ 894311 h 5692775"/>
              <a:gd name="connsiteX473" fmla="*/ 5600723 w 9350805"/>
              <a:gd name="connsiteY473" fmla="*/ 871765 h 5692775"/>
              <a:gd name="connsiteX474" fmla="*/ 5596969 w 9350805"/>
              <a:gd name="connsiteY474" fmla="*/ 868007 h 5692775"/>
              <a:gd name="connsiteX475" fmla="*/ 5570692 w 9350805"/>
              <a:gd name="connsiteY475" fmla="*/ 883038 h 5692775"/>
              <a:gd name="connsiteX476" fmla="*/ 5574446 w 9350805"/>
              <a:gd name="connsiteY476" fmla="*/ 916856 h 5692775"/>
              <a:gd name="connsiteX477" fmla="*/ 5536908 w 9350805"/>
              <a:gd name="connsiteY477" fmla="*/ 954432 h 5692775"/>
              <a:gd name="connsiteX478" fmla="*/ 5480600 w 9350805"/>
              <a:gd name="connsiteY478" fmla="*/ 995766 h 5692775"/>
              <a:gd name="connsiteX479" fmla="*/ 5450570 w 9350805"/>
              <a:gd name="connsiteY479" fmla="*/ 1029585 h 5692775"/>
              <a:gd name="connsiteX480" fmla="*/ 5446816 w 9350805"/>
              <a:gd name="connsiteY480" fmla="*/ 1037100 h 5692775"/>
              <a:gd name="connsiteX481" fmla="*/ 5439308 w 9350805"/>
              <a:gd name="connsiteY481" fmla="*/ 1037100 h 5692775"/>
              <a:gd name="connsiteX482" fmla="*/ 5413031 w 9350805"/>
              <a:gd name="connsiteY482" fmla="*/ 1078433 h 5692775"/>
              <a:gd name="connsiteX483" fmla="*/ 5409278 w 9350805"/>
              <a:gd name="connsiteY483" fmla="*/ 1082191 h 5692775"/>
              <a:gd name="connsiteX484" fmla="*/ 5360478 w 9350805"/>
              <a:gd name="connsiteY484" fmla="*/ 1108494 h 5692775"/>
              <a:gd name="connsiteX485" fmla="*/ 5307924 w 9350805"/>
              <a:gd name="connsiteY485" fmla="*/ 1157343 h 5692775"/>
              <a:gd name="connsiteX486" fmla="*/ 5304170 w 9350805"/>
              <a:gd name="connsiteY486" fmla="*/ 1164858 h 5692775"/>
              <a:gd name="connsiteX487" fmla="*/ 5285401 w 9350805"/>
              <a:gd name="connsiteY487" fmla="*/ 1187404 h 5692775"/>
              <a:gd name="connsiteX488" fmla="*/ 5259124 w 9350805"/>
              <a:gd name="connsiteY488" fmla="*/ 1202435 h 5692775"/>
              <a:gd name="connsiteX489" fmla="*/ 5221586 w 9350805"/>
              <a:gd name="connsiteY489" fmla="*/ 1232495 h 5692775"/>
              <a:gd name="connsiteX490" fmla="*/ 5187801 w 9350805"/>
              <a:gd name="connsiteY490" fmla="*/ 1285102 h 5692775"/>
              <a:gd name="connsiteX491" fmla="*/ 5236601 w 9350805"/>
              <a:gd name="connsiteY491" fmla="*/ 1255041 h 5692775"/>
              <a:gd name="connsiteX492" fmla="*/ 5255370 w 9350805"/>
              <a:gd name="connsiteY492" fmla="*/ 1251283 h 5692775"/>
              <a:gd name="connsiteX493" fmla="*/ 5255370 w 9350805"/>
              <a:gd name="connsiteY493" fmla="*/ 1270071 h 5692775"/>
              <a:gd name="connsiteX494" fmla="*/ 5229093 w 9350805"/>
              <a:gd name="connsiteY494" fmla="*/ 1292617 h 5692775"/>
              <a:gd name="connsiteX495" fmla="*/ 5202817 w 9350805"/>
              <a:gd name="connsiteY495" fmla="*/ 1326436 h 5692775"/>
              <a:gd name="connsiteX496" fmla="*/ 5221586 w 9350805"/>
              <a:gd name="connsiteY496" fmla="*/ 1322678 h 5692775"/>
              <a:gd name="connsiteX497" fmla="*/ 5232847 w 9350805"/>
              <a:gd name="connsiteY497" fmla="*/ 1307648 h 5692775"/>
              <a:gd name="connsiteX498" fmla="*/ 5270386 w 9350805"/>
              <a:gd name="connsiteY498" fmla="*/ 1303890 h 5692775"/>
              <a:gd name="connsiteX499" fmla="*/ 5281647 w 9350805"/>
              <a:gd name="connsiteY499" fmla="*/ 1311405 h 5692775"/>
              <a:gd name="connsiteX500" fmla="*/ 5341708 w 9350805"/>
              <a:gd name="connsiteY500" fmla="*/ 1251283 h 5692775"/>
              <a:gd name="connsiteX501" fmla="*/ 5345462 w 9350805"/>
              <a:gd name="connsiteY501" fmla="*/ 1232495 h 5692775"/>
              <a:gd name="connsiteX502" fmla="*/ 5337955 w 9350805"/>
              <a:gd name="connsiteY502" fmla="*/ 1232495 h 5692775"/>
              <a:gd name="connsiteX503" fmla="*/ 5352970 w 9350805"/>
              <a:gd name="connsiteY503" fmla="*/ 1217465 h 5692775"/>
              <a:gd name="connsiteX504" fmla="*/ 5367985 w 9350805"/>
              <a:gd name="connsiteY504" fmla="*/ 1224980 h 5692775"/>
              <a:gd name="connsiteX505" fmla="*/ 5383001 w 9350805"/>
              <a:gd name="connsiteY505" fmla="*/ 1187404 h 5692775"/>
              <a:gd name="connsiteX506" fmla="*/ 5386754 w 9350805"/>
              <a:gd name="connsiteY506" fmla="*/ 1202435 h 5692775"/>
              <a:gd name="connsiteX507" fmla="*/ 5405524 w 9350805"/>
              <a:gd name="connsiteY507" fmla="*/ 1191162 h 5692775"/>
              <a:gd name="connsiteX508" fmla="*/ 5395514 w 9350805"/>
              <a:gd name="connsiteY508" fmla="*/ 1181141 h 5692775"/>
              <a:gd name="connsiteX509" fmla="*/ 5420539 w 9350805"/>
              <a:gd name="connsiteY509" fmla="*/ 1187404 h 5692775"/>
              <a:gd name="connsiteX510" fmla="*/ 5488108 w 9350805"/>
              <a:gd name="connsiteY510" fmla="*/ 1131040 h 5692775"/>
              <a:gd name="connsiteX511" fmla="*/ 5491862 w 9350805"/>
              <a:gd name="connsiteY511" fmla="*/ 1100979 h 5692775"/>
              <a:gd name="connsiteX512" fmla="*/ 5473093 w 9350805"/>
              <a:gd name="connsiteY512" fmla="*/ 1093464 h 5692775"/>
              <a:gd name="connsiteX513" fmla="*/ 5488108 w 9350805"/>
              <a:gd name="connsiteY513" fmla="*/ 1089706 h 5692775"/>
              <a:gd name="connsiteX514" fmla="*/ 5533154 w 9350805"/>
              <a:gd name="connsiteY514" fmla="*/ 1082191 h 5692775"/>
              <a:gd name="connsiteX515" fmla="*/ 5540662 w 9350805"/>
              <a:gd name="connsiteY515" fmla="*/ 1070918 h 5692775"/>
              <a:gd name="connsiteX516" fmla="*/ 5548169 w 9350805"/>
              <a:gd name="connsiteY516" fmla="*/ 1048373 h 5692775"/>
              <a:gd name="connsiteX517" fmla="*/ 5488108 w 9350805"/>
              <a:gd name="connsiteY517" fmla="*/ 1055888 h 5692775"/>
              <a:gd name="connsiteX518" fmla="*/ 5488108 w 9350805"/>
              <a:gd name="connsiteY518" fmla="*/ 1048373 h 5692775"/>
              <a:gd name="connsiteX519" fmla="*/ 5510631 w 9350805"/>
              <a:gd name="connsiteY519" fmla="*/ 1033342 h 5692775"/>
              <a:gd name="connsiteX520" fmla="*/ 5510631 w 9350805"/>
              <a:gd name="connsiteY520" fmla="*/ 1025827 h 5692775"/>
              <a:gd name="connsiteX521" fmla="*/ 5529400 w 9350805"/>
              <a:gd name="connsiteY521" fmla="*/ 1037100 h 5692775"/>
              <a:gd name="connsiteX522" fmla="*/ 5529400 w 9350805"/>
              <a:gd name="connsiteY522" fmla="*/ 1025827 h 5692775"/>
              <a:gd name="connsiteX523" fmla="*/ 5570692 w 9350805"/>
              <a:gd name="connsiteY523" fmla="*/ 1048373 h 5692775"/>
              <a:gd name="connsiteX524" fmla="*/ 5574446 w 9350805"/>
              <a:gd name="connsiteY524" fmla="*/ 1044615 h 5692775"/>
              <a:gd name="connsiteX525" fmla="*/ 5585708 w 9350805"/>
              <a:gd name="connsiteY525" fmla="*/ 1025827 h 5692775"/>
              <a:gd name="connsiteX526" fmla="*/ 5600723 w 9350805"/>
              <a:gd name="connsiteY526" fmla="*/ 1014554 h 5692775"/>
              <a:gd name="connsiteX527" fmla="*/ 5642015 w 9350805"/>
              <a:gd name="connsiteY527" fmla="*/ 995766 h 5692775"/>
              <a:gd name="connsiteX528" fmla="*/ 5634508 w 9350805"/>
              <a:gd name="connsiteY528" fmla="*/ 973220 h 5692775"/>
              <a:gd name="connsiteX529" fmla="*/ 5649523 w 9350805"/>
              <a:gd name="connsiteY529" fmla="*/ 973220 h 5692775"/>
              <a:gd name="connsiteX530" fmla="*/ 5623246 w 9350805"/>
              <a:gd name="connsiteY530" fmla="*/ 950675 h 5692775"/>
              <a:gd name="connsiteX531" fmla="*/ 5589462 w 9350805"/>
              <a:gd name="connsiteY531" fmla="*/ 969463 h 5692775"/>
              <a:gd name="connsiteX532" fmla="*/ 5596969 w 9350805"/>
              <a:gd name="connsiteY532" fmla="*/ 935644 h 5692775"/>
              <a:gd name="connsiteX533" fmla="*/ 5653277 w 9350805"/>
              <a:gd name="connsiteY533" fmla="*/ 898068 h 5692775"/>
              <a:gd name="connsiteX534" fmla="*/ 5664538 w 9350805"/>
              <a:gd name="connsiteY534" fmla="*/ 890553 h 5692775"/>
              <a:gd name="connsiteX535" fmla="*/ 5683308 w 9350805"/>
              <a:gd name="connsiteY535" fmla="*/ 875523 h 5692775"/>
              <a:gd name="connsiteX536" fmla="*/ 5713338 w 9350805"/>
              <a:gd name="connsiteY536" fmla="*/ 845462 h 5692775"/>
              <a:gd name="connsiteX537" fmla="*/ 5747123 w 9350805"/>
              <a:gd name="connsiteY537" fmla="*/ 815401 h 5692775"/>
              <a:gd name="connsiteX538" fmla="*/ 5799676 w 9350805"/>
              <a:gd name="connsiteY538" fmla="*/ 800371 h 5692775"/>
              <a:gd name="connsiteX539" fmla="*/ 5803430 w 9350805"/>
              <a:gd name="connsiteY539" fmla="*/ 770310 h 5692775"/>
              <a:gd name="connsiteX540" fmla="*/ 5833461 w 9350805"/>
              <a:gd name="connsiteY540" fmla="*/ 774067 h 5692775"/>
              <a:gd name="connsiteX541" fmla="*/ 5829707 w 9350805"/>
              <a:gd name="connsiteY541" fmla="*/ 785340 h 5692775"/>
              <a:gd name="connsiteX542" fmla="*/ 5863492 w 9350805"/>
              <a:gd name="connsiteY542" fmla="*/ 755279 h 5692775"/>
              <a:gd name="connsiteX543" fmla="*/ 5814692 w 9350805"/>
              <a:gd name="connsiteY543" fmla="*/ 740249 h 5692775"/>
              <a:gd name="connsiteX544" fmla="*/ 5814692 w 9350805"/>
              <a:gd name="connsiteY544" fmla="*/ 736491 h 5692775"/>
              <a:gd name="connsiteX545" fmla="*/ 5852230 w 9350805"/>
              <a:gd name="connsiteY545" fmla="*/ 710188 h 5692775"/>
              <a:gd name="connsiteX546" fmla="*/ 5889769 w 9350805"/>
              <a:gd name="connsiteY546" fmla="*/ 713946 h 5692775"/>
              <a:gd name="connsiteX547" fmla="*/ 5957338 w 9350805"/>
              <a:gd name="connsiteY547" fmla="*/ 725218 h 5692775"/>
              <a:gd name="connsiteX548" fmla="*/ 5957338 w 9350805"/>
              <a:gd name="connsiteY548" fmla="*/ 702673 h 5692775"/>
              <a:gd name="connsiteX549" fmla="*/ 5927307 w 9350805"/>
              <a:gd name="connsiteY549" fmla="*/ 683885 h 5692775"/>
              <a:gd name="connsiteX550" fmla="*/ 6021153 w 9350805"/>
              <a:gd name="connsiteY550" fmla="*/ 608733 h 5692775"/>
              <a:gd name="connsiteX551" fmla="*/ 6036168 w 9350805"/>
              <a:gd name="connsiteY551" fmla="*/ 593702 h 5692775"/>
              <a:gd name="connsiteX552" fmla="*/ 5994876 w 9350805"/>
              <a:gd name="connsiteY552" fmla="*/ 586187 h 5692775"/>
              <a:gd name="connsiteX553" fmla="*/ 6024907 w 9350805"/>
              <a:gd name="connsiteY553" fmla="*/ 563641 h 5692775"/>
              <a:gd name="connsiteX554" fmla="*/ 6036168 w 9350805"/>
              <a:gd name="connsiteY554" fmla="*/ 582429 h 5692775"/>
              <a:gd name="connsiteX555" fmla="*/ 6096229 w 9350805"/>
              <a:gd name="connsiteY555" fmla="*/ 548611 h 5692775"/>
              <a:gd name="connsiteX556" fmla="*/ 6122506 w 9350805"/>
              <a:gd name="connsiteY556" fmla="*/ 518550 h 5692775"/>
              <a:gd name="connsiteX557" fmla="*/ 6152537 w 9350805"/>
              <a:gd name="connsiteY557" fmla="*/ 492247 h 5692775"/>
              <a:gd name="connsiteX558" fmla="*/ 6167552 w 9350805"/>
              <a:gd name="connsiteY558" fmla="*/ 477216 h 5692775"/>
              <a:gd name="connsiteX559" fmla="*/ 6193829 w 9350805"/>
              <a:gd name="connsiteY559" fmla="*/ 454671 h 5692775"/>
              <a:gd name="connsiteX560" fmla="*/ 6216352 w 9350805"/>
              <a:gd name="connsiteY560" fmla="*/ 450913 h 5692775"/>
              <a:gd name="connsiteX561" fmla="*/ 6193829 w 9350805"/>
              <a:gd name="connsiteY561" fmla="*/ 462186 h 5692775"/>
              <a:gd name="connsiteX562" fmla="*/ 6182568 w 9350805"/>
              <a:gd name="connsiteY562" fmla="*/ 507277 h 5692775"/>
              <a:gd name="connsiteX563" fmla="*/ 6190075 w 9350805"/>
              <a:gd name="connsiteY563" fmla="*/ 511035 h 5692775"/>
              <a:gd name="connsiteX564" fmla="*/ 6205091 w 9350805"/>
              <a:gd name="connsiteY564" fmla="*/ 496004 h 5692775"/>
              <a:gd name="connsiteX565" fmla="*/ 6231368 w 9350805"/>
              <a:gd name="connsiteY565" fmla="*/ 488489 h 5692775"/>
              <a:gd name="connsiteX566" fmla="*/ 6242629 w 9350805"/>
              <a:gd name="connsiteY566" fmla="*/ 477216 h 5692775"/>
              <a:gd name="connsiteX567" fmla="*/ 6257644 w 9350805"/>
              <a:gd name="connsiteY567" fmla="*/ 450913 h 5692775"/>
              <a:gd name="connsiteX568" fmla="*/ 6283921 w 9350805"/>
              <a:gd name="connsiteY568" fmla="*/ 465943 h 5692775"/>
              <a:gd name="connsiteX569" fmla="*/ 6253891 w 9350805"/>
              <a:gd name="connsiteY569" fmla="*/ 484732 h 5692775"/>
              <a:gd name="connsiteX570" fmla="*/ 6238875 w 9350805"/>
              <a:gd name="connsiteY570" fmla="*/ 503520 h 5692775"/>
              <a:gd name="connsiteX571" fmla="*/ 6216352 w 9350805"/>
              <a:gd name="connsiteY571" fmla="*/ 526065 h 5692775"/>
              <a:gd name="connsiteX572" fmla="*/ 6197583 w 9350805"/>
              <a:gd name="connsiteY572" fmla="*/ 537338 h 5692775"/>
              <a:gd name="connsiteX573" fmla="*/ 6205091 w 9350805"/>
              <a:gd name="connsiteY573" fmla="*/ 548611 h 5692775"/>
              <a:gd name="connsiteX574" fmla="*/ 6178814 w 9350805"/>
              <a:gd name="connsiteY574" fmla="*/ 571156 h 5692775"/>
              <a:gd name="connsiteX575" fmla="*/ 6148783 w 9350805"/>
              <a:gd name="connsiteY575" fmla="*/ 574914 h 5692775"/>
              <a:gd name="connsiteX576" fmla="*/ 6118753 w 9350805"/>
              <a:gd name="connsiteY576" fmla="*/ 574914 h 5692775"/>
              <a:gd name="connsiteX577" fmla="*/ 6137522 w 9350805"/>
              <a:gd name="connsiteY577" fmla="*/ 593702 h 5692775"/>
              <a:gd name="connsiteX578" fmla="*/ 6130014 w 9350805"/>
              <a:gd name="connsiteY578" fmla="*/ 616248 h 5692775"/>
              <a:gd name="connsiteX579" fmla="*/ 6096229 w 9350805"/>
              <a:gd name="connsiteY579" fmla="*/ 635036 h 5692775"/>
              <a:gd name="connsiteX580" fmla="*/ 6084968 w 9350805"/>
              <a:gd name="connsiteY580" fmla="*/ 627521 h 5692775"/>
              <a:gd name="connsiteX581" fmla="*/ 6066199 w 9350805"/>
              <a:gd name="connsiteY581" fmla="*/ 646309 h 5692775"/>
              <a:gd name="connsiteX582" fmla="*/ 6077460 w 9350805"/>
              <a:gd name="connsiteY582" fmla="*/ 665097 h 5692775"/>
              <a:gd name="connsiteX583" fmla="*/ 6028660 w 9350805"/>
              <a:gd name="connsiteY583" fmla="*/ 672612 h 5692775"/>
              <a:gd name="connsiteX584" fmla="*/ 6043676 w 9350805"/>
              <a:gd name="connsiteY584" fmla="*/ 695157 h 5692775"/>
              <a:gd name="connsiteX585" fmla="*/ 6013645 w 9350805"/>
              <a:gd name="connsiteY585" fmla="*/ 706430 h 5692775"/>
              <a:gd name="connsiteX586" fmla="*/ 5994876 w 9350805"/>
              <a:gd name="connsiteY586" fmla="*/ 717703 h 5692775"/>
              <a:gd name="connsiteX587" fmla="*/ 5964845 w 9350805"/>
              <a:gd name="connsiteY587" fmla="*/ 751522 h 5692775"/>
              <a:gd name="connsiteX588" fmla="*/ 5949830 w 9350805"/>
              <a:gd name="connsiteY588" fmla="*/ 766552 h 5692775"/>
              <a:gd name="connsiteX589" fmla="*/ 5893522 w 9350805"/>
              <a:gd name="connsiteY589" fmla="*/ 811643 h 5692775"/>
              <a:gd name="connsiteX590" fmla="*/ 5886015 w 9350805"/>
              <a:gd name="connsiteY590" fmla="*/ 819159 h 5692775"/>
              <a:gd name="connsiteX591" fmla="*/ 5859738 w 9350805"/>
              <a:gd name="connsiteY591" fmla="*/ 845462 h 5692775"/>
              <a:gd name="connsiteX592" fmla="*/ 5852230 w 9350805"/>
              <a:gd name="connsiteY592" fmla="*/ 856735 h 5692775"/>
              <a:gd name="connsiteX593" fmla="*/ 5848476 w 9350805"/>
              <a:gd name="connsiteY593" fmla="*/ 860492 h 5692775"/>
              <a:gd name="connsiteX594" fmla="*/ 5799676 w 9350805"/>
              <a:gd name="connsiteY594" fmla="*/ 909341 h 5692775"/>
              <a:gd name="connsiteX595" fmla="*/ 5578200 w 9350805"/>
              <a:gd name="connsiteY595" fmla="*/ 1116010 h 5692775"/>
              <a:gd name="connsiteX596" fmla="*/ 5563185 w 9350805"/>
              <a:gd name="connsiteY596" fmla="*/ 1131040 h 5692775"/>
              <a:gd name="connsiteX597" fmla="*/ 5514385 w 9350805"/>
              <a:gd name="connsiteY597" fmla="*/ 1164858 h 5692775"/>
              <a:gd name="connsiteX598" fmla="*/ 5499370 w 9350805"/>
              <a:gd name="connsiteY598" fmla="*/ 1187404 h 5692775"/>
              <a:gd name="connsiteX599" fmla="*/ 5386754 w 9350805"/>
              <a:gd name="connsiteY599" fmla="*/ 1285102 h 5692775"/>
              <a:gd name="connsiteX600" fmla="*/ 5371739 w 9350805"/>
              <a:gd name="connsiteY600" fmla="*/ 1300132 h 5692775"/>
              <a:gd name="connsiteX601" fmla="*/ 5330447 w 9350805"/>
              <a:gd name="connsiteY601" fmla="*/ 1345224 h 5692775"/>
              <a:gd name="connsiteX602" fmla="*/ 5322939 w 9350805"/>
              <a:gd name="connsiteY602" fmla="*/ 1356496 h 5692775"/>
              <a:gd name="connsiteX603" fmla="*/ 5352970 w 9350805"/>
              <a:gd name="connsiteY603" fmla="*/ 1356496 h 5692775"/>
              <a:gd name="connsiteX604" fmla="*/ 5383001 w 9350805"/>
              <a:gd name="connsiteY604" fmla="*/ 1348981 h 5692775"/>
              <a:gd name="connsiteX605" fmla="*/ 5428047 w 9350805"/>
              <a:gd name="connsiteY605" fmla="*/ 1333951 h 5692775"/>
              <a:gd name="connsiteX606" fmla="*/ 5476847 w 9350805"/>
              <a:gd name="connsiteY606" fmla="*/ 1311405 h 5692775"/>
              <a:gd name="connsiteX607" fmla="*/ 5484354 w 9350805"/>
              <a:gd name="connsiteY607" fmla="*/ 1307648 h 5692775"/>
              <a:gd name="connsiteX608" fmla="*/ 5548169 w 9350805"/>
              <a:gd name="connsiteY608" fmla="*/ 1270071 h 5692775"/>
              <a:gd name="connsiteX609" fmla="*/ 5574446 w 9350805"/>
              <a:gd name="connsiteY609" fmla="*/ 1243768 h 5692775"/>
              <a:gd name="connsiteX610" fmla="*/ 5585708 w 9350805"/>
              <a:gd name="connsiteY610" fmla="*/ 1251283 h 5692775"/>
              <a:gd name="connsiteX611" fmla="*/ 5589462 w 9350805"/>
              <a:gd name="connsiteY611" fmla="*/ 1236253 h 5692775"/>
              <a:gd name="connsiteX612" fmla="*/ 5611985 w 9350805"/>
              <a:gd name="connsiteY612" fmla="*/ 1221223 h 5692775"/>
              <a:gd name="connsiteX613" fmla="*/ 5638262 w 9350805"/>
              <a:gd name="connsiteY613" fmla="*/ 1206192 h 5692775"/>
              <a:gd name="connsiteX614" fmla="*/ 5660785 w 9350805"/>
              <a:gd name="connsiteY614" fmla="*/ 1161101 h 5692775"/>
              <a:gd name="connsiteX615" fmla="*/ 5687061 w 9350805"/>
              <a:gd name="connsiteY615" fmla="*/ 1161101 h 5692775"/>
              <a:gd name="connsiteX616" fmla="*/ 5713338 w 9350805"/>
              <a:gd name="connsiteY616" fmla="*/ 1134798 h 5692775"/>
              <a:gd name="connsiteX617" fmla="*/ 5743369 w 9350805"/>
              <a:gd name="connsiteY617" fmla="*/ 1108494 h 5692775"/>
              <a:gd name="connsiteX618" fmla="*/ 5720846 w 9350805"/>
              <a:gd name="connsiteY618" fmla="*/ 1093464 h 5692775"/>
              <a:gd name="connsiteX619" fmla="*/ 5732107 w 9350805"/>
              <a:gd name="connsiteY619" fmla="*/ 1082191 h 5692775"/>
              <a:gd name="connsiteX620" fmla="*/ 5788415 w 9350805"/>
              <a:gd name="connsiteY620" fmla="*/ 1074676 h 5692775"/>
              <a:gd name="connsiteX621" fmla="*/ 5818446 w 9350805"/>
              <a:gd name="connsiteY621" fmla="*/ 1040857 h 5692775"/>
              <a:gd name="connsiteX622" fmla="*/ 5844722 w 9350805"/>
              <a:gd name="connsiteY622" fmla="*/ 1029585 h 5692775"/>
              <a:gd name="connsiteX623" fmla="*/ 5859738 w 9350805"/>
              <a:gd name="connsiteY623" fmla="*/ 1018312 h 5692775"/>
              <a:gd name="connsiteX624" fmla="*/ 5882261 w 9350805"/>
              <a:gd name="connsiteY624" fmla="*/ 984493 h 5692775"/>
              <a:gd name="connsiteX625" fmla="*/ 5889769 w 9350805"/>
              <a:gd name="connsiteY625" fmla="*/ 965705 h 5692775"/>
              <a:gd name="connsiteX626" fmla="*/ 5893522 w 9350805"/>
              <a:gd name="connsiteY626" fmla="*/ 958190 h 5692775"/>
              <a:gd name="connsiteX627" fmla="*/ 5927307 w 9350805"/>
              <a:gd name="connsiteY627" fmla="*/ 935644 h 5692775"/>
              <a:gd name="connsiteX628" fmla="*/ 5979861 w 9350805"/>
              <a:gd name="connsiteY628" fmla="*/ 894311 h 5692775"/>
              <a:gd name="connsiteX629" fmla="*/ 5983614 w 9350805"/>
              <a:gd name="connsiteY629" fmla="*/ 890553 h 5692775"/>
              <a:gd name="connsiteX630" fmla="*/ 6024907 w 9350805"/>
              <a:gd name="connsiteY630" fmla="*/ 837947 h 5692775"/>
              <a:gd name="connsiteX631" fmla="*/ 6032414 w 9350805"/>
              <a:gd name="connsiteY631" fmla="*/ 822916 h 5692775"/>
              <a:gd name="connsiteX632" fmla="*/ 6081214 w 9350805"/>
              <a:gd name="connsiteY632" fmla="*/ 792855 h 5692775"/>
              <a:gd name="connsiteX633" fmla="*/ 6122506 w 9350805"/>
              <a:gd name="connsiteY633" fmla="*/ 751522 h 5692775"/>
              <a:gd name="connsiteX634" fmla="*/ 6148783 w 9350805"/>
              <a:gd name="connsiteY634" fmla="*/ 713946 h 5692775"/>
              <a:gd name="connsiteX635" fmla="*/ 6205091 w 9350805"/>
              <a:gd name="connsiteY635" fmla="*/ 706430 h 5692775"/>
              <a:gd name="connsiteX636" fmla="*/ 6193829 w 9350805"/>
              <a:gd name="connsiteY636" fmla="*/ 668854 h 5692775"/>
              <a:gd name="connsiteX637" fmla="*/ 6216352 w 9350805"/>
              <a:gd name="connsiteY637" fmla="*/ 672612 h 5692775"/>
              <a:gd name="connsiteX638" fmla="*/ 6197583 w 9350805"/>
              <a:gd name="connsiteY638" fmla="*/ 635036 h 5692775"/>
              <a:gd name="connsiteX639" fmla="*/ 6220106 w 9350805"/>
              <a:gd name="connsiteY639" fmla="*/ 661339 h 5692775"/>
              <a:gd name="connsiteX640" fmla="*/ 6268906 w 9350805"/>
              <a:gd name="connsiteY640" fmla="*/ 631278 h 5692775"/>
              <a:gd name="connsiteX641" fmla="*/ 6280167 w 9350805"/>
              <a:gd name="connsiteY641" fmla="*/ 612490 h 5692775"/>
              <a:gd name="connsiteX642" fmla="*/ 6347736 w 9350805"/>
              <a:gd name="connsiteY642" fmla="*/ 544853 h 5692775"/>
              <a:gd name="connsiteX643" fmla="*/ 6370260 w 9350805"/>
              <a:gd name="connsiteY643" fmla="*/ 541096 h 5692775"/>
              <a:gd name="connsiteX644" fmla="*/ 6343983 w 9350805"/>
              <a:gd name="connsiteY644" fmla="*/ 537338 h 5692775"/>
              <a:gd name="connsiteX645" fmla="*/ 6325213 w 9350805"/>
              <a:gd name="connsiteY645" fmla="*/ 541096 h 5692775"/>
              <a:gd name="connsiteX646" fmla="*/ 6374013 w 9350805"/>
              <a:gd name="connsiteY646" fmla="*/ 484732 h 5692775"/>
              <a:gd name="connsiteX647" fmla="*/ 6400290 w 9350805"/>
              <a:gd name="connsiteY647" fmla="*/ 462186 h 5692775"/>
              <a:gd name="connsiteX648" fmla="*/ 6407798 w 9350805"/>
              <a:gd name="connsiteY648" fmla="*/ 458428 h 5692775"/>
              <a:gd name="connsiteX649" fmla="*/ 6467859 w 9350805"/>
              <a:gd name="connsiteY649" fmla="*/ 398306 h 5692775"/>
              <a:gd name="connsiteX650" fmla="*/ 6501644 w 9350805"/>
              <a:gd name="connsiteY650" fmla="*/ 372003 h 5692775"/>
              <a:gd name="connsiteX651" fmla="*/ 6516659 w 9350805"/>
              <a:gd name="connsiteY651" fmla="*/ 345700 h 5692775"/>
              <a:gd name="connsiteX652" fmla="*/ 6542936 w 9350805"/>
              <a:gd name="connsiteY652" fmla="*/ 326912 h 5692775"/>
              <a:gd name="connsiteX653" fmla="*/ 6606751 w 9350805"/>
              <a:gd name="connsiteY653" fmla="*/ 270548 h 5692775"/>
              <a:gd name="connsiteX654" fmla="*/ 6610505 w 9350805"/>
              <a:gd name="connsiteY654" fmla="*/ 259275 h 5692775"/>
              <a:gd name="connsiteX655" fmla="*/ 6625520 w 9350805"/>
              <a:gd name="connsiteY655" fmla="*/ 251760 h 5692775"/>
              <a:gd name="connsiteX656" fmla="*/ 6629274 w 9350805"/>
              <a:gd name="connsiteY656" fmla="*/ 255517 h 5692775"/>
              <a:gd name="connsiteX657" fmla="*/ 6599244 w 9350805"/>
              <a:gd name="connsiteY657" fmla="*/ 281821 h 5692775"/>
              <a:gd name="connsiteX658" fmla="*/ 6621767 w 9350805"/>
              <a:gd name="connsiteY658" fmla="*/ 293093 h 5692775"/>
              <a:gd name="connsiteX659" fmla="*/ 6520413 w 9350805"/>
              <a:gd name="connsiteY659" fmla="*/ 379519 h 5692775"/>
              <a:gd name="connsiteX660" fmla="*/ 6565459 w 9350805"/>
              <a:gd name="connsiteY660" fmla="*/ 356973 h 5692775"/>
              <a:gd name="connsiteX661" fmla="*/ 6576720 w 9350805"/>
              <a:gd name="connsiteY661" fmla="*/ 345700 h 5692775"/>
              <a:gd name="connsiteX662" fmla="*/ 6636782 w 9350805"/>
              <a:gd name="connsiteY662" fmla="*/ 296851 h 5692775"/>
              <a:gd name="connsiteX663" fmla="*/ 6648043 w 9350805"/>
              <a:gd name="connsiteY663" fmla="*/ 281821 h 5692775"/>
              <a:gd name="connsiteX664" fmla="*/ 6666813 w 9350805"/>
              <a:gd name="connsiteY664" fmla="*/ 304366 h 5692775"/>
              <a:gd name="connsiteX665" fmla="*/ 6666813 w 9350805"/>
              <a:gd name="connsiteY665" fmla="*/ 308124 h 5692775"/>
              <a:gd name="connsiteX666" fmla="*/ 6685582 w 9350805"/>
              <a:gd name="connsiteY666" fmla="*/ 311882 h 5692775"/>
              <a:gd name="connsiteX667" fmla="*/ 6640536 w 9350805"/>
              <a:gd name="connsiteY667" fmla="*/ 368246 h 5692775"/>
              <a:gd name="connsiteX668" fmla="*/ 6618013 w 9350805"/>
              <a:gd name="connsiteY668" fmla="*/ 375761 h 5692775"/>
              <a:gd name="connsiteX669" fmla="*/ 6595490 w 9350805"/>
              <a:gd name="connsiteY669" fmla="*/ 405822 h 5692775"/>
              <a:gd name="connsiteX670" fmla="*/ 6644290 w 9350805"/>
              <a:gd name="connsiteY670" fmla="*/ 398306 h 5692775"/>
              <a:gd name="connsiteX671" fmla="*/ 6715612 w 9350805"/>
              <a:gd name="connsiteY671" fmla="*/ 379519 h 5692775"/>
              <a:gd name="connsiteX672" fmla="*/ 6685582 w 9350805"/>
              <a:gd name="connsiteY672" fmla="*/ 372003 h 5692775"/>
              <a:gd name="connsiteX673" fmla="*/ 6685582 w 9350805"/>
              <a:gd name="connsiteY673" fmla="*/ 353215 h 5692775"/>
              <a:gd name="connsiteX674" fmla="*/ 6715612 w 9350805"/>
              <a:gd name="connsiteY674" fmla="*/ 334427 h 5692775"/>
              <a:gd name="connsiteX675" fmla="*/ 6756905 w 9350805"/>
              <a:gd name="connsiteY675" fmla="*/ 364488 h 5692775"/>
              <a:gd name="connsiteX676" fmla="*/ 6749397 w 9350805"/>
              <a:gd name="connsiteY676" fmla="*/ 379519 h 5692775"/>
              <a:gd name="connsiteX677" fmla="*/ 6636782 w 9350805"/>
              <a:gd name="connsiteY677" fmla="*/ 496004 h 5692775"/>
              <a:gd name="connsiteX678" fmla="*/ 6614259 w 9350805"/>
              <a:gd name="connsiteY678" fmla="*/ 503520 h 5692775"/>
              <a:gd name="connsiteX679" fmla="*/ 6599244 w 9350805"/>
              <a:gd name="connsiteY679" fmla="*/ 533580 h 5692775"/>
              <a:gd name="connsiteX680" fmla="*/ 6644290 w 9350805"/>
              <a:gd name="connsiteY680" fmla="*/ 556126 h 5692775"/>
              <a:gd name="connsiteX681" fmla="*/ 6633028 w 9350805"/>
              <a:gd name="connsiteY681" fmla="*/ 589944 h 5692775"/>
              <a:gd name="connsiteX682" fmla="*/ 6689336 w 9350805"/>
              <a:gd name="connsiteY682" fmla="*/ 616248 h 5692775"/>
              <a:gd name="connsiteX683" fmla="*/ 6640536 w 9350805"/>
              <a:gd name="connsiteY683" fmla="*/ 650066 h 5692775"/>
              <a:gd name="connsiteX684" fmla="*/ 6614259 w 9350805"/>
              <a:gd name="connsiteY684" fmla="*/ 661339 h 5692775"/>
              <a:gd name="connsiteX685" fmla="*/ 6610505 w 9350805"/>
              <a:gd name="connsiteY685" fmla="*/ 668854 h 5692775"/>
              <a:gd name="connsiteX686" fmla="*/ 6595490 w 9350805"/>
              <a:gd name="connsiteY686" fmla="*/ 702673 h 5692775"/>
              <a:gd name="connsiteX687" fmla="*/ 6572967 w 9350805"/>
              <a:gd name="connsiteY687" fmla="*/ 713946 h 5692775"/>
              <a:gd name="connsiteX688" fmla="*/ 6569213 w 9350805"/>
              <a:gd name="connsiteY688" fmla="*/ 710188 h 5692775"/>
              <a:gd name="connsiteX689" fmla="*/ 6595490 w 9350805"/>
              <a:gd name="connsiteY689" fmla="*/ 691400 h 5692775"/>
              <a:gd name="connsiteX690" fmla="*/ 6561705 w 9350805"/>
              <a:gd name="connsiteY690" fmla="*/ 706430 h 5692775"/>
              <a:gd name="connsiteX691" fmla="*/ 6527921 w 9350805"/>
              <a:gd name="connsiteY691" fmla="*/ 713946 h 5692775"/>
              <a:gd name="connsiteX692" fmla="*/ 6576720 w 9350805"/>
              <a:gd name="connsiteY692" fmla="*/ 668854 h 5692775"/>
              <a:gd name="connsiteX693" fmla="*/ 6621767 w 9350805"/>
              <a:gd name="connsiteY693" fmla="*/ 638793 h 5692775"/>
              <a:gd name="connsiteX694" fmla="*/ 6584228 w 9350805"/>
              <a:gd name="connsiteY694" fmla="*/ 616248 h 5692775"/>
              <a:gd name="connsiteX695" fmla="*/ 6569213 w 9350805"/>
              <a:gd name="connsiteY695" fmla="*/ 646309 h 5692775"/>
              <a:gd name="connsiteX696" fmla="*/ 6539182 w 9350805"/>
              <a:gd name="connsiteY696" fmla="*/ 665097 h 5692775"/>
              <a:gd name="connsiteX697" fmla="*/ 6516659 w 9350805"/>
              <a:gd name="connsiteY697" fmla="*/ 687642 h 5692775"/>
              <a:gd name="connsiteX698" fmla="*/ 6411552 w 9350805"/>
              <a:gd name="connsiteY698" fmla="*/ 751522 h 5692775"/>
              <a:gd name="connsiteX699" fmla="*/ 6400290 w 9350805"/>
              <a:gd name="connsiteY699" fmla="*/ 755279 h 5692775"/>
              <a:gd name="connsiteX700" fmla="*/ 6381521 w 9350805"/>
              <a:gd name="connsiteY700" fmla="*/ 728976 h 5692775"/>
              <a:gd name="connsiteX701" fmla="*/ 6358998 w 9350805"/>
              <a:gd name="connsiteY701" fmla="*/ 744006 h 5692775"/>
              <a:gd name="connsiteX702" fmla="*/ 6343983 w 9350805"/>
              <a:gd name="connsiteY702" fmla="*/ 732734 h 5692775"/>
              <a:gd name="connsiteX703" fmla="*/ 6355244 w 9350805"/>
              <a:gd name="connsiteY703" fmla="*/ 728976 h 5692775"/>
              <a:gd name="connsiteX704" fmla="*/ 6377767 w 9350805"/>
              <a:gd name="connsiteY704" fmla="*/ 713946 h 5692775"/>
              <a:gd name="connsiteX705" fmla="*/ 6449090 w 9350805"/>
              <a:gd name="connsiteY705" fmla="*/ 672612 h 5692775"/>
              <a:gd name="connsiteX706" fmla="*/ 6486628 w 9350805"/>
              <a:gd name="connsiteY706" fmla="*/ 646309 h 5692775"/>
              <a:gd name="connsiteX707" fmla="*/ 6501644 w 9350805"/>
              <a:gd name="connsiteY707" fmla="*/ 638793 h 5692775"/>
              <a:gd name="connsiteX708" fmla="*/ 6497890 w 9350805"/>
              <a:gd name="connsiteY708" fmla="*/ 616248 h 5692775"/>
              <a:gd name="connsiteX709" fmla="*/ 6520413 w 9350805"/>
              <a:gd name="connsiteY709" fmla="*/ 612490 h 5692775"/>
              <a:gd name="connsiteX710" fmla="*/ 6505398 w 9350805"/>
              <a:gd name="connsiteY710" fmla="*/ 582429 h 5692775"/>
              <a:gd name="connsiteX711" fmla="*/ 6535428 w 9350805"/>
              <a:gd name="connsiteY711" fmla="*/ 548611 h 5692775"/>
              <a:gd name="connsiteX712" fmla="*/ 6520413 w 9350805"/>
              <a:gd name="connsiteY712" fmla="*/ 544853 h 5692775"/>
              <a:gd name="connsiteX713" fmla="*/ 6464105 w 9350805"/>
              <a:gd name="connsiteY713" fmla="*/ 574914 h 5692775"/>
              <a:gd name="connsiteX714" fmla="*/ 6400290 w 9350805"/>
              <a:gd name="connsiteY714" fmla="*/ 623763 h 5692775"/>
              <a:gd name="connsiteX715" fmla="*/ 6392783 w 9350805"/>
              <a:gd name="connsiteY715" fmla="*/ 635036 h 5692775"/>
              <a:gd name="connsiteX716" fmla="*/ 6358998 w 9350805"/>
              <a:gd name="connsiteY716" fmla="*/ 676369 h 5692775"/>
              <a:gd name="connsiteX717" fmla="*/ 6336475 w 9350805"/>
              <a:gd name="connsiteY717" fmla="*/ 702673 h 5692775"/>
              <a:gd name="connsiteX718" fmla="*/ 6317706 w 9350805"/>
              <a:gd name="connsiteY718" fmla="*/ 695157 h 5692775"/>
              <a:gd name="connsiteX719" fmla="*/ 6321460 w 9350805"/>
              <a:gd name="connsiteY719" fmla="*/ 710188 h 5692775"/>
              <a:gd name="connsiteX720" fmla="*/ 6302690 w 9350805"/>
              <a:gd name="connsiteY720" fmla="*/ 725218 h 5692775"/>
              <a:gd name="connsiteX721" fmla="*/ 6268906 w 9350805"/>
              <a:gd name="connsiteY721" fmla="*/ 751522 h 5692775"/>
              <a:gd name="connsiteX722" fmla="*/ 6250137 w 9350805"/>
              <a:gd name="connsiteY722" fmla="*/ 777825 h 5692775"/>
              <a:gd name="connsiteX723" fmla="*/ 6186322 w 9350805"/>
              <a:gd name="connsiteY723" fmla="*/ 811643 h 5692775"/>
              <a:gd name="connsiteX724" fmla="*/ 6175060 w 9350805"/>
              <a:gd name="connsiteY724" fmla="*/ 822916 h 5692775"/>
              <a:gd name="connsiteX725" fmla="*/ 6126260 w 9350805"/>
              <a:gd name="connsiteY725" fmla="*/ 871765 h 5692775"/>
              <a:gd name="connsiteX726" fmla="*/ 6099983 w 9350805"/>
              <a:gd name="connsiteY726" fmla="*/ 898068 h 5692775"/>
              <a:gd name="connsiteX727" fmla="*/ 6088722 w 9350805"/>
              <a:gd name="connsiteY727" fmla="*/ 916856 h 5692775"/>
              <a:gd name="connsiteX728" fmla="*/ 6021153 w 9350805"/>
              <a:gd name="connsiteY728" fmla="*/ 976978 h 5692775"/>
              <a:gd name="connsiteX729" fmla="*/ 5991122 w 9350805"/>
              <a:gd name="connsiteY729" fmla="*/ 1018312 h 5692775"/>
              <a:gd name="connsiteX730" fmla="*/ 6013645 w 9350805"/>
              <a:gd name="connsiteY730" fmla="*/ 1018312 h 5692775"/>
              <a:gd name="connsiteX731" fmla="*/ 5942322 w 9350805"/>
              <a:gd name="connsiteY731" fmla="*/ 1089706 h 5692775"/>
              <a:gd name="connsiteX732" fmla="*/ 5938568 w 9350805"/>
              <a:gd name="connsiteY732" fmla="*/ 1063403 h 5692775"/>
              <a:gd name="connsiteX733" fmla="*/ 5878507 w 9350805"/>
              <a:gd name="connsiteY733" fmla="*/ 1097222 h 5692775"/>
              <a:gd name="connsiteX734" fmla="*/ 5870999 w 9350805"/>
              <a:gd name="connsiteY734" fmla="*/ 1116010 h 5692775"/>
              <a:gd name="connsiteX735" fmla="*/ 5844722 w 9350805"/>
              <a:gd name="connsiteY735" fmla="*/ 1138555 h 5692775"/>
              <a:gd name="connsiteX736" fmla="*/ 5829707 w 9350805"/>
              <a:gd name="connsiteY736" fmla="*/ 1164858 h 5692775"/>
              <a:gd name="connsiteX737" fmla="*/ 5848476 w 9350805"/>
              <a:gd name="connsiteY737" fmla="*/ 1176131 h 5692775"/>
              <a:gd name="connsiteX738" fmla="*/ 5825953 w 9350805"/>
              <a:gd name="connsiteY738" fmla="*/ 1194919 h 5692775"/>
              <a:gd name="connsiteX739" fmla="*/ 5773400 w 9350805"/>
              <a:gd name="connsiteY739" fmla="*/ 1213707 h 5692775"/>
              <a:gd name="connsiteX740" fmla="*/ 5810938 w 9350805"/>
              <a:gd name="connsiteY740" fmla="*/ 1213707 h 5692775"/>
              <a:gd name="connsiteX741" fmla="*/ 5852230 w 9350805"/>
              <a:gd name="connsiteY741" fmla="*/ 1228738 h 5692775"/>
              <a:gd name="connsiteX742" fmla="*/ 5867245 w 9350805"/>
              <a:gd name="connsiteY742" fmla="*/ 1221223 h 5692775"/>
              <a:gd name="connsiteX743" fmla="*/ 5882261 w 9350805"/>
              <a:gd name="connsiteY743" fmla="*/ 1206192 h 5692775"/>
              <a:gd name="connsiteX744" fmla="*/ 5889769 w 9350805"/>
              <a:gd name="connsiteY744" fmla="*/ 1194919 h 5692775"/>
              <a:gd name="connsiteX745" fmla="*/ 5919799 w 9350805"/>
              <a:gd name="connsiteY745" fmla="*/ 1179889 h 5692775"/>
              <a:gd name="connsiteX746" fmla="*/ 5938568 w 9350805"/>
              <a:gd name="connsiteY746" fmla="*/ 1157343 h 5692775"/>
              <a:gd name="connsiteX747" fmla="*/ 5953584 w 9350805"/>
              <a:gd name="connsiteY747" fmla="*/ 1146070 h 5692775"/>
              <a:gd name="connsiteX748" fmla="*/ 5998630 w 9350805"/>
              <a:gd name="connsiteY748" fmla="*/ 1123525 h 5692775"/>
              <a:gd name="connsiteX749" fmla="*/ 5998630 w 9350805"/>
              <a:gd name="connsiteY749" fmla="*/ 1119767 h 5692775"/>
              <a:gd name="connsiteX750" fmla="*/ 5979861 w 9350805"/>
              <a:gd name="connsiteY750" fmla="*/ 1112252 h 5692775"/>
              <a:gd name="connsiteX751" fmla="*/ 5979861 w 9350805"/>
              <a:gd name="connsiteY751" fmla="*/ 1108494 h 5692775"/>
              <a:gd name="connsiteX752" fmla="*/ 5991122 w 9350805"/>
              <a:gd name="connsiteY752" fmla="*/ 1108494 h 5692775"/>
              <a:gd name="connsiteX753" fmla="*/ 6017399 w 9350805"/>
              <a:gd name="connsiteY753" fmla="*/ 1100979 h 5692775"/>
              <a:gd name="connsiteX754" fmla="*/ 6062445 w 9350805"/>
              <a:gd name="connsiteY754" fmla="*/ 1059645 h 5692775"/>
              <a:gd name="connsiteX755" fmla="*/ 6077460 w 9350805"/>
              <a:gd name="connsiteY755" fmla="*/ 1093464 h 5692775"/>
              <a:gd name="connsiteX756" fmla="*/ 6062445 w 9350805"/>
              <a:gd name="connsiteY756" fmla="*/ 1108494 h 5692775"/>
              <a:gd name="connsiteX757" fmla="*/ 6099983 w 9350805"/>
              <a:gd name="connsiteY757" fmla="*/ 1097222 h 5692775"/>
              <a:gd name="connsiteX758" fmla="*/ 6058691 w 9350805"/>
              <a:gd name="connsiteY758" fmla="*/ 1138555 h 5692775"/>
              <a:gd name="connsiteX759" fmla="*/ 6047430 w 9350805"/>
              <a:gd name="connsiteY759" fmla="*/ 1134798 h 5692775"/>
              <a:gd name="connsiteX760" fmla="*/ 6013645 w 9350805"/>
              <a:gd name="connsiteY760" fmla="*/ 1149828 h 5692775"/>
              <a:gd name="connsiteX761" fmla="*/ 5994876 w 9350805"/>
              <a:gd name="connsiteY761" fmla="*/ 1168616 h 5692775"/>
              <a:gd name="connsiteX762" fmla="*/ 6028660 w 9350805"/>
              <a:gd name="connsiteY762" fmla="*/ 1172374 h 5692775"/>
              <a:gd name="connsiteX763" fmla="*/ 5979861 w 9350805"/>
              <a:gd name="connsiteY763" fmla="*/ 1213707 h 5692775"/>
              <a:gd name="connsiteX764" fmla="*/ 5991122 w 9350805"/>
              <a:gd name="connsiteY764" fmla="*/ 1217465 h 5692775"/>
              <a:gd name="connsiteX765" fmla="*/ 6096229 w 9350805"/>
              <a:gd name="connsiteY765" fmla="*/ 1191162 h 5692775"/>
              <a:gd name="connsiteX766" fmla="*/ 6114999 w 9350805"/>
              <a:gd name="connsiteY766" fmla="*/ 1183646 h 5692775"/>
              <a:gd name="connsiteX767" fmla="*/ 6114999 w 9350805"/>
              <a:gd name="connsiteY767" fmla="*/ 1179889 h 5692775"/>
              <a:gd name="connsiteX768" fmla="*/ 6141276 w 9350805"/>
              <a:gd name="connsiteY768" fmla="*/ 1157343 h 5692775"/>
              <a:gd name="connsiteX769" fmla="*/ 6160045 w 9350805"/>
              <a:gd name="connsiteY769" fmla="*/ 1146070 h 5692775"/>
              <a:gd name="connsiteX770" fmla="*/ 6167552 w 9350805"/>
              <a:gd name="connsiteY770" fmla="*/ 1138555 h 5692775"/>
              <a:gd name="connsiteX771" fmla="*/ 6212598 w 9350805"/>
              <a:gd name="connsiteY771" fmla="*/ 1108494 h 5692775"/>
              <a:gd name="connsiteX772" fmla="*/ 6227614 w 9350805"/>
              <a:gd name="connsiteY772" fmla="*/ 1093464 h 5692775"/>
              <a:gd name="connsiteX773" fmla="*/ 6227614 w 9350805"/>
              <a:gd name="connsiteY773" fmla="*/ 1085949 h 5692775"/>
              <a:gd name="connsiteX774" fmla="*/ 6276414 w 9350805"/>
              <a:gd name="connsiteY774" fmla="*/ 1044615 h 5692775"/>
              <a:gd name="connsiteX775" fmla="*/ 6287675 w 9350805"/>
              <a:gd name="connsiteY775" fmla="*/ 1040857 h 5692775"/>
              <a:gd name="connsiteX776" fmla="*/ 6310198 w 9350805"/>
              <a:gd name="connsiteY776" fmla="*/ 1063403 h 5692775"/>
              <a:gd name="connsiteX777" fmla="*/ 6347736 w 9350805"/>
              <a:gd name="connsiteY777" fmla="*/ 1074676 h 5692775"/>
              <a:gd name="connsiteX778" fmla="*/ 6340229 w 9350805"/>
              <a:gd name="connsiteY778" fmla="*/ 1037100 h 5692775"/>
              <a:gd name="connsiteX779" fmla="*/ 6343983 w 9350805"/>
              <a:gd name="connsiteY779" fmla="*/ 1025827 h 5692775"/>
              <a:gd name="connsiteX780" fmla="*/ 6355244 w 9350805"/>
              <a:gd name="connsiteY780" fmla="*/ 1025827 h 5692775"/>
              <a:gd name="connsiteX781" fmla="*/ 6389029 w 9350805"/>
              <a:gd name="connsiteY781" fmla="*/ 1022069 h 5692775"/>
              <a:gd name="connsiteX782" fmla="*/ 6392783 w 9350805"/>
              <a:gd name="connsiteY782" fmla="*/ 1033342 h 5692775"/>
              <a:gd name="connsiteX783" fmla="*/ 6400290 w 9350805"/>
              <a:gd name="connsiteY783" fmla="*/ 1037100 h 5692775"/>
              <a:gd name="connsiteX784" fmla="*/ 6404044 w 9350805"/>
              <a:gd name="connsiteY784" fmla="*/ 1018312 h 5692775"/>
              <a:gd name="connsiteX785" fmla="*/ 6396536 w 9350805"/>
              <a:gd name="connsiteY785" fmla="*/ 999524 h 5692775"/>
              <a:gd name="connsiteX786" fmla="*/ 6441582 w 9350805"/>
              <a:gd name="connsiteY786" fmla="*/ 965705 h 5692775"/>
              <a:gd name="connsiteX787" fmla="*/ 6434075 w 9350805"/>
              <a:gd name="connsiteY787" fmla="*/ 954432 h 5692775"/>
              <a:gd name="connsiteX788" fmla="*/ 6467859 w 9350805"/>
              <a:gd name="connsiteY788" fmla="*/ 931887 h 5692775"/>
              <a:gd name="connsiteX789" fmla="*/ 6501644 w 9350805"/>
              <a:gd name="connsiteY789" fmla="*/ 939402 h 5692775"/>
              <a:gd name="connsiteX790" fmla="*/ 6501644 w 9350805"/>
              <a:gd name="connsiteY790" fmla="*/ 935644 h 5692775"/>
              <a:gd name="connsiteX791" fmla="*/ 6482875 w 9350805"/>
              <a:gd name="connsiteY791" fmla="*/ 920614 h 5692775"/>
              <a:gd name="connsiteX792" fmla="*/ 6501644 w 9350805"/>
              <a:gd name="connsiteY792" fmla="*/ 898068 h 5692775"/>
              <a:gd name="connsiteX793" fmla="*/ 6524167 w 9350805"/>
              <a:gd name="connsiteY793" fmla="*/ 871765 h 5692775"/>
              <a:gd name="connsiteX794" fmla="*/ 6542936 w 9350805"/>
              <a:gd name="connsiteY794" fmla="*/ 864250 h 5692775"/>
              <a:gd name="connsiteX795" fmla="*/ 6565459 w 9350805"/>
              <a:gd name="connsiteY795" fmla="*/ 841704 h 5692775"/>
              <a:gd name="connsiteX796" fmla="*/ 6572967 w 9350805"/>
              <a:gd name="connsiteY796" fmla="*/ 826674 h 5692775"/>
              <a:gd name="connsiteX797" fmla="*/ 6587982 w 9350805"/>
              <a:gd name="connsiteY797" fmla="*/ 796613 h 5692775"/>
              <a:gd name="connsiteX798" fmla="*/ 6606751 w 9350805"/>
              <a:gd name="connsiteY798" fmla="*/ 822916 h 5692775"/>
              <a:gd name="connsiteX799" fmla="*/ 6618013 w 9350805"/>
              <a:gd name="connsiteY799" fmla="*/ 811643 h 5692775"/>
              <a:gd name="connsiteX800" fmla="*/ 6636782 w 9350805"/>
              <a:gd name="connsiteY800" fmla="*/ 770310 h 5692775"/>
              <a:gd name="connsiteX801" fmla="*/ 6663059 w 9350805"/>
              <a:gd name="connsiteY801" fmla="*/ 728976 h 5692775"/>
              <a:gd name="connsiteX802" fmla="*/ 6689336 w 9350805"/>
              <a:gd name="connsiteY802" fmla="*/ 721461 h 5692775"/>
              <a:gd name="connsiteX803" fmla="*/ 6685582 w 9350805"/>
              <a:gd name="connsiteY803" fmla="*/ 713946 h 5692775"/>
              <a:gd name="connsiteX804" fmla="*/ 6674320 w 9350805"/>
              <a:gd name="connsiteY804" fmla="*/ 706430 h 5692775"/>
              <a:gd name="connsiteX805" fmla="*/ 6663059 w 9350805"/>
              <a:gd name="connsiteY805" fmla="*/ 695157 h 5692775"/>
              <a:gd name="connsiteX806" fmla="*/ 6708105 w 9350805"/>
              <a:gd name="connsiteY806" fmla="*/ 683885 h 5692775"/>
              <a:gd name="connsiteX807" fmla="*/ 6738135 w 9350805"/>
              <a:gd name="connsiteY807" fmla="*/ 683885 h 5692775"/>
              <a:gd name="connsiteX808" fmla="*/ 6708105 w 9350805"/>
              <a:gd name="connsiteY808" fmla="*/ 665097 h 5692775"/>
              <a:gd name="connsiteX809" fmla="*/ 6749397 w 9350805"/>
              <a:gd name="connsiteY809" fmla="*/ 646309 h 5692775"/>
              <a:gd name="connsiteX810" fmla="*/ 6749397 w 9350805"/>
              <a:gd name="connsiteY810" fmla="*/ 638793 h 5692775"/>
              <a:gd name="connsiteX811" fmla="*/ 6734382 w 9350805"/>
              <a:gd name="connsiteY811" fmla="*/ 635036 h 5692775"/>
              <a:gd name="connsiteX812" fmla="*/ 6749397 w 9350805"/>
              <a:gd name="connsiteY812" fmla="*/ 612490 h 5692775"/>
              <a:gd name="connsiteX813" fmla="*/ 6786935 w 9350805"/>
              <a:gd name="connsiteY813" fmla="*/ 571156 h 5692775"/>
              <a:gd name="connsiteX814" fmla="*/ 6820720 w 9350805"/>
              <a:gd name="connsiteY814" fmla="*/ 548611 h 5692775"/>
              <a:gd name="connsiteX815" fmla="*/ 6839489 w 9350805"/>
              <a:gd name="connsiteY815" fmla="*/ 529823 h 5692775"/>
              <a:gd name="connsiteX816" fmla="*/ 6880781 w 9350805"/>
              <a:gd name="connsiteY816" fmla="*/ 514792 h 5692775"/>
              <a:gd name="connsiteX817" fmla="*/ 6831981 w 9350805"/>
              <a:gd name="connsiteY817" fmla="*/ 586187 h 5692775"/>
              <a:gd name="connsiteX818" fmla="*/ 6790689 w 9350805"/>
              <a:gd name="connsiteY818" fmla="*/ 608733 h 5692775"/>
              <a:gd name="connsiteX819" fmla="*/ 6779428 w 9350805"/>
              <a:gd name="connsiteY819" fmla="*/ 612490 h 5692775"/>
              <a:gd name="connsiteX820" fmla="*/ 6783181 w 9350805"/>
              <a:gd name="connsiteY820" fmla="*/ 620005 h 5692775"/>
              <a:gd name="connsiteX821" fmla="*/ 6809458 w 9350805"/>
              <a:gd name="connsiteY821" fmla="*/ 616248 h 5692775"/>
              <a:gd name="connsiteX822" fmla="*/ 6813212 w 9350805"/>
              <a:gd name="connsiteY822" fmla="*/ 616248 h 5692775"/>
              <a:gd name="connsiteX823" fmla="*/ 6775674 w 9350805"/>
              <a:gd name="connsiteY823" fmla="*/ 657581 h 5692775"/>
              <a:gd name="connsiteX824" fmla="*/ 6771920 w 9350805"/>
              <a:gd name="connsiteY824" fmla="*/ 661339 h 5692775"/>
              <a:gd name="connsiteX825" fmla="*/ 6745643 w 9350805"/>
              <a:gd name="connsiteY825" fmla="*/ 687642 h 5692775"/>
              <a:gd name="connsiteX826" fmla="*/ 6730628 w 9350805"/>
              <a:gd name="connsiteY826" fmla="*/ 702673 h 5692775"/>
              <a:gd name="connsiteX827" fmla="*/ 6738135 w 9350805"/>
              <a:gd name="connsiteY827" fmla="*/ 710188 h 5692775"/>
              <a:gd name="connsiteX828" fmla="*/ 6696843 w 9350805"/>
              <a:gd name="connsiteY828" fmla="*/ 766552 h 5692775"/>
              <a:gd name="connsiteX829" fmla="*/ 6700597 w 9350805"/>
              <a:gd name="connsiteY829" fmla="*/ 789098 h 5692775"/>
              <a:gd name="connsiteX830" fmla="*/ 6670566 w 9350805"/>
              <a:gd name="connsiteY830" fmla="*/ 807886 h 5692775"/>
              <a:gd name="connsiteX831" fmla="*/ 6651797 w 9350805"/>
              <a:gd name="connsiteY831" fmla="*/ 830431 h 5692775"/>
              <a:gd name="connsiteX832" fmla="*/ 6640536 w 9350805"/>
              <a:gd name="connsiteY832" fmla="*/ 830431 h 5692775"/>
              <a:gd name="connsiteX833" fmla="*/ 6629274 w 9350805"/>
              <a:gd name="connsiteY833" fmla="*/ 845462 h 5692775"/>
              <a:gd name="connsiteX834" fmla="*/ 6618013 w 9350805"/>
              <a:gd name="connsiteY834" fmla="*/ 883038 h 5692775"/>
              <a:gd name="connsiteX835" fmla="*/ 6572967 w 9350805"/>
              <a:gd name="connsiteY835" fmla="*/ 920614 h 5692775"/>
              <a:gd name="connsiteX836" fmla="*/ 6535428 w 9350805"/>
              <a:gd name="connsiteY836" fmla="*/ 958190 h 5692775"/>
              <a:gd name="connsiteX837" fmla="*/ 6445336 w 9350805"/>
              <a:gd name="connsiteY837" fmla="*/ 1048373 h 5692775"/>
              <a:gd name="connsiteX838" fmla="*/ 6422813 w 9350805"/>
              <a:gd name="connsiteY838" fmla="*/ 1063403 h 5692775"/>
              <a:gd name="connsiteX839" fmla="*/ 6411552 w 9350805"/>
              <a:gd name="connsiteY839" fmla="*/ 1070918 h 5692775"/>
              <a:gd name="connsiteX840" fmla="*/ 6385275 w 9350805"/>
              <a:gd name="connsiteY840" fmla="*/ 1100979 h 5692775"/>
              <a:gd name="connsiteX841" fmla="*/ 6400290 w 9350805"/>
              <a:gd name="connsiteY841" fmla="*/ 1108494 h 5692775"/>
              <a:gd name="connsiteX842" fmla="*/ 6362752 w 9350805"/>
              <a:gd name="connsiteY842" fmla="*/ 1119767 h 5692775"/>
              <a:gd name="connsiteX843" fmla="*/ 6366506 w 9350805"/>
              <a:gd name="connsiteY843" fmla="*/ 1131040 h 5692775"/>
              <a:gd name="connsiteX844" fmla="*/ 6392783 w 9350805"/>
              <a:gd name="connsiteY844" fmla="*/ 1131040 h 5692775"/>
              <a:gd name="connsiteX845" fmla="*/ 6449090 w 9350805"/>
              <a:gd name="connsiteY845" fmla="*/ 1112252 h 5692775"/>
              <a:gd name="connsiteX846" fmla="*/ 6464105 w 9350805"/>
              <a:gd name="connsiteY846" fmla="*/ 1093464 h 5692775"/>
              <a:gd name="connsiteX847" fmla="*/ 6494136 w 9350805"/>
              <a:gd name="connsiteY847" fmla="*/ 1093464 h 5692775"/>
              <a:gd name="connsiteX848" fmla="*/ 6482875 w 9350805"/>
              <a:gd name="connsiteY848" fmla="*/ 1104737 h 5692775"/>
              <a:gd name="connsiteX849" fmla="*/ 6482875 w 9350805"/>
              <a:gd name="connsiteY849" fmla="*/ 1108494 h 5692775"/>
              <a:gd name="connsiteX850" fmla="*/ 6572967 w 9350805"/>
              <a:gd name="connsiteY850" fmla="*/ 1082191 h 5692775"/>
              <a:gd name="connsiteX851" fmla="*/ 6629274 w 9350805"/>
              <a:gd name="connsiteY851" fmla="*/ 1074676 h 5692775"/>
              <a:gd name="connsiteX852" fmla="*/ 6644290 w 9350805"/>
              <a:gd name="connsiteY852" fmla="*/ 1070918 h 5692775"/>
              <a:gd name="connsiteX853" fmla="*/ 6696843 w 9350805"/>
              <a:gd name="connsiteY853" fmla="*/ 1055888 h 5692775"/>
              <a:gd name="connsiteX854" fmla="*/ 6749397 w 9350805"/>
              <a:gd name="connsiteY854" fmla="*/ 1037100 h 5692775"/>
              <a:gd name="connsiteX855" fmla="*/ 6790689 w 9350805"/>
              <a:gd name="connsiteY855" fmla="*/ 1018312 h 5692775"/>
              <a:gd name="connsiteX856" fmla="*/ 6813212 w 9350805"/>
              <a:gd name="connsiteY856" fmla="*/ 988251 h 5692775"/>
              <a:gd name="connsiteX857" fmla="*/ 6831981 w 9350805"/>
              <a:gd name="connsiteY857" fmla="*/ 961948 h 5692775"/>
              <a:gd name="connsiteX858" fmla="*/ 6843243 w 9350805"/>
              <a:gd name="connsiteY858" fmla="*/ 931887 h 5692775"/>
              <a:gd name="connsiteX859" fmla="*/ 6877027 w 9350805"/>
              <a:gd name="connsiteY859" fmla="*/ 901826 h 5692775"/>
              <a:gd name="connsiteX860" fmla="*/ 6903304 w 9350805"/>
              <a:gd name="connsiteY860" fmla="*/ 920614 h 5692775"/>
              <a:gd name="connsiteX861" fmla="*/ 6910812 w 9350805"/>
              <a:gd name="connsiteY861" fmla="*/ 916856 h 5692775"/>
              <a:gd name="connsiteX862" fmla="*/ 6907058 w 9350805"/>
              <a:gd name="connsiteY862" fmla="*/ 905584 h 5692775"/>
              <a:gd name="connsiteX863" fmla="*/ 6914566 w 9350805"/>
              <a:gd name="connsiteY863" fmla="*/ 879280 h 5692775"/>
              <a:gd name="connsiteX864" fmla="*/ 6929581 w 9350805"/>
              <a:gd name="connsiteY864" fmla="*/ 868007 h 5692775"/>
              <a:gd name="connsiteX865" fmla="*/ 7034688 w 9350805"/>
              <a:gd name="connsiteY865" fmla="*/ 781582 h 5692775"/>
              <a:gd name="connsiteX866" fmla="*/ 7030935 w 9350805"/>
              <a:gd name="connsiteY866" fmla="*/ 792855 h 5692775"/>
              <a:gd name="connsiteX867" fmla="*/ 6959612 w 9350805"/>
              <a:gd name="connsiteY867" fmla="*/ 883038 h 5692775"/>
              <a:gd name="connsiteX868" fmla="*/ 6922073 w 9350805"/>
              <a:gd name="connsiteY868" fmla="*/ 916856 h 5692775"/>
              <a:gd name="connsiteX869" fmla="*/ 6914566 w 9350805"/>
              <a:gd name="connsiteY869" fmla="*/ 935644 h 5692775"/>
              <a:gd name="connsiteX870" fmla="*/ 6937089 w 9350805"/>
              <a:gd name="connsiteY870" fmla="*/ 943160 h 5692775"/>
              <a:gd name="connsiteX871" fmla="*/ 6918320 w 9350805"/>
              <a:gd name="connsiteY871" fmla="*/ 954432 h 5692775"/>
              <a:gd name="connsiteX872" fmla="*/ 6910812 w 9350805"/>
              <a:gd name="connsiteY872" fmla="*/ 976978 h 5692775"/>
              <a:gd name="connsiteX873" fmla="*/ 6929581 w 9350805"/>
              <a:gd name="connsiteY873" fmla="*/ 973220 h 5692775"/>
              <a:gd name="connsiteX874" fmla="*/ 6937089 w 9350805"/>
              <a:gd name="connsiteY874" fmla="*/ 969463 h 5692775"/>
              <a:gd name="connsiteX875" fmla="*/ 6914566 w 9350805"/>
              <a:gd name="connsiteY875" fmla="*/ 1007039 h 5692775"/>
              <a:gd name="connsiteX876" fmla="*/ 6963366 w 9350805"/>
              <a:gd name="connsiteY876" fmla="*/ 969463 h 5692775"/>
              <a:gd name="connsiteX877" fmla="*/ 6982135 w 9350805"/>
              <a:gd name="connsiteY877" fmla="*/ 980736 h 5692775"/>
              <a:gd name="connsiteX878" fmla="*/ 6959612 w 9350805"/>
              <a:gd name="connsiteY878" fmla="*/ 988251 h 5692775"/>
              <a:gd name="connsiteX879" fmla="*/ 6944596 w 9350805"/>
              <a:gd name="connsiteY879" fmla="*/ 1010797 h 5692775"/>
              <a:gd name="connsiteX880" fmla="*/ 6970873 w 9350805"/>
              <a:gd name="connsiteY880" fmla="*/ 1003281 h 5692775"/>
              <a:gd name="connsiteX881" fmla="*/ 7004658 w 9350805"/>
              <a:gd name="connsiteY881" fmla="*/ 992008 h 5692775"/>
              <a:gd name="connsiteX882" fmla="*/ 6978381 w 9350805"/>
              <a:gd name="connsiteY882" fmla="*/ 1022069 h 5692775"/>
              <a:gd name="connsiteX883" fmla="*/ 7038442 w 9350805"/>
              <a:gd name="connsiteY883" fmla="*/ 1003281 h 5692775"/>
              <a:gd name="connsiteX884" fmla="*/ 7083488 w 9350805"/>
              <a:gd name="connsiteY884" fmla="*/ 999524 h 5692775"/>
              <a:gd name="connsiteX885" fmla="*/ 7109765 w 9350805"/>
              <a:gd name="connsiteY885" fmla="*/ 995766 h 5692775"/>
              <a:gd name="connsiteX886" fmla="*/ 7136042 w 9350805"/>
              <a:gd name="connsiteY886" fmla="*/ 992008 h 5692775"/>
              <a:gd name="connsiteX887" fmla="*/ 7188596 w 9350805"/>
              <a:gd name="connsiteY887" fmla="*/ 976978 h 5692775"/>
              <a:gd name="connsiteX888" fmla="*/ 7214872 w 9350805"/>
              <a:gd name="connsiteY888" fmla="*/ 1007039 h 5692775"/>
              <a:gd name="connsiteX889" fmla="*/ 7169826 w 9350805"/>
              <a:gd name="connsiteY889" fmla="*/ 1003281 h 5692775"/>
              <a:gd name="connsiteX890" fmla="*/ 7151057 w 9350805"/>
              <a:gd name="connsiteY890" fmla="*/ 1022069 h 5692775"/>
              <a:gd name="connsiteX891" fmla="*/ 7083488 w 9350805"/>
              <a:gd name="connsiteY891" fmla="*/ 1037100 h 5692775"/>
              <a:gd name="connsiteX892" fmla="*/ 7064719 w 9350805"/>
              <a:gd name="connsiteY892" fmla="*/ 1044615 h 5692775"/>
              <a:gd name="connsiteX893" fmla="*/ 7012165 w 9350805"/>
              <a:gd name="connsiteY893" fmla="*/ 1067161 h 5692775"/>
              <a:gd name="connsiteX894" fmla="*/ 6989642 w 9350805"/>
              <a:gd name="connsiteY894" fmla="*/ 1052130 h 5692775"/>
              <a:gd name="connsiteX895" fmla="*/ 6959612 w 9350805"/>
              <a:gd name="connsiteY895" fmla="*/ 1067161 h 5692775"/>
              <a:gd name="connsiteX896" fmla="*/ 6948350 w 9350805"/>
              <a:gd name="connsiteY896" fmla="*/ 1059645 h 5692775"/>
              <a:gd name="connsiteX897" fmla="*/ 6952104 w 9350805"/>
              <a:gd name="connsiteY897" fmla="*/ 1048373 h 5692775"/>
              <a:gd name="connsiteX898" fmla="*/ 6933335 w 9350805"/>
              <a:gd name="connsiteY898" fmla="*/ 1048373 h 5692775"/>
              <a:gd name="connsiteX899" fmla="*/ 6940843 w 9350805"/>
              <a:gd name="connsiteY899" fmla="*/ 1070918 h 5692775"/>
              <a:gd name="connsiteX900" fmla="*/ 6907058 w 9350805"/>
              <a:gd name="connsiteY900" fmla="*/ 1074676 h 5692775"/>
              <a:gd name="connsiteX901" fmla="*/ 6880781 w 9350805"/>
              <a:gd name="connsiteY901" fmla="*/ 1082191 h 5692775"/>
              <a:gd name="connsiteX902" fmla="*/ 6862012 w 9350805"/>
              <a:gd name="connsiteY902" fmla="*/ 1093464 h 5692775"/>
              <a:gd name="connsiteX903" fmla="*/ 6820720 w 9350805"/>
              <a:gd name="connsiteY903" fmla="*/ 1100979 h 5692775"/>
              <a:gd name="connsiteX904" fmla="*/ 6801951 w 9350805"/>
              <a:gd name="connsiteY904" fmla="*/ 1112252 h 5692775"/>
              <a:gd name="connsiteX905" fmla="*/ 6775674 w 9350805"/>
              <a:gd name="connsiteY905" fmla="*/ 1146070 h 5692775"/>
              <a:gd name="connsiteX906" fmla="*/ 6783181 w 9350805"/>
              <a:gd name="connsiteY906" fmla="*/ 1153586 h 5692775"/>
              <a:gd name="connsiteX907" fmla="*/ 6726874 w 9350805"/>
              <a:gd name="connsiteY907" fmla="*/ 1194919 h 5692775"/>
              <a:gd name="connsiteX908" fmla="*/ 6704351 w 9350805"/>
              <a:gd name="connsiteY908" fmla="*/ 1213707 h 5692775"/>
              <a:gd name="connsiteX909" fmla="*/ 6700597 w 9350805"/>
              <a:gd name="connsiteY909" fmla="*/ 1228738 h 5692775"/>
              <a:gd name="connsiteX910" fmla="*/ 6723120 w 9350805"/>
              <a:gd name="connsiteY910" fmla="*/ 1228738 h 5692775"/>
              <a:gd name="connsiteX911" fmla="*/ 6760658 w 9350805"/>
              <a:gd name="connsiteY911" fmla="*/ 1247526 h 5692775"/>
              <a:gd name="connsiteX912" fmla="*/ 6749397 w 9350805"/>
              <a:gd name="connsiteY912" fmla="*/ 1236253 h 5692775"/>
              <a:gd name="connsiteX913" fmla="*/ 6779428 w 9350805"/>
              <a:gd name="connsiteY913" fmla="*/ 1228738 h 5692775"/>
              <a:gd name="connsiteX914" fmla="*/ 6794443 w 9350805"/>
              <a:gd name="connsiteY914" fmla="*/ 1206192 h 5692775"/>
              <a:gd name="connsiteX915" fmla="*/ 6880781 w 9350805"/>
              <a:gd name="connsiteY915" fmla="*/ 1202435 h 5692775"/>
              <a:gd name="connsiteX916" fmla="*/ 6910812 w 9350805"/>
              <a:gd name="connsiteY916" fmla="*/ 1221223 h 5692775"/>
              <a:gd name="connsiteX917" fmla="*/ 7075981 w 9350805"/>
              <a:gd name="connsiteY917" fmla="*/ 1187404 h 5692775"/>
              <a:gd name="connsiteX918" fmla="*/ 7109765 w 9350805"/>
              <a:gd name="connsiteY918" fmla="*/ 1179889 h 5692775"/>
              <a:gd name="connsiteX919" fmla="*/ 7109765 w 9350805"/>
              <a:gd name="connsiteY919" fmla="*/ 1172374 h 5692775"/>
              <a:gd name="connsiteX920" fmla="*/ 7087242 w 9350805"/>
              <a:gd name="connsiteY920" fmla="*/ 1164858 h 5692775"/>
              <a:gd name="connsiteX921" fmla="*/ 7162318 w 9350805"/>
              <a:gd name="connsiteY921" fmla="*/ 1138555 h 5692775"/>
              <a:gd name="connsiteX922" fmla="*/ 7237396 w 9350805"/>
              <a:gd name="connsiteY922" fmla="*/ 1123525 h 5692775"/>
              <a:gd name="connsiteX923" fmla="*/ 7241149 w 9350805"/>
              <a:gd name="connsiteY923" fmla="*/ 1108494 h 5692775"/>
              <a:gd name="connsiteX924" fmla="*/ 7297456 w 9350805"/>
              <a:gd name="connsiteY924" fmla="*/ 1112252 h 5692775"/>
              <a:gd name="connsiteX925" fmla="*/ 7304964 w 9350805"/>
              <a:gd name="connsiteY925" fmla="*/ 1108494 h 5692775"/>
              <a:gd name="connsiteX926" fmla="*/ 7361272 w 9350805"/>
              <a:gd name="connsiteY926" fmla="*/ 1100979 h 5692775"/>
              <a:gd name="connsiteX927" fmla="*/ 7383795 w 9350805"/>
              <a:gd name="connsiteY927" fmla="*/ 1097222 h 5692775"/>
              <a:gd name="connsiteX928" fmla="*/ 7413826 w 9350805"/>
              <a:gd name="connsiteY928" fmla="*/ 1089706 h 5692775"/>
              <a:gd name="connsiteX929" fmla="*/ 7473887 w 9350805"/>
              <a:gd name="connsiteY929" fmla="*/ 1070918 h 5692775"/>
              <a:gd name="connsiteX930" fmla="*/ 7473887 w 9350805"/>
              <a:gd name="connsiteY930" fmla="*/ 1078433 h 5692775"/>
              <a:gd name="connsiteX931" fmla="*/ 7436348 w 9350805"/>
              <a:gd name="connsiteY931" fmla="*/ 1082191 h 5692775"/>
              <a:gd name="connsiteX932" fmla="*/ 7425087 w 9350805"/>
              <a:gd name="connsiteY932" fmla="*/ 1089706 h 5692775"/>
              <a:gd name="connsiteX933" fmla="*/ 7410072 w 9350805"/>
              <a:gd name="connsiteY933" fmla="*/ 1112252 h 5692775"/>
              <a:gd name="connsiteX934" fmla="*/ 7470133 w 9350805"/>
              <a:gd name="connsiteY934" fmla="*/ 1108494 h 5692775"/>
              <a:gd name="connsiteX935" fmla="*/ 7470133 w 9350805"/>
              <a:gd name="connsiteY935" fmla="*/ 1112252 h 5692775"/>
              <a:gd name="connsiteX936" fmla="*/ 7466380 w 9350805"/>
              <a:gd name="connsiteY936" fmla="*/ 1112252 h 5692775"/>
              <a:gd name="connsiteX937" fmla="*/ 7458872 w 9350805"/>
              <a:gd name="connsiteY937" fmla="*/ 1112252 h 5692775"/>
              <a:gd name="connsiteX938" fmla="*/ 7406318 w 9350805"/>
              <a:gd name="connsiteY938" fmla="*/ 1123525 h 5692775"/>
              <a:gd name="connsiteX939" fmla="*/ 7289949 w 9350805"/>
              <a:gd name="connsiteY939" fmla="*/ 1149828 h 5692775"/>
              <a:gd name="connsiteX940" fmla="*/ 7271180 w 9350805"/>
              <a:gd name="connsiteY940" fmla="*/ 1153586 h 5692775"/>
              <a:gd name="connsiteX941" fmla="*/ 7248657 w 9350805"/>
              <a:gd name="connsiteY941" fmla="*/ 1157343 h 5692775"/>
              <a:gd name="connsiteX942" fmla="*/ 7169826 w 9350805"/>
              <a:gd name="connsiteY942" fmla="*/ 1176131 h 5692775"/>
              <a:gd name="connsiteX943" fmla="*/ 7154811 w 9350805"/>
              <a:gd name="connsiteY943" fmla="*/ 1183646 h 5692775"/>
              <a:gd name="connsiteX944" fmla="*/ 7109765 w 9350805"/>
              <a:gd name="connsiteY944" fmla="*/ 1202435 h 5692775"/>
              <a:gd name="connsiteX945" fmla="*/ 7057211 w 9350805"/>
              <a:gd name="connsiteY945" fmla="*/ 1213707 h 5692775"/>
              <a:gd name="connsiteX946" fmla="*/ 7027181 w 9350805"/>
              <a:gd name="connsiteY946" fmla="*/ 1221223 h 5692775"/>
              <a:gd name="connsiteX947" fmla="*/ 6835735 w 9350805"/>
              <a:gd name="connsiteY947" fmla="*/ 1255041 h 5692775"/>
              <a:gd name="connsiteX948" fmla="*/ 6828227 w 9350805"/>
              <a:gd name="connsiteY948" fmla="*/ 1243768 h 5692775"/>
              <a:gd name="connsiteX949" fmla="*/ 6843243 w 9350805"/>
              <a:gd name="connsiteY949" fmla="*/ 1236253 h 5692775"/>
              <a:gd name="connsiteX950" fmla="*/ 6843243 w 9350805"/>
              <a:gd name="connsiteY950" fmla="*/ 1228738 h 5692775"/>
              <a:gd name="connsiteX951" fmla="*/ 6816966 w 9350805"/>
              <a:gd name="connsiteY951" fmla="*/ 1232495 h 5692775"/>
              <a:gd name="connsiteX952" fmla="*/ 6790689 w 9350805"/>
              <a:gd name="connsiteY952" fmla="*/ 1262556 h 5692775"/>
              <a:gd name="connsiteX953" fmla="*/ 6726874 w 9350805"/>
              <a:gd name="connsiteY953" fmla="*/ 1296375 h 5692775"/>
              <a:gd name="connsiteX954" fmla="*/ 6700597 w 9350805"/>
              <a:gd name="connsiteY954" fmla="*/ 1281344 h 5692775"/>
              <a:gd name="connsiteX955" fmla="*/ 6648043 w 9350805"/>
              <a:gd name="connsiteY955" fmla="*/ 1300132 h 5692775"/>
              <a:gd name="connsiteX956" fmla="*/ 6625520 w 9350805"/>
              <a:gd name="connsiteY956" fmla="*/ 1303890 h 5692775"/>
              <a:gd name="connsiteX957" fmla="*/ 6595490 w 9350805"/>
              <a:gd name="connsiteY957" fmla="*/ 1330193 h 5692775"/>
              <a:gd name="connsiteX958" fmla="*/ 6618013 w 9350805"/>
              <a:gd name="connsiteY958" fmla="*/ 1333951 h 5692775"/>
              <a:gd name="connsiteX959" fmla="*/ 6576720 w 9350805"/>
              <a:gd name="connsiteY959" fmla="*/ 1352739 h 5692775"/>
              <a:gd name="connsiteX960" fmla="*/ 6576720 w 9350805"/>
              <a:gd name="connsiteY960" fmla="*/ 1371527 h 5692775"/>
              <a:gd name="connsiteX961" fmla="*/ 6599244 w 9350805"/>
              <a:gd name="connsiteY961" fmla="*/ 1386557 h 5692775"/>
              <a:gd name="connsiteX962" fmla="*/ 6618013 w 9350805"/>
              <a:gd name="connsiteY962" fmla="*/ 1379042 h 5692775"/>
              <a:gd name="connsiteX963" fmla="*/ 6674320 w 9350805"/>
              <a:gd name="connsiteY963" fmla="*/ 1379042 h 5692775"/>
              <a:gd name="connsiteX964" fmla="*/ 6711859 w 9350805"/>
              <a:gd name="connsiteY964" fmla="*/ 1352739 h 5692775"/>
              <a:gd name="connsiteX965" fmla="*/ 6681828 w 9350805"/>
              <a:gd name="connsiteY965" fmla="*/ 1330193 h 5692775"/>
              <a:gd name="connsiteX966" fmla="*/ 6685582 w 9350805"/>
              <a:gd name="connsiteY966" fmla="*/ 1322678 h 5692775"/>
              <a:gd name="connsiteX967" fmla="*/ 6786935 w 9350805"/>
              <a:gd name="connsiteY967" fmla="*/ 1307648 h 5692775"/>
              <a:gd name="connsiteX968" fmla="*/ 6813212 w 9350805"/>
              <a:gd name="connsiteY968" fmla="*/ 1315163 h 5692775"/>
              <a:gd name="connsiteX969" fmla="*/ 6741889 w 9350805"/>
              <a:gd name="connsiteY969" fmla="*/ 1352739 h 5692775"/>
              <a:gd name="connsiteX970" fmla="*/ 6741889 w 9350805"/>
              <a:gd name="connsiteY970" fmla="*/ 1356496 h 5692775"/>
              <a:gd name="connsiteX971" fmla="*/ 6768166 w 9350805"/>
              <a:gd name="connsiteY971" fmla="*/ 1356496 h 5692775"/>
              <a:gd name="connsiteX972" fmla="*/ 6937089 w 9350805"/>
              <a:gd name="connsiteY972" fmla="*/ 1315163 h 5692775"/>
              <a:gd name="connsiteX973" fmla="*/ 6974627 w 9350805"/>
              <a:gd name="connsiteY973" fmla="*/ 1318920 h 5692775"/>
              <a:gd name="connsiteX974" fmla="*/ 6989642 w 9350805"/>
              <a:gd name="connsiteY974" fmla="*/ 1307648 h 5692775"/>
              <a:gd name="connsiteX975" fmla="*/ 7045950 w 9350805"/>
              <a:gd name="connsiteY975" fmla="*/ 1300132 h 5692775"/>
              <a:gd name="connsiteX976" fmla="*/ 7222380 w 9350805"/>
              <a:gd name="connsiteY976" fmla="*/ 1266314 h 5692775"/>
              <a:gd name="connsiteX977" fmla="*/ 7297456 w 9350805"/>
              <a:gd name="connsiteY977" fmla="*/ 1243768 h 5692775"/>
              <a:gd name="connsiteX978" fmla="*/ 7316226 w 9350805"/>
              <a:gd name="connsiteY978" fmla="*/ 1221223 h 5692775"/>
              <a:gd name="connsiteX979" fmla="*/ 7308718 w 9350805"/>
              <a:gd name="connsiteY979" fmla="*/ 1247526 h 5692775"/>
              <a:gd name="connsiteX980" fmla="*/ 7286195 w 9350805"/>
              <a:gd name="connsiteY980" fmla="*/ 1255041 h 5692775"/>
              <a:gd name="connsiteX981" fmla="*/ 7338749 w 9350805"/>
              <a:gd name="connsiteY981" fmla="*/ 1247526 h 5692775"/>
              <a:gd name="connsiteX982" fmla="*/ 7376288 w 9350805"/>
              <a:gd name="connsiteY982" fmla="*/ 1262556 h 5692775"/>
              <a:gd name="connsiteX983" fmla="*/ 7376288 w 9350805"/>
              <a:gd name="connsiteY983" fmla="*/ 1273829 h 5692775"/>
              <a:gd name="connsiteX984" fmla="*/ 7492656 w 9350805"/>
              <a:gd name="connsiteY984" fmla="*/ 1258799 h 5692775"/>
              <a:gd name="connsiteX985" fmla="*/ 7503918 w 9350805"/>
              <a:gd name="connsiteY985" fmla="*/ 1255041 h 5692775"/>
              <a:gd name="connsiteX986" fmla="*/ 7533948 w 9350805"/>
              <a:gd name="connsiteY986" fmla="*/ 1266314 h 5692775"/>
              <a:gd name="connsiteX987" fmla="*/ 7635302 w 9350805"/>
              <a:gd name="connsiteY987" fmla="*/ 1258799 h 5692775"/>
              <a:gd name="connsiteX988" fmla="*/ 7841763 w 9350805"/>
              <a:gd name="connsiteY988" fmla="*/ 1273829 h 5692775"/>
              <a:gd name="connsiteX989" fmla="*/ 7841763 w 9350805"/>
              <a:gd name="connsiteY989" fmla="*/ 1288859 h 5692775"/>
              <a:gd name="connsiteX990" fmla="*/ 7860532 w 9350805"/>
              <a:gd name="connsiteY990" fmla="*/ 1285102 h 5692775"/>
              <a:gd name="connsiteX991" fmla="*/ 7879302 w 9350805"/>
              <a:gd name="connsiteY991" fmla="*/ 1281344 h 5692775"/>
              <a:gd name="connsiteX992" fmla="*/ 7860532 w 9350805"/>
              <a:gd name="connsiteY992" fmla="*/ 1315163 h 5692775"/>
              <a:gd name="connsiteX993" fmla="*/ 7853024 w 9350805"/>
              <a:gd name="connsiteY993" fmla="*/ 1318920 h 5692775"/>
              <a:gd name="connsiteX994" fmla="*/ 7762932 w 9350805"/>
              <a:gd name="connsiteY994" fmla="*/ 1386557 h 5692775"/>
              <a:gd name="connsiteX995" fmla="*/ 7721640 w 9350805"/>
              <a:gd name="connsiteY995" fmla="*/ 1412861 h 5692775"/>
              <a:gd name="connsiteX996" fmla="*/ 7710378 w 9350805"/>
              <a:gd name="connsiteY996" fmla="*/ 1420376 h 5692775"/>
              <a:gd name="connsiteX997" fmla="*/ 7669086 w 9350805"/>
              <a:gd name="connsiteY997" fmla="*/ 1431649 h 5692775"/>
              <a:gd name="connsiteX998" fmla="*/ 7657825 w 9350805"/>
              <a:gd name="connsiteY998" fmla="*/ 1427891 h 5692775"/>
              <a:gd name="connsiteX999" fmla="*/ 7642810 w 9350805"/>
              <a:gd name="connsiteY999" fmla="*/ 1431649 h 5692775"/>
              <a:gd name="connsiteX1000" fmla="*/ 7650318 w 9350805"/>
              <a:gd name="connsiteY1000" fmla="*/ 1446679 h 5692775"/>
              <a:gd name="connsiteX1001" fmla="*/ 7676594 w 9350805"/>
              <a:gd name="connsiteY1001" fmla="*/ 1446679 h 5692775"/>
              <a:gd name="connsiteX1002" fmla="*/ 7702871 w 9350805"/>
              <a:gd name="connsiteY1002" fmla="*/ 1439164 h 5692775"/>
              <a:gd name="connsiteX1003" fmla="*/ 7729148 w 9350805"/>
              <a:gd name="connsiteY1003" fmla="*/ 1457952 h 5692775"/>
              <a:gd name="connsiteX1004" fmla="*/ 7732902 w 9350805"/>
              <a:gd name="connsiteY1004" fmla="*/ 1465467 h 5692775"/>
              <a:gd name="connsiteX1005" fmla="*/ 7766686 w 9350805"/>
              <a:gd name="connsiteY1005" fmla="*/ 1439164 h 5692775"/>
              <a:gd name="connsiteX1006" fmla="*/ 7792963 w 9350805"/>
              <a:gd name="connsiteY1006" fmla="*/ 1439164 h 5692775"/>
              <a:gd name="connsiteX1007" fmla="*/ 7807978 w 9350805"/>
              <a:gd name="connsiteY1007" fmla="*/ 1446679 h 5692775"/>
              <a:gd name="connsiteX1008" fmla="*/ 7819240 w 9350805"/>
              <a:gd name="connsiteY1008" fmla="*/ 1461710 h 5692775"/>
              <a:gd name="connsiteX1009" fmla="*/ 7822994 w 9350805"/>
              <a:gd name="connsiteY1009" fmla="*/ 1457952 h 5692775"/>
              <a:gd name="connsiteX1010" fmla="*/ 7822994 w 9350805"/>
              <a:gd name="connsiteY1010" fmla="*/ 1435406 h 5692775"/>
              <a:gd name="connsiteX1011" fmla="*/ 7864286 w 9350805"/>
              <a:gd name="connsiteY1011" fmla="*/ 1442921 h 5692775"/>
              <a:gd name="connsiteX1012" fmla="*/ 7868040 w 9350805"/>
              <a:gd name="connsiteY1012" fmla="*/ 1427891 h 5692775"/>
              <a:gd name="connsiteX1013" fmla="*/ 7864286 w 9350805"/>
              <a:gd name="connsiteY1013" fmla="*/ 1424133 h 5692775"/>
              <a:gd name="connsiteX1014" fmla="*/ 7946870 w 9350805"/>
              <a:gd name="connsiteY1014" fmla="*/ 1412861 h 5692775"/>
              <a:gd name="connsiteX1015" fmla="*/ 7946870 w 9350805"/>
              <a:gd name="connsiteY1015" fmla="*/ 1420376 h 5692775"/>
              <a:gd name="connsiteX1016" fmla="*/ 7931855 w 9350805"/>
              <a:gd name="connsiteY1016" fmla="*/ 1427891 h 5692775"/>
              <a:gd name="connsiteX1017" fmla="*/ 7928101 w 9350805"/>
              <a:gd name="connsiteY1017" fmla="*/ 1454194 h 5692775"/>
              <a:gd name="connsiteX1018" fmla="*/ 8033208 w 9350805"/>
              <a:gd name="connsiteY1018" fmla="*/ 1424133 h 5692775"/>
              <a:gd name="connsiteX1019" fmla="*/ 8063240 w 9350805"/>
              <a:gd name="connsiteY1019" fmla="*/ 1424133 h 5692775"/>
              <a:gd name="connsiteX1020" fmla="*/ 8100778 w 9350805"/>
              <a:gd name="connsiteY1020" fmla="*/ 1435406 h 5692775"/>
              <a:gd name="connsiteX1021" fmla="*/ 8164593 w 9350805"/>
              <a:gd name="connsiteY1021" fmla="*/ 1397830 h 5692775"/>
              <a:gd name="connsiteX1022" fmla="*/ 8198378 w 9350805"/>
              <a:gd name="connsiteY1022" fmla="*/ 1382800 h 5692775"/>
              <a:gd name="connsiteX1023" fmla="*/ 8160839 w 9350805"/>
              <a:gd name="connsiteY1023" fmla="*/ 1427891 h 5692775"/>
              <a:gd name="connsiteX1024" fmla="*/ 8164593 w 9350805"/>
              <a:gd name="connsiteY1024" fmla="*/ 1442921 h 5692775"/>
              <a:gd name="connsiteX1025" fmla="*/ 8168346 w 9350805"/>
              <a:gd name="connsiteY1025" fmla="*/ 1439164 h 5692775"/>
              <a:gd name="connsiteX1026" fmla="*/ 8228408 w 9350805"/>
              <a:gd name="connsiteY1026" fmla="*/ 1457952 h 5692775"/>
              <a:gd name="connsiteX1027" fmla="*/ 8224654 w 9350805"/>
              <a:gd name="connsiteY1027" fmla="*/ 1465467 h 5692775"/>
              <a:gd name="connsiteX1028" fmla="*/ 8239670 w 9350805"/>
              <a:gd name="connsiteY1028" fmla="*/ 1454194 h 5692775"/>
              <a:gd name="connsiteX1029" fmla="*/ 8262192 w 9350805"/>
              <a:gd name="connsiteY1029" fmla="*/ 1476740 h 5692775"/>
              <a:gd name="connsiteX1030" fmla="*/ 8254685 w 9350805"/>
              <a:gd name="connsiteY1030" fmla="*/ 1476740 h 5692775"/>
              <a:gd name="connsiteX1031" fmla="*/ 8235916 w 9350805"/>
              <a:gd name="connsiteY1031" fmla="*/ 1484255 h 5692775"/>
              <a:gd name="connsiteX1032" fmla="*/ 8250931 w 9350805"/>
              <a:gd name="connsiteY1032" fmla="*/ 1495528 h 5692775"/>
              <a:gd name="connsiteX1033" fmla="*/ 8280962 w 9350805"/>
              <a:gd name="connsiteY1033" fmla="*/ 1506801 h 5692775"/>
              <a:gd name="connsiteX1034" fmla="*/ 8247177 w 9350805"/>
              <a:gd name="connsiteY1034" fmla="*/ 1540619 h 5692775"/>
              <a:gd name="connsiteX1035" fmla="*/ 8280962 w 9350805"/>
              <a:gd name="connsiteY1035" fmla="*/ 1529346 h 5692775"/>
              <a:gd name="connsiteX1036" fmla="*/ 8307238 w 9350805"/>
              <a:gd name="connsiteY1036" fmla="*/ 1536862 h 5692775"/>
              <a:gd name="connsiteX1037" fmla="*/ 8333516 w 9350805"/>
              <a:gd name="connsiteY1037" fmla="*/ 1563165 h 5692775"/>
              <a:gd name="connsiteX1038" fmla="*/ 8341023 w 9350805"/>
              <a:gd name="connsiteY1038" fmla="*/ 1589468 h 5692775"/>
              <a:gd name="connsiteX1039" fmla="*/ 8337270 w 9350805"/>
              <a:gd name="connsiteY1039" fmla="*/ 1608256 h 5692775"/>
              <a:gd name="connsiteX1040" fmla="*/ 8382315 w 9350805"/>
              <a:gd name="connsiteY1040" fmla="*/ 1600741 h 5692775"/>
              <a:gd name="connsiteX1041" fmla="*/ 8382315 w 9350805"/>
              <a:gd name="connsiteY1041" fmla="*/ 1604498 h 5692775"/>
              <a:gd name="connsiteX1042" fmla="*/ 8314746 w 9350805"/>
              <a:gd name="connsiteY1042" fmla="*/ 1645832 h 5692775"/>
              <a:gd name="connsiteX1043" fmla="*/ 8314746 w 9350805"/>
              <a:gd name="connsiteY1043" fmla="*/ 1653348 h 5692775"/>
              <a:gd name="connsiteX1044" fmla="*/ 8374808 w 9350805"/>
              <a:gd name="connsiteY1044" fmla="*/ 1653348 h 5692775"/>
              <a:gd name="connsiteX1045" fmla="*/ 8378562 w 9350805"/>
              <a:gd name="connsiteY1045" fmla="*/ 1657105 h 5692775"/>
              <a:gd name="connsiteX1046" fmla="*/ 8348531 w 9350805"/>
              <a:gd name="connsiteY1046" fmla="*/ 1668378 h 5692775"/>
              <a:gd name="connsiteX1047" fmla="*/ 8352284 w 9350805"/>
              <a:gd name="connsiteY1047" fmla="*/ 1683408 h 5692775"/>
              <a:gd name="connsiteX1048" fmla="*/ 8438623 w 9350805"/>
              <a:gd name="connsiteY1048" fmla="*/ 1702196 h 5692775"/>
              <a:gd name="connsiteX1049" fmla="*/ 8423608 w 9350805"/>
              <a:gd name="connsiteY1049" fmla="*/ 1709712 h 5692775"/>
              <a:gd name="connsiteX1050" fmla="*/ 8423608 w 9350805"/>
              <a:gd name="connsiteY1050" fmla="*/ 1713469 h 5692775"/>
              <a:gd name="connsiteX1051" fmla="*/ 8449884 w 9350805"/>
              <a:gd name="connsiteY1051" fmla="*/ 1743530 h 5692775"/>
              <a:gd name="connsiteX1052" fmla="*/ 8479915 w 9350805"/>
              <a:gd name="connsiteY1052" fmla="*/ 1747288 h 5692775"/>
              <a:gd name="connsiteX1053" fmla="*/ 8453638 w 9350805"/>
              <a:gd name="connsiteY1053" fmla="*/ 1713469 h 5692775"/>
              <a:gd name="connsiteX1054" fmla="*/ 8468654 w 9350805"/>
              <a:gd name="connsiteY1054" fmla="*/ 1705954 h 5692775"/>
              <a:gd name="connsiteX1055" fmla="*/ 8479915 w 9350805"/>
              <a:gd name="connsiteY1055" fmla="*/ 1732257 h 5692775"/>
              <a:gd name="connsiteX1056" fmla="*/ 8491177 w 9350805"/>
              <a:gd name="connsiteY1056" fmla="*/ 1762318 h 5692775"/>
              <a:gd name="connsiteX1057" fmla="*/ 8524961 w 9350805"/>
              <a:gd name="connsiteY1057" fmla="*/ 1792379 h 5692775"/>
              <a:gd name="connsiteX1058" fmla="*/ 8521207 w 9350805"/>
              <a:gd name="connsiteY1058" fmla="*/ 1803652 h 5692775"/>
              <a:gd name="connsiteX1059" fmla="*/ 8494930 w 9350805"/>
              <a:gd name="connsiteY1059" fmla="*/ 1803652 h 5692775"/>
              <a:gd name="connsiteX1060" fmla="*/ 8487423 w 9350805"/>
              <a:gd name="connsiteY1060" fmla="*/ 1829955 h 5692775"/>
              <a:gd name="connsiteX1061" fmla="*/ 8551238 w 9350805"/>
              <a:gd name="connsiteY1061" fmla="*/ 1814924 h 5692775"/>
              <a:gd name="connsiteX1062" fmla="*/ 8562499 w 9350805"/>
              <a:gd name="connsiteY1062" fmla="*/ 1852501 h 5692775"/>
              <a:gd name="connsiteX1063" fmla="*/ 8547484 w 9350805"/>
              <a:gd name="connsiteY1063" fmla="*/ 1860016 h 5692775"/>
              <a:gd name="connsiteX1064" fmla="*/ 8502438 w 9350805"/>
              <a:gd name="connsiteY1064" fmla="*/ 1863773 h 5692775"/>
              <a:gd name="connsiteX1065" fmla="*/ 8506192 w 9350805"/>
              <a:gd name="connsiteY1065" fmla="*/ 1856258 h 5692775"/>
              <a:gd name="connsiteX1066" fmla="*/ 8513700 w 9350805"/>
              <a:gd name="connsiteY1066" fmla="*/ 1844985 h 5692775"/>
              <a:gd name="connsiteX1067" fmla="*/ 8502438 w 9350805"/>
              <a:gd name="connsiteY1067" fmla="*/ 1837470 h 5692775"/>
              <a:gd name="connsiteX1068" fmla="*/ 8438623 w 9350805"/>
              <a:gd name="connsiteY1068" fmla="*/ 1837470 h 5692775"/>
              <a:gd name="connsiteX1069" fmla="*/ 8393577 w 9350805"/>
              <a:gd name="connsiteY1069" fmla="*/ 1848743 h 5692775"/>
              <a:gd name="connsiteX1070" fmla="*/ 8389823 w 9350805"/>
              <a:gd name="connsiteY1070" fmla="*/ 1860016 h 5692775"/>
              <a:gd name="connsiteX1071" fmla="*/ 8393577 w 9350805"/>
              <a:gd name="connsiteY1071" fmla="*/ 1863773 h 5692775"/>
              <a:gd name="connsiteX1072" fmla="*/ 8427361 w 9350805"/>
              <a:gd name="connsiteY1072" fmla="*/ 1863773 h 5692775"/>
              <a:gd name="connsiteX1073" fmla="*/ 8449884 w 9350805"/>
              <a:gd name="connsiteY1073" fmla="*/ 1871289 h 5692775"/>
              <a:gd name="connsiteX1074" fmla="*/ 8483669 w 9350805"/>
              <a:gd name="connsiteY1074" fmla="*/ 1875046 h 5692775"/>
              <a:gd name="connsiteX1075" fmla="*/ 8513700 w 9350805"/>
              <a:gd name="connsiteY1075" fmla="*/ 1916380 h 5692775"/>
              <a:gd name="connsiteX1076" fmla="*/ 8528715 w 9350805"/>
              <a:gd name="connsiteY1076" fmla="*/ 1901350 h 5692775"/>
              <a:gd name="connsiteX1077" fmla="*/ 8539976 w 9350805"/>
              <a:gd name="connsiteY1077" fmla="*/ 1923895 h 5692775"/>
              <a:gd name="connsiteX1078" fmla="*/ 8517453 w 9350805"/>
              <a:gd name="connsiteY1078" fmla="*/ 1946441 h 5692775"/>
              <a:gd name="connsiteX1079" fmla="*/ 8554992 w 9350805"/>
              <a:gd name="connsiteY1079" fmla="*/ 1965229 h 5692775"/>
              <a:gd name="connsiteX1080" fmla="*/ 8592530 w 9350805"/>
              <a:gd name="connsiteY1080" fmla="*/ 1961471 h 5692775"/>
              <a:gd name="connsiteX1081" fmla="*/ 8622561 w 9350805"/>
              <a:gd name="connsiteY1081" fmla="*/ 1950198 h 5692775"/>
              <a:gd name="connsiteX1082" fmla="*/ 8581269 w 9350805"/>
              <a:gd name="connsiteY1082" fmla="*/ 1980259 h 5692775"/>
              <a:gd name="connsiteX1083" fmla="*/ 8596284 w 9350805"/>
              <a:gd name="connsiteY1083" fmla="*/ 1991532 h 5692775"/>
              <a:gd name="connsiteX1084" fmla="*/ 8543730 w 9350805"/>
              <a:gd name="connsiteY1084" fmla="*/ 2070442 h 5692775"/>
              <a:gd name="connsiteX1085" fmla="*/ 8539976 w 9350805"/>
              <a:gd name="connsiteY1085" fmla="*/ 2077957 h 5692775"/>
              <a:gd name="connsiteX1086" fmla="*/ 8498684 w 9350805"/>
              <a:gd name="connsiteY1086" fmla="*/ 2096745 h 5692775"/>
              <a:gd name="connsiteX1087" fmla="*/ 8476161 w 9350805"/>
              <a:gd name="connsiteY1087" fmla="*/ 2108018 h 5692775"/>
              <a:gd name="connsiteX1088" fmla="*/ 8472407 w 9350805"/>
              <a:gd name="connsiteY1088" fmla="*/ 2130563 h 5692775"/>
              <a:gd name="connsiteX1089" fmla="*/ 8446131 w 9350805"/>
              <a:gd name="connsiteY1089" fmla="*/ 2134321 h 5692775"/>
              <a:gd name="connsiteX1090" fmla="*/ 8453638 w 9350805"/>
              <a:gd name="connsiteY1090" fmla="*/ 2149351 h 5692775"/>
              <a:gd name="connsiteX1091" fmla="*/ 8423608 w 9350805"/>
              <a:gd name="connsiteY1091" fmla="*/ 2171897 h 5692775"/>
              <a:gd name="connsiteX1092" fmla="*/ 8423608 w 9350805"/>
              <a:gd name="connsiteY1092" fmla="*/ 2179412 h 5692775"/>
              <a:gd name="connsiteX1093" fmla="*/ 8453638 w 9350805"/>
              <a:gd name="connsiteY1093" fmla="*/ 2179412 h 5692775"/>
              <a:gd name="connsiteX1094" fmla="*/ 8498684 w 9350805"/>
              <a:gd name="connsiteY1094" fmla="*/ 2183170 h 5692775"/>
              <a:gd name="connsiteX1095" fmla="*/ 8532469 w 9350805"/>
              <a:gd name="connsiteY1095" fmla="*/ 2175655 h 5692775"/>
              <a:gd name="connsiteX1096" fmla="*/ 8524961 w 9350805"/>
              <a:gd name="connsiteY1096" fmla="*/ 2164382 h 5692775"/>
              <a:gd name="connsiteX1097" fmla="*/ 8573761 w 9350805"/>
              <a:gd name="connsiteY1097" fmla="*/ 2164382 h 5692775"/>
              <a:gd name="connsiteX1098" fmla="*/ 8581269 w 9350805"/>
              <a:gd name="connsiteY1098" fmla="*/ 2183170 h 5692775"/>
              <a:gd name="connsiteX1099" fmla="*/ 8603792 w 9350805"/>
              <a:gd name="connsiteY1099" fmla="*/ 2160625 h 5692775"/>
              <a:gd name="connsiteX1100" fmla="*/ 8652592 w 9350805"/>
              <a:gd name="connsiteY1100" fmla="*/ 2168140 h 5692775"/>
              <a:gd name="connsiteX1101" fmla="*/ 8652592 w 9350805"/>
              <a:gd name="connsiteY1101" fmla="*/ 2145594 h 5692775"/>
              <a:gd name="connsiteX1102" fmla="*/ 8697638 w 9350805"/>
              <a:gd name="connsiteY1102" fmla="*/ 2164382 h 5692775"/>
              <a:gd name="connsiteX1103" fmla="*/ 8712653 w 9350805"/>
              <a:gd name="connsiteY1103" fmla="*/ 2205716 h 5692775"/>
              <a:gd name="connsiteX1104" fmla="*/ 8705145 w 9350805"/>
              <a:gd name="connsiteY1104" fmla="*/ 2209473 h 5692775"/>
              <a:gd name="connsiteX1105" fmla="*/ 8686376 w 9350805"/>
              <a:gd name="connsiteY1105" fmla="*/ 2209473 h 5692775"/>
              <a:gd name="connsiteX1106" fmla="*/ 8701391 w 9350805"/>
              <a:gd name="connsiteY1106" fmla="*/ 2232019 h 5692775"/>
              <a:gd name="connsiteX1107" fmla="*/ 8716407 w 9350805"/>
              <a:gd name="connsiteY1107" fmla="*/ 2235776 h 5692775"/>
              <a:gd name="connsiteX1108" fmla="*/ 8735176 w 9350805"/>
              <a:gd name="connsiteY1108" fmla="*/ 2262080 h 5692775"/>
              <a:gd name="connsiteX1109" fmla="*/ 8690130 w 9350805"/>
              <a:gd name="connsiteY1109" fmla="*/ 2277110 h 5692775"/>
              <a:gd name="connsiteX1110" fmla="*/ 8678868 w 9350805"/>
              <a:gd name="connsiteY1110" fmla="*/ 2299656 h 5692775"/>
              <a:gd name="connsiteX1111" fmla="*/ 8667607 w 9350805"/>
              <a:gd name="connsiteY1111" fmla="*/ 2292141 h 5692775"/>
              <a:gd name="connsiteX1112" fmla="*/ 8667607 w 9350805"/>
              <a:gd name="connsiteY1112" fmla="*/ 2284626 h 5692775"/>
              <a:gd name="connsiteX1113" fmla="*/ 8626315 w 9350805"/>
              <a:gd name="connsiteY1113" fmla="*/ 2314686 h 5692775"/>
              <a:gd name="connsiteX1114" fmla="*/ 8648838 w 9350805"/>
              <a:gd name="connsiteY1114" fmla="*/ 2318444 h 5692775"/>
              <a:gd name="connsiteX1115" fmla="*/ 8618807 w 9350805"/>
              <a:gd name="connsiteY1115" fmla="*/ 2340989 h 5692775"/>
              <a:gd name="connsiteX1116" fmla="*/ 8592530 w 9350805"/>
              <a:gd name="connsiteY1116" fmla="*/ 2359778 h 5692775"/>
              <a:gd name="connsiteX1117" fmla="*/ 8566253 w 9350805"/>
              <a:gd name="connsiteY1117" fmla="*/ 2359778 h 5692775"/>
              <a:gd name="connsiteX1118" fmla="*/ 8558746 w 9350805"/>
              <a:gd name="connsiteY1118" fmla="*/ 2348505 h 5692775"/>
              <a:gd name="connsiteX1119" fmla="*/ 8539976 w 9350805"/>
              <a:gd name="connsiteY1119" fmla="*/ 2367293 h 5692775"/>
              <a:gd name="connsiteX1120" fmla="*/ 8577515 w 9350805"/>
              <a:gd name="connsiteY1120" fmla="*/ 2389838 h 5692775"/>
              <a:gd name="connsiteX1121" fmla="*/ 8566253 w 9350805"/>
              <a:gd name="connsiteY1121" fmla="*/ 2416142 h 5692775"/>
              <a:gd name="connsiteX1122" fmla="*/ 8562499 w 9350805"/>
              <a:gd name="connsiteY1122" fmla="*/ 2408627 h 5692775"/>
              <a:gd name="connsiteX1123" fmla="*/ 8536223 w 9350805"/>
              <a:gd name="connsiteY1123" fmla="*/ 2412384 h 5692775"/>
              <a:gd name="connsiteX1124" fmla="*/ 8532469 w 9350805"/>
              <a:gd name="connsiteY1124" fmla="*/ 2446202 h 5692775"/>
              <a:gd name="connsiteX1125" fmla="*/ 8472407 w 9350805"/>
              <a:gd name="connsiteY1125" fmla="*/ 2446202 h 5692775"/>
              <a:gd name="connsiteX1126" fmla="*/ 8502438 w 9350805"/>
              <a:gd name="connsiteY1126" fmla="*/ 2431172 h 5692775"/>
              <a:gd name="connsiteX1127" fmla="*/ 8397331 w 9350805"/>
              <a:gd name="connsiteY1127" fmla="*/ 2468748 h 5692775"/>
              <a:gd name="connsiteX1128" fmla="*/ 8393577 w 9350805"/>
              <a:gd name="connsiteY1128" fmla="*/ 2472506 h 5692775"/>
              <a:gd name="connsiteX1129" fmla="*/ 8310992 w 9350805"/>
              <a:gd name="connsiteY1129" fmla="*/ 2517597 h 5692775"/>
              <a:gd name="connsiteX1130" fmla="*/ 8239670 w 9350805"/>
              <a:gd name="connsiteY1130" fmla="*/ 2562688 h 5692775"/>
              <a:gd name="connsiteX1131" fmla="*/ 8262192 w 9350805"/>
              <a:gd name="connsiteY1131" fmla="*/ 2570203 h 5692775"/>
              <a:gd name="connsiteX1132" fmla="*/ 8273454 w 9350805"/>
              <a:gd name="connsiteY1132" fmla="*/ 2566446 h 5692775"/>
              <a:gd name="connsiteX1133" fmla="*/ 8314746 w 9350805"/>
              <a:gd name="connsiteY1133" fmla="*/ 2551416 h 5692775"/>
              <a:gd name="connsiteX1134" fmla="*/ 8344777 w 9350805"/>
              <a:gd name="connsiteY1134" fmla="*/ 2540143 h 5692775"/>
              <a:gd name="connsiteX1135" fmla="*/ 8307238 w 9350805"/>
              <a:gd name="connsiteY1135" fmla="*/ 2543900 h 5692775"/>
              <a:gd name="connsiteX1136" fmla="*/ 8322254 w 9350805"/>
              <a:gd name="connsiteY1136" fmla="*/ 2521355 h 5692775"/>
              <a:gd name="connsiteX1137" fmla="*/ 8341023 w 9350805"/>
              <a:gd name="connsiteY1137" fmla="*/ 2528870 h 5692775"/>
              <a:gd name="connsiteX1138" fmla="*/ 8356038 w 9350805"/>
              <a:gd name="connsiteY1138" fmla="*/ 2517597 h 5692775"/>
              <a:gd name="connsiteX1139" fmla="*/ 8359792 w 9350805"/>
              <a:gd name="connsiteY1139" fmla="*/ 2521355 h 5692775"/>
              <a:gd name="connsiteX1140" fmla="*/ 8352284 w 9350805"/>
              <a:gd name="connsiteY1140" fmla="*/ 2532627 h 5692775"/>
              <a:gd name="connsiteX1141" fmla="*/ 8367300 w 9350805"/>
              <a:gd name="connsiteY1141" fmla="*/ 2532627 h 5692775"/>
              <a:gd name="connsiteX1142" fmla="*/ 8401085 w 9350805"/>
              <a:gd name="connsiteY1142" fmla="*/ 2517597 h 5692775"/>
              <a:gd name="connsiteX1143" fmla="*/ 8427361 w 9350805"/>
              <a:gd name="connsiteY1143" fmla="*/ 2498809 h 5692775"/>
              <a:gd name="connsiteX1144" fmla="*/ 8479915 w 9350805"/>
              <a:gd name="connsiteY1144" fmla="*/ 2498809 h 5692775"/>
              <a:gd name="connsiteX1145" fmla="*/ 8494930 w 9350805"/>
              <a:gd name="connsiteY1145" fmla="*/ 2502567 h 5692775"/>
              <a:gd name="connsiteX1146" fmla="*/ 8645084 w 9350805"/>
              <a:gd name="connsiteY1146" fmla="*/ 2464990 h 5692775"/>
              <a:gd name="connsiteX1147" fmla="*/ 8660099 w 9350805"/>
              <a:gd name="connsiteY1147" fmla="*/ 2461233 h 5692775"/>
              <a:gd name="connsiteX1148" fmla="*/ 8783976 w 9350805"/>
              <a:gd name="connsiteY1148" fmla="*/ 2427414 h 5692775"/>
              <a:gd name="connsiteX1149" fmla="*/ 8817760 w 9350805"/>
              <a:gd name="connsiteY1149" fmla="*/ 2431172 h 5692775"/>
              <a:gd name="connsiteX1150" fmla="*/ 8874068 w 9350805"/>
              <a:gd name="connsiteY1150" fmla="*/ 2449960 h 5692775"/>
              <a:gd name="connsiteX1151" fmla="*/ 8716407 w 9350805"/>
              <a:gd name="connsiteY1151" fmla="*/ 2540143 h 5692775"/>
              <a:gd name="connsiteX1152" fmla="*/ 8701391 w 9350805"/>
              <a:gd name="connsiteY1152" fmla="*/ 2547658 h 5692775"/>
              <a:gd name="connsiteX1153" fmla="*/ 8690130 w 9350805"/>
              <a:gd name="connsiteY1153" fmla="*/ 2528870 h 5692775"/>
              <a:gd name="connsiteX1154" fmla="*/ 8727668 w 9350805"/>
              <a:gd name="connsiteY1154" fmla="*/ 2521355 h 5692775"/>
              <a:gd name="connsiteX1155" fmla="*/ 8727668 w 9350805"/>
              <a:gd name="connsiteY1155" fmla="*/ 2517597 h 5692775"/>
              <a:gd name="connsiteX1156" fmla="*/ 8663853 w 9350805"/>
              <a:gd name="connsiteY1156" fmla="*/ 2506324 h 5692775"/>
              <a:gd name="connsiteX1157" fmla="*/ 8675115 w 9350805"/>
              <a:gd name="connsiteY1157" fmla="*/ 2502567 h 5692775"/>
              <a:gd name="connsiteX1158" fmla="*/ 8712653 w 9350805"/>
              <a:gd name="connsiteY1158" fmla="*/ 2498809 h 5692775"/>
              <a:gd name="connsiteX1159" fmla="*/ 8753945 w 9350805"/>
              <a:gd name="connsiteY1159" fmla="*/ 2476264 h 5692775"/>
              <a:gd name="connsiteX1160" fmla="*/ 8772714 w 9350805"/>
              <a:gd name="connsiteY1160" fmla="*/ 2472506 h 5692775"/>
              <a:gd name="connsiteX1161" fmla="*/ 8832776 w 9350805"/>
              <a:gd name="connsiteY1161" fmla="*/ 2461233 h 5692775"/>
              <a:gd name="connsiteX1162" fmla="*/ 8776468 w 9350805"/>
              <a:gd name="connsiteY1162" fmla="*/ 2449960 h 5692775"/>
              <a:gd name="connsiteX1163" fmla="*/ 8656345 w 9350805"/>
              <a:gd name="connsiteY1163" fmla="*/ 2491294 h 5692775"/>
              <a:gd name="connsiteX1164" fmla="*/ 8581269 w 9350805"/>
              <a:gd name="connsiteY1164" fmla="*/ 2517597 h 5692775"/>
              <a:gd name="connsiteX1165" fmla="*/ 8554992 w 9350805"/>
              <a:gd name="connsiteY1165" fmla="*/ 2532627 h 5692775"/>
              <a:gd name="connsiteX1166" fmla="*/ 8517453 w 9350805"/>
              <a:gd name="connsiteY1166" fmla="*/ 2543900 h 5692775"/>
              <a:gd name="connsiteX1167" fmla="*/ 8521207 w 9350805"/>
              <a:gd name="connsiteY1167" fmla="*/ 2551416 h 5692775"/>
              <a:gd name="connsiteX1168" fmla="*/ 8551238 w 9350805"/>
              <a:gd name="connsiteY1168" fmla="*/ 2547658 h 5692775"/>
              <a:gd name="connsiteX1169" fmla="*/ 8554992 w 9350805"/>
              <a:gd name="connsiteY1169" fmla="*/ 2555173 h 5692775"/>
              <a:gd name="connsiteX1170" fmla="*/ 8483669 w 9350805"/>
              <a:gd name="connsiteY1170" fmla="*/ 2577719 h 5692775"/>
              <a:gd name="connsiteX1171" fmla="*/ 8457392 w 9350805"/>
              <a:gd name="connsiteY1171" fmla="*/ 2588992 h 5692775"/>
              <a:gd name="connsiteX1172" fmla="*/ 8427361 w 9350805"/>
              <a:gd name="connsiteY1172" fmla="*/ 2600265 h 5692775"/>
              <a:gd name="connsiteX1173" fmla="*/ 8434869 w 9350805"/>
              <a:gd name="connsiteY1173" fmla="*/ 2585234 h 5692775"/>
              <a:gd name="connsiteX1174" fmla="*/ 8468654 w 9350805"/>
              <a:gd name="connsiteY1174" fmla="*/ 2573961 h 5692775"/>
              <a:gd name="connsiteX1175" fmla="*/ 8513700 w 9350805"/>
              <a:gd name="connsiteY1175" fmla="*/ 2558931 h 5692775"/>
              <a:gd name="connsiteX1176" fmla="*/ 8468654 w 9350805"/>
              <a:gd name="connsiteY1176" fmla="*/ 2547658 h 5692775"/>
              <a:gd name="connsiteX1177" fmla="*/ 8419854 w 9350805"/>
              <a:gd name="connsiteY1177" fmla="*/ 2577719 h 5692775"/>
              <a:gd name="connsiteX1178" fmla="*/ 8416100 w 9350805"/>
              <a:gd name="connsiteY1178" fmla="*/ 2581476 h 5692775"/>
              <a:gd name="connsiteX1179" fmla="*/ 8356038 w 9350805"/>
              <a:gd name="connsiteY1179" fmla="*/ 2596507 h 5692775"/>
              <a:gd name="connsiteX1180" fmla="*/ 8228408 w 9350805"/>
              <a:gd name="connsiteY1180" fmla="*/ 2645356 h 5692775"/>
              <a:gd name="connsiteX1181" fmla="*/ 8127054 w 9350805"/>
              <a:gd name="connsiteY1181" fmla="*/ 2682932 h 5692775"/>
              <a:gd name="connsiteX1182" fmla="*/ 8115793 w 9350805"/>
              <a:gd name="connsiteY1182" fmla="*/ 2690447 h 5692775"/>
              <a:gd name="connsiteX1183" fmla="*/ 8070747 w 9350805"/>
              <a:gd name="connsiteY1183" fmla="*/ 2705477 h 5692775"/>
              <a:gd name="connsiteX1184" fmla="*/ 8063240 w 9350805"/>
              <a:gd name="connsiteY1184" fmla="*/ 2709235 h 5692775"/>
              <a:gd name="connsiteX1185" fmla="*/ 8018193 w 9350805"/>
              <a:gd name="connsiteY1185" fmla="*/ 2731781 h 5692775"/>
              <a:gd name="connsiteX1186" fmla="*/ 8006932 w 9350805"/>
              <a:gd name="connsiteY1186" fmla="*/ 2731781 h 5692775"/>
              <a:gd name="connsiteX1187" fmla="*/ 7961886 w 9350805"/>
              <a:gd name="connsiteY1187" fmla="*/ 2735538 h 5692775"/>
              <a:gd name="connsiteX1188" fmla="*/ 7913086 w 9350805"/>
              <a:gd name="connsiteY1188" fmla="*/ 2761841 h 5692775"/>
              <a:gd name="connsiteX1189" fmla="*/ 7901824 w 9350805"/>
              <a:gd name="connsiteY1189" fmla="*/ 2765599 h 5692775"/>
              <a:gd name="connsiteX1190" fmla="*/ 7879302 w 9350805"/>
              <a:gd name="connsiteY1190" fmla="*/ 2776872 h 5692775"/>
              <a:gd name="connsiteX1191" fmla="*/ 7883055 w 9350805"/>
              <a:gd name="connsiteY1191" fmla="*/ 2799418 h 5692775"/>
              <a:gd name="connsiteX1192" fmla="*/ 7717886 w 9350805"/>
              <a:gd name="connsiteY1192" fmla="*/ 2882085 h 5692775"/>
              <a:gd name="connsiteX1193" fmla="*/ 7714132 w 9350805"/>
              <a:gd name="connsiteY1193" fmla="*/ 2930934 h 5692775"/>
              <a:gd name="connsiteX1194" fmla="*/ 7702871 w 9350805"/>
              <a:gd name="connsiteY1194" fmla="*/ 2930934 h 5692775"/>
              <a:gd name="connsiteX1195" fmla="*/ 7642810 w 9350805"/>
              <a:gd name="connsiteY1195" fmla="*/ 2923419 h 5692775"/>
              <a:gd name="connsiteX1196" fmla="*/ 7624040 w 9350805"/>
              <a:gd name="connsiteY1196" fmla="*/ 2953479 h 5692775"/>
              <a:gd name="connsiteX1197" fmla="*/ 7578994 w 9350805"/>
              <a:gd name="connsiteY1197" fmla="*/ 2976025 h 5692775"/>
              <a:gd name="connsiteX1198" fmla="*/ 7560226 w 9350805"/>
              <a:gd name="connsiteY1198" fmla="*/ 2964752 h 5692775"/>
              <a:gd name="connsiteX1199" fmla="*/ 7526440 w 9350805"/>
              <a:gd name="connsiteY1199" fmla="*/ 2983540 h 5692775"/>
              <a:gd name="connsiteX1200" fmla="*/ 7526440 w 9350805"/>
              <a:gd name="connsiteY1200" fmla="*/ 2987298 h 5692775"/>
              <a:gd name="connsiteX1201" fmla="*/ 7500164 w 9350805"/>
              <a:gd name="connsiteY1201" fmla="*/ 2994813 h 5692775"/>
              <a:gd name="connsiteX1202" fmla="*/ 7485148 w 9350805"/>
              <a:gd name="connsiteY1202" fmla="*/ 2998571 h 5692775"/>
              <a:gd name="connsiteX1203" fmla="*/ 7365026 w 9350805"/>
              <a:gd name="connsiteY1203" fmla="*/ 3054935 h 5692775"/>
              <a:gd name="connsiteX1204" fmla="*/ 7331242 w 9350805"/>
              <a:gd name="connsiteY1204" fmla="*/ 3077480 h 5692775"/>
              <a:gd name="connsiteX1205" fmla="*/ 7319980 w 9350805"/>
              <a:gd name="connsiteY1205" fmla="*/ 3088753 h 5692775"/>
              <a:gd name="connsiteX1206" fmla="*/ 7376288 w 9350805"/>
              <a:gd name="connsiteY1206" fmla="*/ 3088753 h 5692775"/>
              <a:gd name="connsiteX1207" fmla="*/ 7376288 w 9350805"/>
              <a:gd name="connsiteY1207" fmla="*/ 3066208 h 5692775"/>
              <a:gd name="connsiteX1208" fmla="*/ 7417580 w 9350805"/>
              <a:gd name="connsiteY1208" fmla="*/ 3058692 h 5692775"/>
              <a:gd name="connsiteX1209" fmla="*/ 7395056 w 9350805"/>
              <a:gd name="connsiteY1209" fmla="*/ 3062450 h 5692775"/>
              <a:gd name="connsiteX1210" fmla="*/ 7421334 w 9350805"/>
              <a:gd name="connsiteY1210" fmla="*/ 3077480 h 5692775"/>
              <a:gd name="connsiteX1211" fmla="*/ 7466380 w 9350805"/>
              <a:gd name="connsiteY1211" fmla="*/ 3069965 h 5692775"/>
              <a:gd name="connsiteX1212" fmla="*/ 7451364 w 9350805"/>
              <a:gd name="connsiteY1212" fmla="*/ 3028632 h 5692775"/>
              <a:gd name="connsiteX1213" fmla="*/ 7466380 w 9350805"/>
              <a:gd name="connsiteY1213" fmla="*/ 3017359 h 5692775"/>
              <a:gd name="connsiteX1214" fmla="*/ 7473887 w 9350805"/>
              <a:gd name="connsiteY1214" fmla="*/ 3058692 h 5692775"/>
              <a:gd name="connsiteX1215" fmla="*/ 7515179 w 9350805"/>
              <a:gd name="connsiteY1215" fmla="*/ 3051177 h 5692775"/>
              <a:gd name="connsiteX1216" fmla="*/ 7563979 w 9350805"/>
              <a:gd name="connsiteY1216" fmla="*/ 3013601 h 5692775"/>
              <a:gd name="connsiteX1217" fmla="*/ 7586502 w 9350805"/>
              <a:gd name="connsiteY1217" fmla="*/ 3009844 h 5692775"/>
              <a:gd name="connsiteX1218" fmla="*/ 7586502 w 9350805"/>
              <a:gd name="connsiteY1218" fmla="*/ 3013601 h 5692775"/>
              <a:gd name="connsiteX1219" fmla="*/ 7631548 w 9350805"/>
              <a:gd name="connsiteY1219" fmla="*/ 2994813 h 5692775"/>
              <a:gd name="connsiteX1220" fmla="*/ 7620286 w 9350805"/>
              <a:gd name="connsiteY1220" fmla="*/ 3024874 h 5692775"/>
              <a:gd name="connsiteX1221" fmla="*/ 7646564 w 9350805"/>
              <a:gd name="connsiteY1221" fmla="*/ 3009844 h 5692775"/>
              <a:gd name="connsiteX1222" fmla="*/ 7627794 w 9350805"/>
              <a:gd name="connsiteY1222" fmla="*/ 2983540 h 5692775"/>
              <a:gd name="connsiteX1223" fmla="*/ 7642810 w 9350805"/>
              <a:gd name="connsiteY1223" fmla="*/ 2979783 h 5692775"/>
              <a:gd name="connsiteX1224" fmla="*/ 7654071 w 9350805"/>
              <a:gd name="connsiteY1224" fmla="*/ 3013601 h 5692775"/>
              <a:gd name="connsiteX1225" fmla="*/ 7672840 w 9350805"/>
              <a:gd name="connsiteY1225" fmla="*/ 3006086 h 5692775"/>
              <a:gd name="connsiteX1226" fmla="*/ 7699117 w 9350805"/>
              <a:gd name="connsiteY1226" fmla="*/ 2987298 h 5692775"/>
              <a:gd name="connsiteX1227" fmla="*/ 7702871 w 9350805"/>
              <a:gd name="connsiteY1227" fmla="*/ 2976025 h 5692775"/>
              <a:gd name="connsiteX1228" fmla="*/ 7759178 w 9350805"/>
              <a:gd name="connsiteY1228" fmla="*/ 2964752 h 5692775"/>
              <a:gd name="connsiteX1229" fmla="*/ 7815486 w 9350805"/>
              <a:gd name="connsiteY1229" fmla="*/ 2960995 h 5692775"/>
              <a:gd name="connsiteX1230" fmla="*/ 7849270 w 9350805"/>
              <a:gd name="connsiteY1230" fmla="*/ 2949722 h 5692775"/>
              <a:gd name="connsiteX1231" fmla="*/ 7856778 w 9350805"/>
              <a:gd name="connsiteY1231" fmla="*/ 2942207 h 5692775"/>
              <a:gd name="connsiteX1232" fmla="*/ 7875548 w 9350805"/>
              <a:gd name="connsiteY1232" fmla="*/ 2938449 h 5692775"/>
              <a:gd name="connsiteX1233" fmla="*/ 7864286 w 9350805"/>
              <a:gd name="connsiteY1233" fmla="*/ 2945964 h 5692775"/>
              <a:gd name="connsiteX1234" fmla="*/ 7901824 w 9350805"/>
              <a:gd name="connsiteY1234" fmla="*/ 2957237 h 5692775"/>
              <a:gd name="connsiteX1235" fmla="*/ 7901824 w 9350805"/>
              <a:gd name="connsiteY1235" fmla="*/ 2930934 h 5692775"/>
              <a:gd name="connsiteX1236" fmla="*/ 7961886 w 9350805"/>
              <a:gd name="connsiteY1236" fmla="*/ 2923419 h 5692775"/>
              <a:gd name="connsiteX1237" fmla="*/ 7973147 w 9350805"/>
              <a:gd name="connsiteY1237" fmla="*/ 2904631 h 5692775"/>
              <a:gd name="connsiteX1238" fmla="*/ 7995670 w 9350805"/>
              <a:gd name="connsiteY1238" fmla="*/ 2908388 h 5692775"/>
              <a:gd name="connsiteX1239" fmla="*/ 8010686 w 9350805"/>
              <a:gd name="connsiteY1239" fmla="*/ 2889600 h 5692775"/>
              <a:gd name="connsiteX1240" fmla="*/ 8029454 w 9350805"/>
              <a:gd name="connsiteY1240" fmla="*/ 2882085 h 5692775"/>
              <a:gd name="connsiteX1241" fmla="*/ 8040716 w 9350805"/>
              <a:gd name="connsiteY1241" fmla="*/ 2885843 h 5692775"/>
              <a:gd name="connsiteX1242" fmla="*/ 8093270 w 9350805"/>
              <a:gd name="connsiteY1242" fmla="*/ 2852024 h 5692775"/>
              <a:gd name="connsiteX1243" fmla="*/ 8149578 w 9350805"/>
              <a:gd name="connsiteY1243" fmla="*/ 2852024 h 5692775"/>
              <a:gd name="connsiteX1244" fmla="*/ 8220900 w 9350805"/>
              <a:gd name="connsiteY1244" fmla="*/ 2829478 h 5692775"/>
              <a:gd name="connsiteX1245" fmla="*/ 8235916 w 9350805"/>
              <a:gd name="connsiteY1245" fmla="*/ 2836994 h 5692775"/>
              <a:gd name="connsiteX1246" fmla="*/ 8183362 w 9350805"/>
              <a:gd name="connsiteY1246" fmla="*/ 2870812 h 5692775"/>
              <a:gd name="connsiteX1247" fmla="*/ 8160839 w 9350805"/>
              <a:gd name="connsiteY1247" fmla="*/ 2878327 h 5692775"/>
              <a:gd name="connsiteX1248" fmla="*/ 8115793 w 9350805"/>
              <a:gd name="connsiteY1248" fmla="*/ 2908388 h 5692775"/>
              <a:gd name="connsiteX1249" fmla="*/ 8205885 w 9350805"/>
              <a:gd name="connsiteY1249" fmla="*/ 2878327 h 5692775"/>
              <a:gd name="connsiteX1250" fmla="*/ 8209639 w 9350805"/>
              <a:gd name="connsiteY1250" fmla="*/ 2889600 h 5692775"/>
              <a:gd name="connsiteX1251" fmla="*/ 8220900 w 9350805"/>
              <a:gd name="connsiteY1251" fmla="*/ 2885843 h 5692775"/>
              <a:gd name="connsiteX1252" fmla="*/ 8254685 w 9350805"/>
              <a:gd name="connsiteY1252" fmla="*/ 2863297 h 5692775"/>
              <a:gd name="connsiteX1253" fmla="*/ 8269700 w 9350805"/>
              <a:gd name="connsiteY1253" fmla="*/ 2874570 h 5692775"/>
              <a:gd name="connsiteX1254" fmla="*/ 8314746 w 9350805"/>
              <a:gd name="connsiteY1254" fmla="*/ 2889600 h 5692775"/>
              <a:gd name="connsiteX1255" fmla="*/ 8329762 w 9350805"/>
              <a:gd name="connsiteY1255" fmla="*/ 2867054 h 5692775"/>
              <a:gd name="connsiteX1256" fmla="*/ 8374808 w 9350805"/>
              <a:gd name="connsiteY1256" fmla="*/ 2867054 h 5692775"/>
              <a:gd name="connsiteX1257" fmla="*/ 8352284 w 9350805"/>
              <a:gd name="connsiteY1257" fmla="*/ 2829478 h 5692775"/>
              <a:gd name="connsiteX1258" fmla="*/ 8374808 w 9350805"/>
              <a:gd name="connsiteY1258" fmla="*/ 2848266 h 5692775"/>
              <a:gd name="connsiteX1259" fmla="*/ 8386069 w 9350805"/>
              <a:gd name="connsiteY1259" fmla="*/ 2833236 h 5692775"/>
              <a:gd name="connsiteX1260" fmla="*/ 8412346 w 9350805"/>
              <a:gd name="connsiteY1260" fmla="*/ 2818206 h 5692775"/>
              <a:gd name="connsiteX1261" fmla="*/ 8442377 w 9350805"/>
              <a:gd name="connsiteY1261" fmla="*/ 2818206 h 5692775"/>
              <a:gd name="connsiteX1262" fmla="*/ 8434869 w 9350805"/>
              <a:gd name="connsiteY1262" fmla="*/ 2840751 h 5692775"/>
              <a:gd name="connsiteX1263" fmla="*/ 8457392 w 9350805"/>
              <a:gd name="connsiteY1263" fmla="*/ 2836994 h 5692775"/>
              <a:gd name="connsiteX1264" fmla="*/ 8577515 w 9350805"/>
              <a:gd name="connsiteY1264" fmla="*/ 2784387 h 5692775"/>
              <a:gd name="connsiteX1265" fmla="*/ 8592530 w 9350805"/>
              <a:gd name="connsiteY1265" fmla="*/ 2780629 h 5692775"/>
              <a:gd name="connsiteX1266" fmla="*/ 8607545 w 9350805"/>
              <a:gd name="connsiteY1266" fmla="*/ 2773114 h 5692775"/>
              <a:gd name="connsiteX1267" fmla="*/ 8630068 w 9350805"/>
              <a:gd name="connsiteY1267" fmla="*/ 2758084 h 5692775"/>
              <a:gd name="connsiteX1268" fmla="*/ 8633822 w 9350805"/>
              <a:gd name="connsiteY1268" fmla="*/ 2765599 h 5692775"/>
              <a:gd name="connsiteX1269" fmla="*/ 8577515 w 9350805"/>
              <a:gd name="connsiteY1269" fmla="*/ 2799418 h 5692775"/>
              <a:gd name="connsiteX1270" fmla="*/ 8622561 w 9350805"/>
              <a:gd name="connsiteY1270" fmla="*/ 2799418 h 5692775"/>
              <a:gd name="connsiteX1271" fmla="*/ 8648838 w 9350805"/>
              <a:gd name="connsiteY1271" fmla="*/ 2784387 h 5692775"/>
              <a:gd name="connsiteX1272" fmla="*/ 8652592 w 9350805"/>
              <a:gd name="connsiteY1272" fmla="*/ 2788145 h 5692775"/>
              <a:gd name="connsiteX1273" fmla="*/ 8641330 w 9350805"/>
              <a:gd name="connsiteY1273" fmla="*/ 2799418 h 5692775"/>
              <a:gd name="connsiteX1274" fmla="*/ 8641330 w 9350805"/>
              <a:gd name="connsiteY1274" fmla="*/ 2806933 h 5692775"/>
              <a:gd name="connsiteX1275" fmla="*/ 8753945 w 9350805"/>
              <a:gd name="connsiteY1275" fmla="*/ 2743053 h 5692775"/>
              <a:gd name="connsiteX1276" fmla="*/ 8720161 w 9350805"/>
              <a:gd name="connsiteY1276" fmla="*/ 2739296 h 5692775"/>
              <a:gd name="connsiteX1277" fmla="*/ 8697638 w 9350805"/>
              <a:gd name="connsiteY1277" fmla="*/ 2731781 h 5692775"/>
              <a:gd name="connsiteX1278" fmla="*/ 8712653 w 9350805"/>
              <a:gd name="connsiteY1278" fmla="*/ 2701720 h 5692775"/>
              <a:gd name="connsiteX1279" fmla="*/ 8761453 w 9350805"/>
              <a:gd name="connsiteY1279" fmla="*/ 2720508 h 5692775"/>
              <a:gd name="connsiteX1280" fmla="*/ 8780222 w 9350805"/>
              <a:gd name="connsiteY1280" fmla="*/ 2724265 h 5692775"/>
              <a:gd name="connsiteX1281" fmla="*/ 8798991 w 9350805"/>
              <a:gd name="connsiteY1281" fmla="*/ 2694205 h 5692775"/>
              <a:gd name="connsiteX1282" fmla="*/ 8810253 w 9350805"/>
              <a:gd name="connsiteY1282" fmla="*/ 2690447 h 5692775"/>
              <a:gd name="connsiteX1283" fmla="*/ 8836529 w 9350805"/>
              <a:gd name="connsiteY1283" fmla="*/ 2679174 h 5692775"/>
              <a:gd name="connsiteX1284" fmla="*/ 8847791 w 9350805"/>
              <a:gd name="connsiteY1284" fmla="*/ 2679174 h 5692775"/>
              <a:gd name="connsiteX1285" fmla="*/ 8821514 w 9350805"/>
              <a:gd name="connsiteY1285" fmla="*/ 2739296 h 5692775"/>
              <a:gd name="connsiteX1286" fmla="*/ 8798991 w 9350805"/>
              <a:gd name="connsiteY1286" fmla="*/ 2746811 h 5692775"/>
              <a:gd name="connsiteX1287" fmla="*/ 8783976 w 9350805"/>
              <a:gd name="connsiteY1287" fmla="*/ 2746811 h 5692775"/>
              <a:gd name="connsiteX1288" fmla="*/ 8787730 w 9350805"/>
              <a:gd name="connsiteY1288" fmla="*/ 2750569 h 5692775"/>
              <a:gd name="connsiteX1289" fmla="*/ 8772714 w 9350805"/>
              <a:gd name="connsiteY1289" fmla="*/ 2765599 h 5692775"/>
              <a:gd name="connsiteX1290" fmla="*/ 8761453 w 9350805"/>
              <a:gd name="connsiteY1290" fmla="*/ 2750569 h 5692775"/>
              <a:gd name="connsiteX1291" fmla="*/ 8720161 w 9350805"/>
              <a:gd name="connsiteY1291" fmla="*/ 2788145 h 5692775"/>
              <a:gd name="connsiteX1292" fmla="*/ 8723914 w 9350805"/>
              <a:gd name="connsiteY1292" fmla="*/ 2791902 h 5692775"/>
              <a:gd name="connsiteX1293" fmla="*/ 9054252 w 9350805"/>
              <a:gd name="connsiteY1293" fmla="*/ 2773114 h 5692775"/>
              <a:gd name="connsiteX1294" fmla="*/ 9058006 w 9350805"/>
              <a:gd name="connsiteY1294" fmla="*/ 2776872 h 5692775"/>
              <a:gd name="connsiteX1295" fmla="*/ 9027975 w 9350805"/>
              <a:gd name="connsiteY1295" fmla="*/ 2784387 h 5692775"/>
              <a:gd name="connsiteX1296" fmla="*/ 9027975 w 9350805"/>
              <a:gd name="connsiteY1296" fmla="*/ 2788145 h 5692775"/>
              <a:gd name="connsiteX1297" fmla="*/ 9106806 w 9350805"/>
              <a:gd name="connsiteY1297" fmla="*/ 2791902 h 5692775"/>
              <a:gd name="connsiteX1298" fmla="*/ 9298251 w 9350805"/>
              <a:gd name="connsiteY1298" fmla="*/ 2788145 h 5692775"/>
              <a:gd name="connsiteX1299" fmla="*/ 9317020 w 9350805"/>
              <a:gd name="connsiteY1299" fmla="*/ 2803175 h 5692775"/>
              <a:gd name="connsiteX1300" fmla="*/ 9241944 w 9350805"/>
              <a:gd name="connsiteY1300" fmla="*/ 2806933 h 5692775"/>
              <a:gd name="connsiteX1301" fmla="*/ 9241944 w 9350805"/>
              <a:gd name="connsiteY1301" fmla="*/ 2855782 h 5692775"/>
              <a:gd name="connsiteX1302" fmla="*/ 9178129 w 9350805"/>
              <a:gd name="connsiteY1302" fmla="*/ 2859539 h 5692775"/>
              <a:gd name="connsiteX1303" fmla="*/ 9106806 w 9350805"/>
              <a:gd name="connsiteY1303" fmla="*/ 2882085 h 5692775"/>
              <a:gd name="connsiteX1304" fmla="*/ 9099298 w 9350805"/>
              <a:gd name="connsiteY1304" fmla="*/ 2885843 h 5692775"/>
              <a:gd name="connsiteX1305" fmla="*/ 9065513 w 9350805"/>
              <a:gd name="connsiteY1305" fmla="*/ 2897115 h 5692775"/>
              <a:gd name="connsiteX1306" fmla="*/ 9031729 w 9350805"/>
              <a:gd name="connsiteY1306" fmla="*/ 2908388 h 5692775"/>
              <a:gd name="connsiteX1307" fmla="*/ 8982929 w 9350805"/>
              <a:gd name="connsiteY1307" fmla="*/ 2919661 h 5692775"/>
              <a:gd name="connsiteX1308" fmla="*/ 8930375 w 9350805"/>
              <a:gd name="connsiteY1308" fmla="*/ 2919661 h 5692775"/>
              <a:gd name="connsiteX1309" fmla="*/ 8859052 w 9350805"/>
              <a:gd name="connsiteY1309" fmla="*/ 2960995 h 5692775"/>
              <a:gd name="connsiteX1310" fmla="*/ 8859052 w 9350805"/>
              <a:gd name="connsiteY1310" fmla="*/ 2964752 h 5692775"/>
              <a:gd name="connsiteX1311" fmla="*/ 8881576 w 9350805"/>
              <a:gd name="connsiteY1311" fmla="*/ 2968510 h 5692775"/>
              <a:gd name="connsiteX1312" fmla="*/ 8982929 w 9350805"/>
              <a:gd name="connsiteY1312" fmla="*/ 2945964 h 5692775"/>
              <a:gd name="connsiteX1313" fmla="*/ 9118067 w 9350805"/>
              <a:gd name="connsiteY1313" fmla="*/ 2938449 h 5692775"/>
              <a:gd name="connsiteX1314" fmla="*/ 9129329 w 9350805"/>
              <a:gd name="connsiteY1314" fmla="*/ 2942207 h 5692775"/>
              <a:gd name="connsiteX1315" fmla="*/ 9136836 w 9350805"/>
              <a:gd name="connsiteY1315" fmla="*/ 2949722 h 5692775"/>
              <a:gd name="connsiteX1316" fmla="*/ 9129329 w 9350805"/>
              <a:gd name="connsiteY1316" fmla="*/ 2957237 h 5692775"/>
              <a:gd name="connsiteX1317" fmla="*/ 9099298 w 9350805"/>
              <a:gd name="connsiteY1317" fmla="*/ 2964752 h 5692775"/>
              <a:gd name="connsiteX1318" fmla="*/ 9027975 w 9350805"/>
              <a:gd name="connsiteY1318" fmla="*/ 2976025 h 5692775"/>
              <a:gd name="connsiteX1319" fmla="*/ 9005452 w 9350805"/>
              <a:gd name="connsiteY1319" fmla="*/ 2976025 h 5692775"/>
              <a:gd name="connsiteX1320" fmla="*/ 8941637 w 9350805"/>
              <a:gd name="connsiteY1320" fmla="*/ 2987298 h 5692775"/>
              <a:gd name="connsiteX1321" fmla="*/ 8930375 w 9350805"/>
              <a:gd name="connsiteY1321" fmla="*/ 2991056 h 5692775"/>
              <a:gd name="connsiteX1322" fmla="*/ 8907852 w 9350805"/>
              <a:gd name="connsiteY1322" fmla="*/ 2994813 h 5692775"/>
              <a:gd name="connsiteX1323" fmla="*/ 8911606 w 9350805"/>
              <a:gd name="connsiteY1323" fmla="*/ 3002328 h 5692775"/>
              <a:gd name="connsiteX1324" fmla="*/ 8986683 w 9350805"/>
              <a:gd name="connsiteY1324" fmla="*/ 2994813 h 5692775"/>
              <a:gd name="connsiteX1325" fmla="*/ 8967914 w 9350805"/>
              <a:gd name="connsiteY1325" fmla="*/ 3013601 h 5692775"/>
              <a:gd name="connsiteX1326" fmla="*/ 8979175 w 9350805"/>
              <a:gd name="connsiteY1326" fmla="*/ 3036147 h 5692775"/>
              <a:gd name="connsiteX1327" fmla="*/ 9012960 w 9350805"/>
              <a:gd name="connsiteY1327" fmla="*/ 3032389 h 5692775"/>
              <a:gd name="connsiteX1328" fmla="*/ 9069267 w 9350805"/>
              <a:gd name="connsiteY1328" fmla="*/ 3036147 h 5692775"/>
              <a:gd name="connsiteX1329" fmla="*/ 9046744 w 9350805"/>
              <a:gd name="connsiteY1329" fmla="*/ 3039904 h 5692775"/>
              <a:gd name="connsiteX1330" fmla="*/ 8994191 w 9350805"/>
              <a:gd name="connsiteY1330" fmla="*/ 3058692 h 5692775"/>
              <a:gd name="connsiteX1331" fmla="*/ 8949145 w 9350805"/>
              <a:gd name="connsiteY1331" fmla="*/ 3047420 h 5692775"/>
              <a:gd name="connsiteX1332" fmla="*/ 8840283 w 9350805"/>
              <a:gd name="connsiteY1332" fmla="*/ 3081238 h 5692775"/>
              <a:gd name="connsiteX1333" fmla="*/ 8825268 w 9350805"/>
              <a:gd name="connsiteY1333" fmla="*/ 3058692 h 5692775"/>
              <a:gd name="connsiteX1334" fmla="*/ 8844037 w 9350805"/>
              <a:gd name="connsiteY1334" fmla="*/ 3054935 h 5692775"/>
              <a:gd name="connsiteX1335" fmla="*/ 8840283 w 9350805"/>
              <a:gd name="connsiteY1335" fmla="*/ 3051177 h 5692775"/>
              <a:gd name="connsiteX1336" fmla="*/ 8821514 w 9350805"/>
              <a:gd name="connsiteY1336" fmla="*/ 3047420 h 5692775"/>
              <a:gd name="connsiteX1337" fmla="*/ 8783976 w 9350805"/>
              <a:gd name="connsiteY1337" fmla="*/ 3032389 h 5692775"/>
              <a:gd name="connsiteX1338" fmla="*/ 8708899 w 9350805"/>
              <a:gd name="connsiteY1338" fmla="*/ 3066208 h 5692775"/>
              <a:gd name="connsiteX1339" fmla="*/ 8682622 w 9350805"/>
              <a:gd name="connsiteY1339" fmla="*/ 3073723 h 5692775"/>
              <a:gd name="connsiteX1340" fmla="*/ 8630068 w 9350805"/>
              <a:gd name="connsiteY1340" fmla="*/ 3073723 h 5692775"/>
              <a:gd name="connsiteX1341" fmla="*/ 8611299 w 9350805"/>
              <a:gd name="connsiteY1341" fmla="*/ 3081238 h 5692775"/>
              <a:gd name="connsiteX1342" fmla="*/ 8577515 w 9350805"/>
              <a:gd name="connsiteY1342" fmla="*/ 3088753 h 5692775"/>
              <a:gd name="connsiteX1343" fmla="*/ 8532469 w 9350805"/>
              <a:gd name="connsiteY1343" fmla="*/ 3092511 h 5692775"/>
              <a:gd name="connsiteX1344" fmla="*/ 8554992 w 9350805"/>
              <a:gd name="connsiteY1344" fmla="*/ 3126329 h 5692775"/>
              <a:gd name="connsiteX1345" fmla="*/ 8618807 w 9350805"/>
              <a:gd name="connsiteY1345" fmla="*/ 3118814 h 5692775"/>
              <a:gd name="connsiteX1346" fmla="*/ 8678868 w 9350805"/>
              <a:gd name="connsiteY1346" fmla="*/ 3103784 h 5692775"/>
              <a:gd name="connsiteX1347" fmla="*/ 8637576 w 9350805"/>
              <a:gd name="connsiteY1347" fmla="*/ 3148875 h 5692775"/>
              <a:gd name="connsiteX1348" fmla="*/ 8761453 w 9350805"/>
              <a:gd name="connsiteY1348" fmla="*/ 3156390 h 5692775"/>
              <a:gd name="connsiteX1349" fmla="*/ 8738930 w 9350805"/>
              <a:gd name="connsiteY1349" fmla="*/ 3171421 h 5692775"/>
              <a:gd name="connsiteX1350" fmla="*/ 8735176 w 9350805"/>
              <a:gd name="connsiteY1350" fmla="*/ 3175178 h 5692775"/>
              <a:gd name="connsiteX1351" fmla="*/ 8753945 w 9350805"/>
              <a:gd name="connsiteY1351" fmla="*/ 3178936 h 5692775"/>
              <a:gd name="connsiteX1352" fmla="*/ 8829022 w 9350805"/>
              <a:gd name="connsiteY1352" fmla="*/ 3160148 h 5692775"/>
              <a:gd name="connsiteX1353" fmla="*/ 9061760 w 9350805"/>
              <a:gd name="connsiteY1353" fmla="*/ 3118814 h 5692775"/>
              <a:gd name="connsiteX1354" fmla="*/ 9125575 w 9350805"/>
              <a:gd name="connsiteY1354" fmla="*/ 3133845 h 5692775"/>
              <a:gd name="connsiteX1355" fmla="*/ 9163113 w 9350805"/>
              <a:gd name="connsiteY1355" fmla="*/ 3148875 h 5692775"/>
              <a:gd name="connsiteX1356" fmla="*/ 9200652 w 9350805"/>
              <a:gd name="connsiteY1356" fmla="*/ 3126329 h 5692775"/>
              <a:gd name="connsiteX1357" fmla="*/ 9211913 w 9350805"/>
              <a:gd name="connsiteY1357" fmla="*/ 3130087 h 5692775"/>
              <a:gd name="connsiteX1358" fmla="*/ 9309513 w 9350805"/>
              <a:gd name="connsiteY1358" fmla="*/ 3111299 h 5692775"/>
              <a:gd name="connsiteX1359" fmla="*/ 9339543 w 9350805"/>
              <a:gd name="connsiteY1359" fmla="*/ 3107541 h 5692775"/>
              <a:gd name="connsiteX1360" fmla="*/ 9332036 w 9350805"/>
              <a:gd name="connsiteY1360" fmla="*/ 3126329 h 5692775"/>
              <a:gd name="connsiteX1361" fmla="*/ 9350805 w 9350805"/>
              <a:gd name="connsiteY1361" fmla="*/ 3133845 h 5692775"/>
              <a:gd name="connsiteX1362" fmla="*/ 9350805 w 9350805"/>
              <a:gd name="connsiteY1362" fmla="*/ 3137602 h 5692775"/>
              <a:gd name="connsiteX1363" fmla="*/ 9328282 w 9350805"/>
              <a:gd name="connsiteY1363" fmla="*/ 3145117 h 5692775"/>
              <a:gd name="connsiteX1364" fmla="*/ 9279482 w 9350805"/>
              <a:gd name="connsiteY1364" fmla="*/ 3148875 h 5692775"/>
              <a:gd name="connsiteX1365" fmla="*/ 9275728 w 9350805"/>
              <a:gd name="connsiteY1365" fmla="*/ 3148875 h 5692775"/>
              <a:gd name="connsiteX1366" fmla="*/ 9215667 w 9350805"/>
              <a:gd name="connsiteY1366" fmla="*/ 3171421 h 5692775"/>
              <a:gd name="connsiteX1367" fmla="*/ 9155606 w 9350805"/>
              <a:gd name="connsiteY1367" fmla="*/ 3197724 h 5692775"/>
              <a:gd name="connsiteX1368" fmla="*/ 9121821 w 9350805"/>
              <a:gd name="connsiteY1368" fmla="*/ 3201482 h 5692775"/>
              <a:gd name="connsiteX1369" fmla="*/ 9114313 w 9350805"/>
              <a:gd name="connsiteY1369" fmla="*/ 3212754 h 5692775"/>
              <a:gd name="connsiteX1370" fmla="*/ 9091790 w 9350805"/>
              <a:gd name="connsiteY1370" fmla="*/ 3220270 h 5692775"/>
              <a:gd name="connsiteX1371" fmla="*/ 9024221 w 9350805"/>
              <a:gd name="connsiteY1371" fmla="*/ 3246573 h 5692775"/>
              <a:gd name="connsiteX1372" fmla="*/ 8960406 w 9350805"/>
              <a:gd name="connsiteY1372" fmla="*/ 3272876 h 5692775"/>
              <a:gd name="connsiteX1373" fmla="*/ 8937883 w 9350805"/>
              <a:gd name="connsiteY1373" fmla="*/ 3265361 h 5692775"/>
              <a:gd name="connsiteX1374" fmla="*/ 8911606 w 9350805"/>
              <a:gd name="connsiteY1374" fmla="*/ 3276634 h 5692775"/>
              <a:gd name="connsiteX1375" fmla="*/ 8907852 w 9350805"/>
              <a:gd name="connsiteY1375" fmla="*/ 3287906 h 5692775"/>
              <a:gd name="connsiteX1376" fmla="*/ 8885329 w 9350805"/>
              <a:gd name="connsiteY1376" fmla="*/ 3310452 h 5692775"/>
              <a:gd name="connsiteX1377" fmla="*/ 8941637 w 9350805"/>
              <a:gd name="connsiteY1377" fmla="*/ 3306695 h 5692775"/>
              <a:gd name="connsiteX1378" fmla="*/ 8971668 w 9350805"/>
              <a:gd name="connsiteY1378" fmla="*/ 3299179 h 5692775"/>
              <a:gd name="connsiteX1379" fmla="*/ 9024221 w 9350805"/>
              <a:gd name="connsiteY1379" fmla="*/ 3291664 h 5692775"/>
              <a:gd name="connsiteX1380" fmla="*/ 9042990 w 9350805"/>
              <a:gd name="connsiteY1380" fmla="*/ 3291664 h 5692775"/>
              <a:gd name="connsiteX1381" fmla="*/ 9024221 w 9350805"/>
              <a:gd name="connsiteY1381" fmla="*/ 3317967 h 5692775"/>
              <a:gd name="connsiteX1382" fmla="*/ 8964160 w 9350805"/>
              <a:gd name="connsiteY1382" fmla="*/ 3336755 h 5692775"/>
              <a:gd name="connsiteX1383" fmla="*/ 8945391 w 9350805"/>
              <a:gd name="connsiteY1383" fmla="*/ 3340513 h 5692775"/>
              <a:gd name="connsiteX1384" fmla="*/ 8904099 w 9350805"/>
              <a:gd name="connsiteY1384" fmla="*/ 3340513 h 5692775"/>
              <a:gd name="connsiteX1385" fmla="*/ 8919114 w 9350805"/>
              <a:gd name="connsiteY1385" fmla="*/ 3359301 h 5692775"/>
              <a:gd name="connsiteX1386" fmla="*/ 8907852 w 9350805"/>
              <a:gd name="connsiteY1386" fmla="*/ 3366816 h 5692775"/>
              <a:gd name="connsiteX1387" fmla="*/ 8851545 w 9350805"/>
              <a:gd name="connsiteY1387" fmla="*/ 3374331 h 5692775"/>
              <a:gd name="connsiteX1388" fmla="*/ 8832776 w 9350805"/>
              <a:gd name="connsiteY1388" fmla="*/ 3389362 h 5692775"/>
              <a:gd name="connsiteX1389" fmla="*/ 8859052 w 9350805"/>
              <a:gd name="connsiteY1389" fmla="*/ 3389362 h 5692775"/>
              <a:gd name="connsiteX1390" fmla="*/ 8836529 w 9350805"/>
              <a:gd name="connsiteY1390" fmla="*/ 3408150 h 5692775"/>
              <a:gd name="connsiteX1391" fmla="*/ 8866560 w 9350805"/>
              <a:gd name="connsiteY1391" fmla="*/ 3415665 h 5692775"/>
              <a:gd name="connsiteX1392" fmla="*/ 8814006 w 9350805"/>
              <a:gd name="connsiteY1392" fmla="*/ 3404392 h 5692775"/>
              <a:gd name="connsiteX1393" fmla="*/ 8825268 w 9350805"/>
              <a:gd name="connsiteY1393" fmla="*/ 3389362 h 5692775"/>
              <a:gd name="connsiteX1394" fmla="*/ 8693884 w 9350805"/>
              <a:gd name="connsiteY1394" fmla="*/ 3441968 h 5692775"/>
              <a:gd name="connsiteX1395" fmla="*/ 8716407 w 9350805"/>
              <a:gd name="connsiteY1395" fmla="*/ 3441968 h 5692775"/>
              <a:gd name="connsiteX1396" fmla="*/ 8761453 w 9350805"/>
              <a:gd name="connsiteY1396" fmla="*/ 3472029 h 5692775"/>
              <a:gd name="connsiteX1397" fmla="*/ 8791483 w 9350805"/>
              <a:gd name="connsiteY1397" fmla="*/ 3472029 h 5692775"/>
              <a:gd name="connsiteX1398" fmla="*/ 8806499 w 9350805"/>
              <a:gd name="connsiteY1398" fmla="*/ 3472029 h 5692775"/>
              <a:gd name="connsiteX1399" fmla="*/ 8851545 w 9350805"/>
              <a:gd name="connsiteY1399" fmla="*/ 3475787 h 5692775"/>
              <a:gd name="connsiteX1400" fmla="*/ 8889083 w 9350805"/>
              <a:gd name="connsiteY1400" fmla="*/ 3453241 h 5692775"/>
              <a:gd name="connsiteX1401" fmla="*/ 8949145 w 9350805"/>
              <a:gd name="connsiteY1401" fmla="*/ 3445726 h 5692775"/>
              <a:gd name="connsiteX1402" fmla="*/ 9099298 w 9350805"/>
              <a:gd name="connsiteY1402" fmla="*/ 3419423 h 5692775"/>
              <a:gd name="connsiteX1403" fmla="*/ 9290744 w 9350805"/>
              <a:gd name="connsiteY1403" fmla="*/ 3400635 h 5692775"/>
              <a:gd name="connsiteX1404" fmla="*/ 9302005 w 9350805"/>
              <a:gd name="connsiteY1404" fmla="*/ 3400635 h 5692775"/>
              <a:gd name="connsiteX1405" fmla="*/ 9302005 w 9350805"/>
              <a:gd name="connsiteY1405" fmla="*/ 3404392 h 5692775"/>
              <a:gd name="connsiteX1406" fmla="*/ 9241944 w 9350805"/>
              <a:gd name="connsiteY1406" fmla="*/ 3423180 h 5692775"/>
              <a:gd name="connsiteX1407" fmla="*/ 9148098 w 9350805"/>
              <a:gd name="connsiteY1407" fmla="*/ 3456999 h 5692775"/>
              <a:gd name="connsiteX1408" fmla="*/ 9133083 w 9350805"/>
              <a:gd name="connsiteY1408" fmla="*/ 3483302 h 5692775"/>
              <a:gd name="connsiteX1409" fmla="*/ 9136836 w 9350805"/>
              <a:gd name="connsiteY1409" fmla="*/ 3487060 h 5692775"/>
              <a:gd name="connsiteX1410" fmla="*/ 9166867 w 9350805"/>
              <a:gd name="connsiteY1410" fmla="*/ 3479544 h 5692775"/>
              <a:gd name="connsiteX1411" fmla="*/ 9170621 w 9350805"/>
              <a:gd name="connsiteY1411" fmla="*/ 3483302 h 5692775"/>
              <a:gd name="connsiteX1412" fmla="*/ 9103052 w 9350805"/>
              <a:gd name="connsiteY1412" fmla="*/ 3509605 h 5692775"/>
              <a:gd name="connsiteX1413" fmla="*/ 9024221 w 9350805"/>
              <a:gd name="connsiteY1413" fmla="*/ 3528393 h 5692775"/>
              <a:gd name="connsiteX1414" fmla="*/ 9005452 w 9350805"/>
              <a:gd name="connsiteY1414" fmla="*/ 3543424 h 5692775"/>
              <a:gd name="connsiteX1415" fmla="*/ 8967914 w 9350805"/>
              <a:gd name="connsiteY1415" fmla="*/ 3535909 h 5692775"/>
              <a:gd name="connsiteX1416" fmla="*/ 8975421 w 9350805"/>
              <a:gd name="connsiteY1416" fmla="*/ 3550939 h 5692775"/>
              <a:gd name="connsiteX1417" fmla="*/ 8952898 w 9350805"/>
              <a:gd name="connsiteY1417" fmla="*/ 3569727 h 5692775"/>
              <a:gd name="connsiteX1418" fmla="*/ 8922868 w 9350805"/>
              <a:gd name="connsiteY1418" fmla="*/ 3584757 h 5692775"/>
              <a:gd name="connsiteX1419" fmla="*/ 8896591 w 9350805"/>
              <a:gd name="connsiteY1419" fmla="*/ 3596030 h 5692775"/>
              <a:gd name="connsiteX1420" fmla="*/ 8877822 w 9350805"/>
              <a:gd name="connsiteY1420" fmla="*/ 3622334 h 5692775"/>
              <a:gd name="connsiteX1421" fmla="*/ 8761453 w 9350805"/>
              <a:gd name="connsiteY1421" fmla="*/ 3614818 h 5692775"/>
              <a:gd name="connsiteX1422" fmla="*/ 8802745 w 9350805"/>
              <a:gd name="connsiteY1422" fmla="*/ 3648637 h 5692775"/>
              <a:gd name="connsiteX1423" fmla="*/ 8798991 w 9350805"/>
              <a:gd name="connsiteY1423" fmla="*/ 3656152 h 5692775"/>
              <a:gd name="connsiteX1424" fmla="*/ 8731422 w 9350805"/>
              <a:gd name="connsiteY1424" fmla="*/ 3637364 h 5692775"/>
              <a:gd name="connsiteX1425" fmla="*/ 8735176 w 9350805"/>
              <a:gd name="connsiteY1425" fmla="*/ 3629849 h 5692775"/>
              <a:gd name="connsiteX1426" fmla="*/ 8686376 w 9350805"/>
              <a:gd name="connsiteY1426" fmla="*/ 3637364 h 5692775"/>
              <a:gd name="connsiteX1427" fmla="*/ 8648838 w 9350805"/>
              <a:gd name="connsiteY1427" fmla="*/ 3641122 h 5692775"/>
              <a:gd name="connsiteX1428" fmla="*/ 8618807 w 9350805"/>
              <a:gd name="connsiteY1428" fmla="*/ 3663667 h 5692775"/>
              <a:gd name="connsiteX1429" fmla="*/ 8615053 w 9350805"/>
              <a:gd name="connsiteY1429" fmla="*/ 3671182 h 5692775"/>
              <a:gd name="connsiteX1430" fmla="*/ 8506192 w 9350805"/>
              <a:gd name="connsiteY1430" fmla="*/ 3678698 h 5692775"/>
              <a:gd name="connsiteX1431" fmla="*/ 8423608 w 9350805"/>
              <a:gd name="connsiteY1431" fmla="*/ 3701243 h 5692775"/>
              <a:gd name="connsiteX1432" fmla="*/ 8389823 w 9350805"/>
              <a:gd name="connsiteY1432" fmla="*/ 3705001 h 5692775"/>
              <a:gd name="connsiteX1433" fmla="*/ 8386069 w 9350805"/>
              <a:gd name="connsiteY1433" fmla="*/ 3701243 h 5692775"/>
              <a:gd name="connsiteX1434" fmla="*/ 8401085 w 9350805"/>
              <a:gd name="connsiteY1434" fmla="*/ 3697486 h 5692775"/>
              <a:gd name="connsiteX1435" fmla="*/ 8378562 w 9350805"/>
              <a:gd name="connsiteY1435" fmla="*/ 3693728 h 5692775"/>
              <a:gd name="connsiteX1436" fmla="*/ 8367300 w 9350805"/>
              <a:gd name="connsiteY1436" fmla="*/ 3701243 h 5692775"/>
              <a:gd name="connsiteX1437" fmla="*/ 8329762 w 9350805"/>
              <a:gd name="connsiteY1437" fmla="*/ 3708758 h 5692775"/>
              <a:gd name="connsiteX1438" fmla="*/ 8284716 w 9350805"/>
              <a:gd name="connsiteY1438" fmla="*/ 3720031 h 5692775"/>
              <a:gd name="connsiteX1439" fmla="*/ 8247177 w 9350805"/>
              <a:gd name="connsiteY1439" fmla="*/ 3731304 h 5692775"/>
              <a:gd name="connsiteX1440" fmla="*/ 8175854 w 9350805"/>
              <a:gd name="connsiteY1440" fmla="*/ 3750092 h 5692775"/>
              <a:gd name="connsiteX1441" fmla="*/ 8205885 w 9350805"/>
              <a:gd name="connsiteY1441" fmla="*/ 3765123 h 5692775"/>
              <a:gd name="connsiteX1442" fmla="*/ 8138316 w 9350805"/>
              <a:gd name="connsiteY1442" fmla="*/ 3791426 h 5692775"/>
              <a:gd name="connsiteX1443" fmla="*/ 8127054 w 9350805"/>
              <a:gd name="connsiteY1443" fmla="*/ 3795183 h 5692775"/>
              <a:gd name="connsiteX1444" fmla="*/ 8078254 w 9350805"/>
              <a:gd name="connsiteY1444" fmla="*/ 3859063 h 5692775"/>
              <a:gd name="connsiteX1445" fmla="*/ 8074501 w 9350805"/>
              <a:gd name="connsiteY1445" fmla="*/ 3870336 h 5692775"/>
              <a:gd name="connsiteX1446" fmla="*/ 8089516 w 9350805"/>
              <a:gd name="connsiteY1446" fmla="*/ 3874093 h 5692775"/>
              <a:gd name="connsiteX1447" fmla="*/ 8134562 w 9350805"/>
              <a:gd name="connsiteY1447" fmla="*/ 3866578 h 5692775"/>
              <a:gd name="connsiteX1448" fmla="*/ 8127054 w 9350805"/>
              <a:gd name="connsiteY1448" fmla="*/ 3855305 h 5692775"/>
              <a:gd name="connsiteX1449" fmla="*/ 8198378 w 9350805"/>
              <a:gd name="connsiteY1449" fmla="*/ 3844032 h 5692775"/>
              <a:gd name="connsiteX1450" fmla="*/ 8235916 w 9350805"/>
              <a:gd name="connsiteY1450" fmla="*/ 3851548 h 5692775"/>
              <a:gd name="connsiteX1451" fmla="*/ 8247177 w 9350805"/>
              <a:gd name="connsiteY1451" fmla="*/ 3821487 h 5692775"/>
              <a:gd name="connsiteX1452" fmla="*/ 8337270 w 9350805"/>
              <a:gd name="connsiteY1452" fmla="*/ 3821487 h 5692775"/>
              <a:gd name="connsiteX1453" fmla="*/ 8367300 w 9350805"/>
              <a:gd name="connsiteY1453" fmla="*/ 3817729 h 5692775"/>
              <a:gd name="connsiteX1454" fmla="*/ 8408592 w 9350805"/>
              <a:gd name="connsiteY1454" fmla="*/ 3806456 h 5692775"/>
              <a:gd name="connsiteX1455" fmla="*/ 8434869 w 9350805"/>
              <a:gd name="connsiteY1455" fmla="*/ 3776395 h 5692775"/>
              <a:gd name="connsiteX1456" fmla="*/ 8457392 w 9350805"/>
              <a:gd name="connsiteY1456" fmla="*/ 3780153 h 5692775"/>
              <a:gd name="connsiteX1457" fmla="*/ 8487423 w 9350805"/>
              <a:gd name="connsiteY1457" fmla="*/ 3776395 h 5692775"/>
              <a:gd name="connsiteX1458" fmla="*/ 8472407 w 9350805"/>
              <a:gd name="connsiteY1458" fmla="*/ 3780153 h 5692775"/>
              <a:gd name="connsiteX1459" fmla="*/ 8472407 w 9350805"/>
              <a:gd name="connsiteY1459" fmla="*/ 3787668 h 5692775"/>
              <a:gd name="connsiteX1460" fmla="*/ 8491177 w 9350805"/>
              <a:gd name="connsiteY1460" fmla="*/ 3787668 h 5692775"/>
              <a:gd name="connsiteX1461" fmla="*/ 8498684 w 9350805"/>
              <a:gd name="connsiteY1461" fmla="*/ 3772638 h 5692775"/>
              <a:gd name="connsiteX1462" fmla="*/ 8524961 w 9350805"/>
              <a:gd name="connsiteY1462" fmla="*/ 3765123 h 5692775"/>
              <a:gd name="connsiteX1463" fmla="*/ 8547484 w 9350805"/>
              <a:gd name="connsiteY1463" fmla="*/ 3765123 h 5692775"/>
              <a:gd name="connsiteX1464" fmla="*/ 8618807 w 9350805"/>
              <a:gd name="connsiteY1464" fmla="*/ 3738819 h 5692775"/>
              <a:gd name="connsiteX1465" fmla="*/ 8641330 w 9350805"/>
              <a:gd name="connsiteY1465" fmla="*/ 3723789 h 5692775"/>
              <a:gd name="connsiteX1466" fmla="*/ 8539976 w 9350805"/>
              <a:gd name="connsiteY1466" fmla="*/ 3705001 h 5692775"/>
              <a:gd name="connsiteX1467" fmla="*/ 8539976 w 9350805"/>
              <a:gd name="connsiteY1467" fmla="*/ 3701243 h 5692775"/>
              <a:gd name="connsiteX1468" fmla="*/ 8532469 w 9350805"/>
              <a:gd name="connsiteY1468" fmla="*/ 3720031 h 5692775"/>
              <a:gd name="connsiteX1469" fmla="*/ 8506192 w 9350805"/>
              <a:gd name="connsiteY1469" fmla="*/ 3697486 h 5692775"/>
              <a:gd name="connsiteX1470" fmla="*/ 8547484 w 9350805"/>
              <a:gd name="connsiteY1470" fmla="*/ 3686213 h 5692775"/>
              <a:gd name="connsiteX1471" fmla="*/ 8558746 w 9350805"/>
              <a:gd name="connsiteY1471" fmla="*/ 3693728 h 5692775"/>
              <a:gd name="connsiteX1472" fmla="*/ 8585022 w 9350805"/>
              <a:gd name="connsiteY1472" fmla="*/ 3705001 h 5692775"/>
              <a:gd name="connsiteX1473" fmla="*/ 8588776 w 9350805"/>
              <a:gd name="connsiteY1473" fmla="*/ 3697486 h 5692775"/>
              <a:gd name="connsiteX1474" fmla="*/ 8566253 w 9350805"/>
              <a:gd name="connsiteY1474" fmla="*/ 3686213 h 5692775"/>
              <a:gd name="connsiteX1475" fmla="*/ 8570007 w 9350805"/>
              <a:gd name="connsiteY1475" fmla="*/ 3682455 h 5692775"/>
              <a:gd name="connsiteX1476" fmla="*/ 8581269 w 9350805"/>
              <a:gd name="connsiteY1476" fmla="*/ 3682455 h 5692775"/>
              <a:gd name="connsiteX1477" fmla="*/ 8648838 w 9350805"/>
              <a:gd name="connsiteY1477" fmla="*/ 3712516 h 5692775"/>
              <a:gd name="connsiteX1478" fmla="*/ 8682622 w 9350805"/>
              <a:gd name="connsiteY1478" fmla="*/ 3727547 h 5692775"/>
              <a:gd name="connsiteX1479" fmla="*/ 8708899 w 9350805"/>
              <a:gd name="connsiteY1479" fmla="*/ 3753850 h 5692775"/>
              <a:gd name="connsiteX1480" fmla="*/ 8735176 w 9350805"/>
              <a:gd name="connsiteY1480" fmla="*/ 3746335 h 5692775"/>
              <a:gd name="connsiteX1481" fmla="*/ 8780222 w 9350805"/>
              <a:gd name="connsiteY1481" fmla="*/ 3738819 h 5692775"/>
              <a:gd name="connsiteX1482" fmla="*/ 8814006 w 9350805"/>
              <a:gd name="connsiteY1482" fmla="*/ 3723789 h 5692775"/>
              <a:gd name="connsiteX1483" fmla="*/ 8844037 w 9350805"/>
              <a:gd name="connsiteY1483" fmla="*/ 3712516 h 5692775"/>
              <a:gd name="connsiteX1484" fmla="*/ 8851545 w 9350805"/>
              <a:gd name="connsiteY1484" fmla="*/ 3708758 h 5692775"/>
              <a:gd name="connsiteX1485" fmla="*/ 8926622 w 9350805"/>
              <a:gd name="connsiteY1485" fmla="*/ 3701243 h 5692775"/>
              <a:gd name="connsiteX1486" fmla="*/ 8997944 w 9350805"/>
              <a:gd name="connsiteY1486" fmla="*/ 3693728 h 5692775"/>
              <a:gd name="connsiteX1487" fmla="*/ 9031729 w 9350805"/>
              <a:gd name="connsiteY1487" fmla="*/ 3697486 h 5692775"/>
              <a:gd name="connsiteX1488" fmla="*/ 9039237 w 9350805"/>
              <a:gd name="connsiteY1488" fmla="*/ 3682455 h 5692775"/>
              <a:gd name="connsiteX1489" fmla="*/ 9133083 w 9350805"/>
              <a:gd name="connsiteY1489" fmla="*/ 3644879 h 5692775"/>
              <a:gd name="connsiteX1490" fmla="*/ 9151852 w 9350805"/>
              <a:gd name="connsiteY1490" fmla="*/ 3656152 h 5692775"/>
              <a:gd name="connsiteX1491" fmla="*/ 9204405 w 9350805"/>
              <a:gd name="connsiteY1491" fmla="*/ 3637364 h 5692775"/>
              <a:gd name="connsiteX1492" fmla="*/ 9283236 w 9350805"/>
              <a:gd name="connsiteY1492" fmla="*/ 3656152 h 5692775"/>
              <a:gd name="connsiteX1493" fmla="*/ 9253205 w 9350805"/>
              <a:gd name="connsiteY1493" fmla="*/ 3671182 h 5692775"/>
              <a:gd name="connsiteX1494" fmla="*/ 9234436 w 9350805"/>
              <a:gd name="connsiteY1494" fmla="*/ 3678698 h 5692775"/>
              <a:gd name="connsiteX1495" fmla="*/ 9189390 w 9350805"/>
              <a:gd name="connsiteY1495" fmla="*/ 3697486 h 5692775"/>
              <a:gd name="connsiteX1496" fmla="*/ 9166867 w 9350805"/>
              <a:gd name="connsiteY1496" fmla="*/ 3712516 h 5692775"/>
              <a:gd name="connsiteX1497" fmla="*/ 9151852 w 9350805"/>
              <a:gd name="connsiteY1497" fmla="*/ 3716274 h 5692775"/>
              <a:gd name="connsiteX1498" fmla="*/ 9121821 w 9350805"/>
              <a:gd name="connsiteY1498" fmla="*/ 3720031 h 5692775"/>
              <a:gd name="connsiteX1499" fmla="*/ 9084283 w 9350805"/>
              <a:gd name="connsiteY1499" fmla="*/ 3735062 h 5692775"/>
              <a:gd name="connsiteX1500" fmla="*/ 9080529 w 9350805"/>
              <a:gd name="connsiteY1500" fmla="*/ 3738819 h 5692775"/>
              <a:gd name="connsiteX1501" fmla="*/ 9005452 w 9350805"/>
              <a:gd name="connsiteY1501" fmla="*/ 3768880 h 5692775"/>
              <a:gd name="connsiteX1502" fmla="*/ 8982929 w 9350805"/>
              <a:gd name="connsiteY1502" fmla="*/ 3783911 h 5692775"/>
              <a:gd name="connsiteX1503" fmla="*/ 8956652 w 9350805"/>
              <a:gd name="connsiteY1503" fmla="*/ 3787668 h 5692775"/>
              <a:gd name="connsiteX1504" fmla="*/ 8941637 w 9350805"/>
              <a:gd name="connsiteY1504" fmla="*/ 3791426 h 5692775"/>
              <a:gd name="connsiteX1505" fmla="*/ 8896591 w 9350805"/>
              <a:gd name="connsiteY1505" fmla="*/ 3810214 h 5692775"/>
              <a:gd name="connsiteX1506" fmla="*/ 8881576 w 9350805"/>
              <a:gd name="connsiteY1506" fmla="*/ 3821487 h 5692775"/>
              <a:gd name="connsiteX1507" fmla="*/ 8881576 w 9350805"/>
              <a:gd name="connsiteY1507" fmla="*/ 3813971 h 5692775"/>
              <a:gd name="connsiteX1508" fmla="*/ 8844037 w 9350805"/>
              <a:gd name="connsiteY1508" fmla="*/ 3821487 h 5692775"/>
              <a:gd name="connsiteX1509" fmla="*/ 8851545 w 9350805"/>
              <a:gd name="connsiteY1509" fmla="*/ 3832760 h 5692775"/>
              <a:gd name="connsiteX1510" fmla="*/ 8814006 w 9350805"/>
              <a:gd name="connsiteY1510" fmla="*/ 3851548 h 5692775"/>
              <a:gd name="connsiteX1511" fmla="*/ 8783976 w 9350805"/>
              <a:gd name="connsiteY1511" fmla="*/ 3859063 h 5692775"/>
              <a:gd name="connsiteX1512" fmla="*/ 8753945 w 9350805"/>
              <a:gd name="connsiteY1512" fmla="*/ 3855305 h 5692775"/>
              <a:gd name="connsiteX1513" fmla="*/ 8746437 w 9350805"/>
              <a:gd name="connsiteY1513" fmla="*/ 3862820 h 5692775"/>
              <a:gd name="connsiteX1514" fmla="*/ 8750191 w 9350805"/>
              <a:gd name="connsiteY1514" fmla="*/ 3874093 h 5692775"/>
              <a:gd name="connsiteX1515" fmla="*/ 8791483 w 9350805"/>
              <a:gd name="connsiteY1515" fmla="*/ 3900396 h 5692775"/>
              <a:gd name="connsiteX1516" fmla="*/ 8768960 w 9350805"/>
              <a:gd name="connsiteY1516" fmla="*/ 3907912 h 5692775"/>
              <a:gd name="connsiteX1517" fmla="*/ 8738930 w 9350805"/>
              <a:gd name="connsiteY1517" fmla="*/ 3900396 h 5692775"/>
              <a:gd name="connsiteX1518" fmla="*/ 8667607 w 9350805"/>
              <a:gd name="connsiteY1518" fmla="*/ 3907912 h 5692775"/>
              <a:gd name="connsiteX1519" fmla="*/ 8536223 w 9350805"/>
              <a:gd name="connsiteY1519" fmla="*/ 3922942 h 5692775"/>
              <a:gd name="connsiteX1520" fmla="*/ 8536223 w 9350805"/>
              <a:gd name="connsiteY1520" fmla="*/ 3926700 h 5692775"/>
              <a:gd name="connsiteX1521" fmla="*/ 8416100 w 9350805"/>
              <a:gd name="connsiteY1521" fmla="*/ 3953003 h 5692775"/>
              <a:gd name="connsiteX1522" fmla="*/ 8292224 w 9350805"/>
              <a:gd name="connsiteY1522" fmla="*/ 3994337 h 5692775"/>
              <a:gd name="connsiteX1523" fmla="*/ 8269700 w 9350805"/>
              <a:gd name="connsiteY1523" fmla="*/ 4001852 h 5692775"/>
              <a:gd name="connsiteX1524" fmla="*/ 8243424 w 9350805"/>
              <a:gd name="connsiteY1524" fmla="*/ 4005609 h 5692775"/>
              <a:gd name="connsiteX1525" fmla="*/ 8228408 w 9350805"/>
              <a:gd name="connsiteY1525" fmla="*/ 4024398 h 5692775"/>
              <a:gd name="connsiteX1526" fmla="*/ 8172100 w 9350805"/>
              <a:gd name="connsiteY1526" fmla="*/ 4046943 h 5692775"/>
              <a:gd name="connsiteX1527" fmla="*/ 8033208 w 9350805"/>
              <a:gd name="connsiteY1527" fmla="*/ 4095792 h 5692775"/>
              <a:gd name="connsiteX1528" fmla="*/ 7935609 w 9350805"/>
              <a:gd name="connsiteY1528" fmla="*/ 4118338 h 5692775"/>
              <a:gd name="connsiteX1529" fmla="*/ 7826748 w 9350805"/>
              <a:gd name="connsiteY1529" fmla="*/ 4148399 h 5692775"/>
              <a:gd name="connsiteX1530" fmla="*/ 7744163 w 9350805"/>
              <a:gd name="connsiteY1530" fmla="*/ 4204763 h 5692775"/>
              <a:gd name="connsiteX1531" fmla="*/ 7665332 w 9350805"/>
              <a:gd name="connsiteY1531" fmla="*/ 4298703 h 5692775"/>
              <a:gd name="connsiteX1532" fmla="*/ 7586502 w 9350805"/>
              <a:gd name="connsiteY1532" fmla="*/ 4362582 h 5692775"/>
              <a:gd name="connsiteX1533" fmla="*/ 7575240 w 9350805"/>
              <a:gd name="connsiteY1533" fmla="*/ 4381370 h 5692775"/>
              <a:gd name="connsiteX1534" fmla="*/ 7567733 w 9350805"/>
              <a:gd name="connsiteY1534" fmla="*/ 4388886 h 5692775"/>
              <a:gd name="connsiteX1535" fmla="*/ 7537702 w 9350805"/>
              <a:gd name="connsiteY1535" fmla="*/ 4415189 h 5692775"/>
              <a:gd name="connsiteX1536" fmla="*/ 7515179 w 9350805"/>
              <a:gd name="connsiteY1536" fmla="*/ 4441492 h 5692775"/>
              <a:gd name="connsiteX1537" fmla="*/ 7466380 w 9350805"/>
              <a:gd name="connsiteY1537" fmla="*/ 4479068 h 5692775"/>
              <a:gd name="connsiteX1538" fmla="*/ 7447610 w 9350805"/>
              <a:gd name="connsiteY1538" fmla="*/ 4501614 h 5692775"/>
              <a:gd name="connsiteX1539" fmla="*/ 7398810 w 9350805"/>
              <a:gd name="connsiteY1539" fmla="*/ 4535432 h 5692775"/>
              <a:gd name="connsiteX1540" fmla="*/ 7365026 w 9350805"/>
              <a:gd name="connsiteY1540" fmla="*/ 4576766 h 5692775"/>
              <a:gd name="connsiteX1541" fmla="*/ 7319980 w 9350805"/>
              <a:gd name="connsiteY1541" fmla="*/ 4621857 h 5692775"/>
              <a:gd name="connsiteX1542" fmla="*/ 7293703 w 9350805"/>
              <a:gd name="connsiteY1542" fmla="*/ 4640645 h 5692775"/>
              <a:gd name="connsiteX1543" fmla="*/ 7282442 w 9350805"/>
              <a:gd name="connsiteY1543" fmla="*/ 4651918 h 5692775"/>
              <a:gd name="connsiteX1544" fmla="*/ 7263672 w 9350805"/>
              <a:gd name="connsiteY1544" fmla="*/ 4670706 h 5692775"/>
              <a:gd name="connsiteX1545" fmla="*/ 7237396 w 9350805"/>
              <a:gd name="connsiteY1545" fmla="*/ 4697009 h 5692775"/>
              <a:gd name="connsiteX1546" fmla="*/ 7229888 w 9350805"/>
              <a:gd name="connsiteY1546" fmla="*/ 4708282 h 5692775"/>
              <a:gd name="connsiteX1547" fmla="*/ 7181088 w 9350805"/>
              <a:gd name="connsiteY1547" fmla="*/ 4745858 h 5692775"/>
              <a:gd name="connsiteX1548" fmla="*/ 7136042 w 9350805"/>
              <a:gd name="connsiteY1548" fmla="*/ 4783434 h 5692775"/>
              <a:gd name="connsiteX1549" fmla="*/ 7128534 w 9350805"/>
              <a:gd name="connsiteY1549" fmla="*/ 4790950 h 5692775"/>
              <a:gd name="connsiteX1550" fmla="*/ 7102258 w 9350805"/>
              <a:gd name="connsiteY1550" fmla="*/ 4824768 h 5692775"/>
              <a:gd name="connsiteX1551" fmla="*/ 7060965 w 9350805"/>
              <a:gd name="connsiteY1551" fmla="*/ 4862344 h 5692775"/>
              <a:gd name="connsiteX1552" fmla="*/ 7038442 w 9350805"/>
              <a:gd name="connsiteY1552" fmla="*/ 4869859 h 5692775"/>
              <a:gd name="connsiteX1553" fmla="*/ 7015919 w 9350805"/>
              <a:gd name="connsiteY1553" fmla="*/ 4903678 h 5692775"/>
              <a:gd name="connsiteX1554" fmla="*/ 6948350 w 9350805"/>
              <a:gd name="connsiteY1554" fmla="*/ 4952527 h 5692775"/>
              <a:gd name="connsiteX1555" fmla="*/ 6907058 w 9350805"/>
              <a:gd name="connsiteY1555" fmla="*/ 4993860 h 5692775"/>
              <a:gd name="connsiteX1556" fmla="*/ 6892043 w 9350805"/>
              <a:gd name="connsiteY1556" fmla="*/ 5008891 h 5692775"/>
              <a:gd name="connsiteX1557" fmla="*/ 6873274 w 9350805"/>
              <a:gd name="connsiteY1557" fmla="*/ 5027679 h 5692775"/>
              <a:gd name="connsiteX1558" fmla="*/ 6850751 w 9350805"/>
              <a:gd name="connsiteY1558" fmla="*/ 5046467 h 5692775"/>
              <a:gd name="connsiteX1559" fmla="*/ 6846997 w 9350805"/>
              <a:gd name="connsiteY1559" fmla="*/ 5050224 h 5692775"/>
              <a:gd name="connsiteX1560" fmla="*/ 6764412 w 9350805"/>
              <a:gd name="connsiteY1560" fmla="*/ 5129134 h 5692775"/>
              <a:gd name="connsiteX1561" fmla="*/ 6678074 w 9350805"/>
              <a:gd name="connsiteY1561" fmla="*/ 5211802 h 5692775"/>
              <a:gd name="connsiteX1562" fmla="*/ 6591736 w 9350805"/>
              <a:gd name="connsiteY1562" fmla="*/ 5290711 h 5692775"/>
              <a:gd name="connsiteX1563" fmla="*/ 6505398 w 9350805"/>
              <a:gd name="connsiteY1563" fmla="*/ 5373379 h 5692775"/>
              <a:gd name="connsiteX1564" fmla="*/ 6445336 w 9350805"/>
              <a:gd name="connsiteY1564" fmla="*/ 5429743 h 5692775"/>
              <a:gd name="connsiteX1565" fmla="*/ 6407798 w 9350805"/>
              <a:gd name="connsiteY1565" fmla="*/ 5456046 h 5692775"/>
              <a:gd name="connsiteX1566" fmla="*/ 6389029 w 9350805"/>
              <a:gd name="connsiteY1566" fmla="*/ 5478592 h 5692775"/>
              <a:gd name="connsiteX1567" fmla="*/ 6328967 w 9350805"/>
              <a:gd name="connsiteY1567" fmla="*/ 5542471 h 5692775"/>
              <a:gd name="connsiteX1568" fmla="*/ 6302690 w 9350805"/>
              <a:gd name="connsiteY1568" fmla="*/ 5576289 h 5692775"/>
              <a:gd name="connsiteX1569" fmla="*/ 6302690 w 9350805"/>
              <a:gd name="connsiteY1569" fmla="*/ 5602593 h 5692775"/>
              <a:gd name="connsiteX1570" fmla="*/ 6268906 w 9350805"/>
              <a:gd name="connsiteY1570" fmla="*/ 5602593 h 5692775"/>
              <a:gd name="connsiteX1571" fmla="*/ 6193829 w 9350805"/>
              <a:gd name="connsiteY1571" fmla="*/ 5673987 h 5692775"/>
              <a:gd name="connsiteX1572" fmla="*/ 6160045 w 9350805"/>
              <a:gd name="connsiteY1572" fmla="*/ 5689018 h 5692775"/>
              <a:gd name="connsiteX1573" fmla="*/ 6096229 w 9350805"/>
              <a:gd name="connsiteY1573" fmla="*/ 5689018 h 5692775"/>
              <a:gd name="connsiteX1574" fmla="*/ 6069953 w 9350805"/>
              <a:gd name="connsiteY1574" fmla="*/ 5681502 h 5692775"/>
              <a:gd name="connsiteX1575" fmla="*/ 6114999 w 9350805"/>
              <a:gd name="connsiteY1575" fmla="*/ 5610108 h 5692775"/>
              <a:gd name="connsiteX1576" fmla="*/ 6107491 w 9350805"/>
              <a:gd name="connsiteY1576" fmla="*/ 5606350 h 5692775"/>
              <a:gd name="connsiteX1577" fmla="*/ 6054937 w 9350805"/>
              <a:gd name="connsiteY1577" fmla="*/ 5647684 h 5692775"/>
              <a:gd name="connsiteX1578" fmla="*/ 6039922 w 9350805"/>
              <a:gd name="connsiteY1578" fmla="*/ 5662714 h 5692775"/>
              <a:gd name="connsiteX1579" fmla="*/ 6028660 w 9350805"/>
              <a:gd name="connsiteY1579" fmla="*/ 5677745 h 5692775"/>
              <a:gd name="connsiteX1580" fmla="*/ 6017399 w 9350805"/>
              <a:gd name="connsiteY1580" fmla="*/ 5689018 h 5692775"/>
              <a:gd name="connsiteX1581" fmla="*/ 5927307 w 9350805"/>
              <a:gd name="connsiteY1581" fmla="*/ 5689018 h 5692775"/>
              <a:gd name="connsiteX1582" fmla="*/ 5927307 w 9350805"/>
              <a:gd name="connsiteY1582" fmla="*/ 5685260 h 5692775"/>
              <a:gd name="connsiteX1583" fmla="*/ 5942322 w 9350805"/>
              <a:gd name="connsiteY1583" fmla="*/ 5673987 h 5692775"/>
              <a:gd name="connsiteX1584" fmla="*/ 5968599 w 9350805"/>
              <a:gd name="connsiteY1584" fmla="*/ 5643926 h 5692775"/>
              <a:gd name="connsiteX1585" fmla="*/ 5983614 w 9350805"/>
              <a:gd name="connsiteY1585" fmla="*/ 5632654 h 5692775"/>
              <a:gd name="connsiteX1586" fmla="*/ 5998630 w 9350805"/>
              <a:gd name="connsiteY1586" fmla="*/ 5617623 h 5692775"/>
              <a:gd name="connsiteX1587" fmla="*/ 6024907 w 9350805"/>
              <a:gd name="connsiteY1587" fmla="*/ 5632654 h 5692775"/>
              <a:gd name="connsiteX1588" fmla="*/ 6028660 w 9350805"/>
              <a:gd name="connsiteY1588" fmla="*/ 5628896 h 5692775"/>
              <a:gd name="connsiteX1589" fmla="*/ 6013645 w 9350805"/>
              <a:gd name="connsiteY1589" fmla="*/ 5613865 h 5692775"/>
              <a:gd name="connsiteX1590" fmla="*/ 6017399 w 9350805"/>
              <a:gd name="connsiteY1590" fmla="*/ 5602593 h 5692775"/>
              <a:gd name="connsiteX1591" fmla="*/ 6009891 w 9350805"/>
              <a:gd name="connsiteY1591" fmla="*/ 5602593 h 5692775"/>
              <a:gd name="connsiteX1592" fmla="*/ 5983614 w 9350805"/>
              <a:gd name="connsiteY1592" fmla="*/ 5606350 h 5692775"/>
              <a:gd name="connsiteX1593" fmla="*/ 5923553 w 9350805"/>
              <a:gd name="connsiteY1593" fmla="*/ 5632654 h 5692775"/>
              <a:gd name="connsiteX1594" fmla="*/ 5874753 w 9350805"/>
              <a:gd name="connsiteY1594" fmla="*/ 5685260 h 5692775"/>
              <a:gd name="connsiteX1595" fmla="*/ 5859738 w 9350805"/>
              <a:gd name="connsiteY1595" fmla="*/ 5689018 h 5692775"/>
              <a:gd name="connsiteX1596" fmla="*/ 5799676 w 9350805"/>
              <a:gd name="connsiteY1596" fmla="*/ 5689018 h 5692775"/>
              <a:gd name="connsiteX1597" fmla="*/ 5777153 w 9350805"/>
              <a:gd name="connsiteY1597" fmla="*/ 5681502 h 5692775"/>
              <a:gd name="connsiteX1598" fmla="*/ 5762138 w 9350805"/>
              <a:gd name="connsiteY1598" fmla="*/ 5681502 h 5692775"/>
              <a:gd name="connsiteX1599" fmla="*/ 5735861 w 9350805"/>
              <a:gd name="connsiteY1599" fmla="*/ 5692775 h 5692775"/>
              <a:gd name="connsiteX1600" fmla="*/ 5773400 w 9350805"/>
              <a:gd name="connsiteY1600" fmla="*/ 5673987 h 5692775"/>
              <a:gd name="connsiteX1601" fmla="*/ 5788415 w 9350805"/>
              <a:gd name="connsiteY1601" fmla="*/ 5640169 h 5692775"/>
              <a:gd name="connsiteX1602" fmla="*/ 5762138 w 9350805"/>
              <a:gd name="connsiteY1602" fmla="*/ 5643926 h 5692775"/>
              <a:gd name="connsiteX1603" fmla="*/ 5758384 w 9350805"/>
              <a:gd name="connsiteY1603" fmla="*/ 5640169 h 5692775"/>
              <a:gd name="connsiteX1604" fmla="*/ 5840969 w 9350805"/>
              <a:gd name="connsiteY1604" fmla="*/ 5576289 h 5692775"/>
              <a:gd name="connsiteX1605" fmla="*/ 5889769 w 9350805"/>
              <a:gd name="connsiteY1605" fmla="*/ 5531198 h 5692775"/>
              <a:gd name="connsiteX1606" fmla="*/ 5897276 w 9350805"/>
              <a:gd name="connsiteY1606" fmla="*/ 5512410 h 5692775"/>
              <a:gd name="connsiteX1607" fmla="*/ 5889769 w 9350805"/>
              <a:gd name="connsiteY1607" fmla="*/ 5508652 h 5692775"/>
              <a:gd name="connsiteX1608" fmla="*/ 5780907 w 9350805"/>
              <a:gd name="connsiteY1608" fmla="*/ 5598835 h 5692775"/>
              <a:gd name="connsiteX1609" fmla="*/ 5724600 w 9350805"/>
              <a:gd name="connsiteY1609" fmla="*/ 5647684 h 5692775"/>
              <a:gd name="connsiteX1610" fmla="*/ 5717092 w 9350805"/>
              <a:gd name="connsiteY1610" fmla="*/ 5662714 h 5692775"/>
              <a:gd name="connsiteX1611" fmla="*/ 5683308 w 9350805"/>
              <a:gd name="connsiteY1611" fmla="*/ 5689018 h 5692775"/>
              <a:gd name="connsiteX1612" fmla="*/ 5627000 w 9350805"/>
              <a:gd name="connsiteY1612" fmla="*/ 5689018 h 5692775"/>
              <a:gd name="connsiteX1613" fmla="*/ 5683308 w 9350805"/>
              <a:gd name="connsiteY1613" fmla="*/ 5613865 h 5692775"/>
              <a:gd name="connsiteX1614" fmla="*/ 5702077 w 9350805"/>
              <a:gd name="connsiteY1614" fmla="*/ 5598835 h 5692775"/>
              <a:gd name="connsiteX1615" fmla="*/ 5713338 w 9350805"/>
              <a:gd name="connsiteY1615" fmla="*/ 5553744 h 5692775"/>
              <a:gd name="connsiteX1616" fmla="*/ 5709584 w 9350805"/>
              <a:gd name="connsiteY1616" fmla="*/ 5549986 h 5692775"/>
              <a:gd name="connsiteX1617" fmla="*/ 5660785 w 9350805"/>
              <a:gd name="connsiteY1617" fmla="*/ 5580047 h 5692775"/>
              <a:gd name="connsiteX1618" fmla="*/ 5698323 w 9350805"/>
              <a:gd name="connsiteY1618" fmla="*/ 5519925 h 5692775"/>
              <a:gd name="connsiteX1619" fmla="*/ 5694569 w 9350805"/>
              <a:gd name="connsiteY1619" fmla="*/ 5516168 h 5692775"/>
              <a:gd name="connsiteX1620" fmla="*/ 5675800 w 9350805"/>
              <a:gd name="connsiteY1620" fmla="*/ 5516168 h 5692775"/>
              <a:gd name="connsiteX1621" fmla="*/ 5672046 w 9350805"/>
              <a:gd name="connsiteY1621" fmla="*/ 5542471 h 5692775"/>
              <a:gd name="connsiteX1622" fmla="*/ 5668292 w 9350805"/>
              <a:gd name="connsiteY1622" fmla="*/ 5538713 h 5692775"/>
              <a:gd name="connsiteX1623" fmla="*/ 5645769 w 9350805"/>
              <a:gd name="connsiteY1623" fmla="*/ 5546229 h 5692775"/>
              <a:gd name="connsiteX1624" fmla="*/ 5615738 w 9350805"/>
              <a:gd name="connsiteY1624" fmla="*/ 5572532 h 5692775"/>
              <a:gd name="connsiteX1625" fmla="*/ 5596969 w 9350805"/>
              <a:gd name="connsiteY1625" fmla="*/ 5572532 h 5692775"/>
              <a:gd name="connsiteX1626" fmla="*/ 5604477 w 9350805"/>
              <a:gd name="connsiteY1626" fmla="*/ 5565017 h 5692775"/>
              <a:gd name="connsiteX1627" fmla="*/ 5619492 w 9350805"/>
              <a:gd name="connsiteY1627" fmla="*/ 5549986 h 5692775"/>
              <a:gd name="connsiteX1628" fmla="*/ 5627000 w 9350805"/>
              <a:gd name="connsiteY1628" fmla="*/ 5534956 h 5692775"/>
              <a:gd name="connsiteX1629" fmla="*/ 5611985 w 9350805"/>
              <a:gd name="connsiteY1629" fmla="*/ 5527441 h 5692775"/>
              <a:gd name="connsiteX1630" fmla="*/ 5578200 w 9350805"/>
              <a:gd name="connsiteY1630" fmla="*/ 5553744 h 5692775"/>
              <a:gd name="connsiteX1631" fmla="*/ 5559431 w 9350805"/>
              <a:gd name="connsiteY1631" fmla="*/ 5561259 h 5692775"/>
              <a:gd name="connsiteX1632" fmla="*/ 5533154 w 9350805"/>
              <a:gd name="connsiteY1632" fmla="*/ 5576289 h 5692775"/>
              <a:gd name="connsiteX1633" fmla="*/ 5521893 w 9350805"/>
              <a:gd name="connsiteY1633" fmla="*/ 5591320 h 5692775"/>
              <a:gd name="connsiteX1634" fmla="*/ 5488108 w 9350805"/>
              <a:gd name="connsiteY1634" fmla="*/ 5625138 h 5692775"/>
              <a:gd name="connsiteX1635" fmla="*/ 5476847 w 9350805"/>
              <a:gd name="connsiteY1635" fmla="*/ 5628896 h 5692775"/>
              <a:gd name="connsiteX1636" fmla="*/ 5435554 w 9350805"/>
              <a:gd name="connsiteY1636" fmla="*/ 5628896 h 5692775"/>
              <a:gd name="connsiteX1637" fmla="*/ 5428047 w 9350805"/>
              <a:gd name="connsiteY1637" fmla="*/ 5602593 h 5692775"/>
              <a:gd name="connsiteX1638" fmla="*/ 5465585 w 9350805"/>
              <a:gd name="connsiteY1638" fmla="*/ 5580047 h 5692775"/>
              <a:gd name="connsiteX1639" fmla="*/ 5473093 w 9350805"/>
              <a:gd name="connsiteY1639" fmla="*/ 5557501 h 5692775"/>
              <a:gd name="connsiteX1640" fmla="*/ 5446816 w 9350805"/>
              <a:gd name="connsiteY1640" fmla="*/ 5549986 h 5692775"/>
              <a:gd name="connsiteX1641" fmla="*/ 5390508 w 9350805"/>
              <a:gd name="connsiteY1641" fmla="*/ 5568774 h 5692775"/>
              <a:gd name="connsiteX1642" fmla="*/ 5386754 w 9350805"/>
              <a:gd name="connsiteY1642" fmla="*/ 5572532 h 5692775"/>
              <a:gd name="connsiteX1643" fmla="*/ 5379247 w 9350805"/>
              <a:gd name="connsiteY1643" fmla="*/ 5572532 h 5692775"/>
              <a:gd name="connsiteX1644" fmla="*/ 5443062 w 9350805"/>
              <a:gd name="connsiteY1644" fmla="*/ 5482349 h 5692775"/>
              <a:gd name="connsiteX1645" fmla="*/ 5375493 w 9350805"/>
              <a:gd name="connsiteY1645" fmla="*/ 5519925 h 5692775"/>
              <a:gd name="connsiteX1646" fmla="*/ 5386754 w 9350805"/>
              <a:gd name="connsiteY1646" fmla="*/ 5493622 h 5692775"/>
              <a:gd name="connsiteX1647" fmla="*/ 5379247 w 9350805"/>
              <a:gd name="connsiteY1647" fmla="*/ 5489864 h 5692775"/>
              <a:gd name="connsiteX1648" fmla="*/ 5334201 w 9350805"/>
              <a:gd name="connsiteY1648" fmla="*/ 5527441 h 5692775"/>
              <a:gd name="connsiteX1649" fmla="*/ 5300416 w 9350805"/>
              <a:gd name="connsiteY1649" fmla="*/ 5546229 h 5692775"/>
              <a:gd name="connsiteX1650" fmla="*/ 5326693 w 9350805"/>
              <a:gd name="connsiteY1650" fmla="*/ 5504895 h 5692775"/>
              <a:gd name="connsiteX1651" fmla="*/ 5337955 w 9350805"/>
              <a:gd name="connsiteY1651" fmla="*/ 5471076 h 5692775"/>
              <a:gd name="connsiteX1652" fmla="*/ 5337955 w 9350805"/>
              <a:gd name="connsiteY1652" fmla="*/ 5456046 h 5692775"/>
              <a:gd name="connsiteX1653" fmla="*/ 5277893 w 9350805"/>
              <a:gd name="connsiteY1653" fmla="*/ 5471076 h 5692775"/>
              <a:gd name="connsiteX1654" fmla="*/ 5281647 w 9350805"/>
              <a:gd name="connsiteY1654" fmla="*/ 5425985 h 5692775"/>
              <a:gd name="connsiteX1655" fmla="*/ 5300416 w 9350805"/>
              <a:gd name="connsiteY1655" fmla="*/ 5407197 h 5692775"/>
              <a:gd name="connsiteX1656" fmla="*/ 5326693 w 9350805"/>
              <a:gd name="connsiteY1656" fmla="*/ 5380894 h 5692775"/>
              <a:gd name="connsiteX1657" fmla="*/ 5349216 w 9350805"/>
              <a:gd name="connsiteY1657" fmla="*/ 5362106 h 5692775"/>
              <a:gd name="connsiteX1658" fmla="*/ 5322939 w 9350805"/>
              <a:gd name="connsiteY1658" fmla="*/ 5377136 h 5692775"/>
              <a:gd name="connsiteX1659" fmla="*/ 5315432 w 9350805"/>
              <a:gd name="connsiteY1659" fmla="*/ 5350833 h 5692775"/>
              <a:gd name="connsiteX1660" fmla="*/ 5326693 w 9350805"/>
              <a:gd name="connsiteY1660" fmla="*/ 5320772 h 5692775"/>
              <a:gd name="connsiteX1661" fmla="*/ 5270386 w 9350805"/>
              <a:gd name="connsiteY1661" fmla="*/ 5362106 h 5692775"/>
              <a:gd name="connsiteX1662" fmla="*/ 5255370 w 9350805"/>
              <a:gd name="connsiteY1662" fmla="*/ 5373379 h 5692775"/>
              <a:gd name="connsiteX1663" fmla="*/ 5236601 w 9350805"/>
              <a:gd name="connsiteY1663" fmla="*/ 5384651 h 5692775"/>
              <a:gd name="connsiteX1664" fmla="*/ 5195309 w 9350805"/>
              <a:gd name="connsiteY1664" fmla="*/ 5418470 h 5692775"/>
              <a:gd name="connsiteX1665" fmla="*/ 5180294 w 9350805"/>
              <a:gd name="connsiteY1665" fmla="*/ 5422228 h 5692775"/>
              <a:gd name="connsiteX1666" fmla="*/ 5157771 w 9350805"/>
              <a:gd name="connsiteY1666" fmla="*/ 5471076 h 5692775"/>
              <a:gd name="connsiteX1667" fmla="*/ 5139001 w 9350805"/>
              <a:gd name="connsiteY1667" fmla="*/ 5471076 h 5692775"/>
              <a:gd name="connsiteX1668" fmla="*/ 5139001 w 9350805"/>
              <a:gd name="connsiteY1668" fmla="*/ 5459804 h 5692775"/>
              <a:gd name="connsiteX1669" fmla="*/ 5123986 w 9350805"/>
              <a:gd name="connsiteY1669" fmla="*/ 5471076 h 5692775"/>
              <a:gd name="connsiteX1670" fmla="*/ 5090201 w 9350805"/>
              <a:gd name="connsiteY1670" fmla="*/ 5478592 h 5692775"/>
              <a:gd name="connsiteX1671" fmla="*/ 5033894 w 9350805"/>
              <a:gd name="connsiteY1671" fmla="*/ 5519925 h 5692775"/>
              <a:gd name="connsiteX1672" fmla="*/ 5022632 w 9350805"/>
              <a:gd name="connsiteY1672" fmla="*/ 5501137 h 5692775"/>
              <a:gd name="connsiteX1673" fmla="*/ 5045155 w 9350805"/>
              <a:gd name="connsiteY1673" fmla="*/ 5467319 h 5692775"/>
              <a:gd name="connsiteX1674" fmla="*/ 5090201 w 9350805"/>
              <a:gd name="connsiteY1674" fmla="*/ 5437258 h 5692775"/>
              <a:gd name="connsiteX1675" fmla="*/ 5075186 w 9350805"/>
              <a:gd name="connsiteY1675" fmla="*/ 5441016 h 5692775"/>
              <a:gd name="connsiteX1676" fmla="*/ 5060171 w 9350805"/>
              <a:gd name="connsiteY1676" fmla="*/ 5441016 h 5692775"/>
              <a:gd name="connsiteX1677" fmla="*/ 5071432 w 9350805"/>
              <a:gd name="connsiteY1677" fmla="*/ 5429743 h 5692775"/>
              <a:gd name="connsiteX1678" fmla="*/ 5056417 w 9350805"/>
              <a:gd name="connsiteY1678" fmla="*/ 5425985 h 5692775"/>
              <a:gd name="connsiteX1679" fmla="*/ 5067678 w 9350805"/>
              <a:gd name="connsiteY1679" fmla="*/ 5399682 h 5692775"/>
              <a:gd name="connsiteX1680" fmla="*/ 5003863 w 9350805"/>
              <a:gd name="connsiteY1680" fmla="*/ 5410955 h 5692775"/>
              <a:gd name="connsiteX1681" fmla="*/ 5052663 w 9350805"/>
              <a:gd name="connsiteY1681" fmla="*/ 5388409 h 5692775"/>
              <a:gd name="connsiteX1682" fmla="*/ 5033894 w 9350805"/>
              <a:gd name="connsiteY1682" fmla="*/ 5380894 h 5692775"/>
              <a:gd name="connsiteX1683" fmla="*/ 5033894 w 9350805"/>
              <a:gd name="connsiteY1683" fmla="*/ 5347075 h 5692775"/>
              <a:gd name="connsiteX1684" fmla="*/ 5030140 w 9350805"/>
              <a:gd name="connsiteY1684" fmla="*/ 5305742 h 5692775"/>
              <a:gd name="connsiteX1685" fmla="*/ 5048909 w 9350805"/>
              <a:gd name="connsiteY1685" fmla="*/ 5294469 h 5692775"/>
              <a:gd name="connsiteX1686" fmla="*/ 5063925 w 9350805"/>
              <a:gd name="connsiteY1686" fmla="*/ 5290711 h 5692775"/>
              <a:gd name="connsiteX1687" fmla="*/ 5067678 w 9350805"/>
              <a:gd name="connsiteY1687" fmla="*/ 5245620 h 5692775"/>
              <a:gd name="connsiteX1688" fmla="*/ 5071432 w 9350805"/>
              <a:gd name="connsiteY1688" fmla="*/ 5241862 h 5692775"/>
              <a:gd name="connsiteX1689" fmla="*/ 5123986 w 9350805"/>
              <a:gd name="connsiteY1689" fmla="*/ 5185498 h 5692775"/>
              <a:gd name="connsiteX1690" fmla="*/ 5135247 w 9350805"/>
              <a:gd name="connsiteY1690" fmla="*/ 5193013 h 5692775"/>
              <a:gd name="connsiteX1691" fmla="*/ 5150263 w 9350805"/>
              <a:gd name="connsiteY1691" fmla="*/ 5185498 h 5692775"/>
              <a:gd name="connsiteX1692" fmla="*/ 5202817 w 9350805"/>
              <a:gd name="connsiteY1692" fmla="*/ 5140407 h 5692775"/>
              <a:gd name="connsiteX1693" fmla="*/ 5210324 w 9350805"/>
              <a:gd name="connsiteY1693" fmla="*/ 5136649 h 5692775"/>
              <a:gd name="connsiteX1694" fmla="*/ 5315432 w 9350805"/>
              <a:gd name="connsiteY1694" fmla="*/ 5038952 h 5692775"/>
              <a:gd name="connsiteX1695" fmla="*/ 5326693 w 9350805"/>
              <a:gd name="connsiteY1695" fmla="*/ 5027679 h 5692775"/>
              <a:gd name="connsiteX1696" fmla="*/ 5337955 w 9350805"/>
              <a:gd name="connsiteY1696" fmla="*/ 5016406 h 5692775"/>
              <a:gd name="connsiteX1697" fmla="*/ 5341708 w 9350805"/>
              <a:gd name="connsiteY1697" fmla="*/ 5016406 h 5692775"/>
              <a:gd name="connsiteX1698" fmla="*/ 5386754 w 9350805"/>
              <a:gd name="connsiteY1698" fmla="*/ 4971315 h 5692775"/>
              <a:gd name="connsiteX1699" fmla="*/ 5367985 w 9350805"/>
              <a:gd name="connsiteY1699" fmla="*/ 4960042 h 5692775"/>
              <a:gd name="connsiteX1700" fmla="*/ 5383001 w 9350805"/>
              <a:gd name="connsiteY1700" fmla="*/ 4945011 h 5692775"/>
              <a:gd name="connsiteX1701" fmla="*/ 5409278 w 9350805"/>
              <a:gd name="connsiteY1701" fmla="*/ 4926223 h 5692775"/>
              <a:gd name="connsiteX1702" fmla="*/ 5435554 w 9350805"/>
              <a:gd name="connsiteY1702" fmla="*/ 4899920 h 5692775"/>
              <a:gd name="connsiteX1703" fmla="*/ 5480600 w 9350805"/>
              <a:gd name="connsiteY1703" fmla="*/ 4877374 h 5692775"/>
              <a:gd name="connsiteX1704" fmla="*/ 5484354 w 9350805"/>
              <a:gd name="connsiteY1704" fmla="*/ 4877374 h 5692775"/>
              <a:gd name="connsiteX1705" fmla="*/ 5469339 w 9350805"/>
              <a:gd name="connsiteY1705" fmla="*/ 4869859 h 5692775"/>
              <a:gd name="connsiteX1706" fmla="*/ 5469339 w 9350805"/>
              <a:gd name="connsiteY1706" fmla="*/ 4866102 h 5692775"/>
              <a:gd name="connsiteX1707" fmla="*/ 5503123 w 9350805"/>
              <a:gd name="connsiteY1707" fmla="*/ 4866102 h 5692775"/>
              <a:gd name="connsiteX1708" fmla="*/ 5514385 w 9350805"/>
              <a:gd name="connsiteY1708" fmla="*/ 4805980 h 5692775"/>
              <a:gd name="connsiteX1709" fmla="*/ 5544416 w 9350805"/>
              <a:gd name="connsiteY1709" fmla="*/ 4798465 h 5692775"/>
              <a:gd name="connsiteX1710" fmla="*/ 5563185 w 9350805"/>
              <a:gd name="connsiteY1710" fmla="*/ 4798465 h 5692775"/>
              <a:gd name="connsiteX1711" fmla="*/ 5563185 w 9350805"/>
              <a:gd name="connsiteY1711" fmla="*/ 4775919 h 5692775"/>
              <a:gd name="connsiteX1712" fmla="*/ 5548169 w 9350805"/>
              <a:gd name="connsiteY1712" fmla="*/ 4775919 h 5692775"/>
              <a:gd name="connsiteX1713" fmla="*/ 5503123 w 9350805"/>
              <a:gd name="connsiteY1713" fmla="*/ 4783434 h 5692775"/>
              <a:gd name="connsiteX1714" fmla="*/ 5488108 w 9350805"/>
              <a:gd name="connsiteY1714" fmla="*/ 4772161 h 5692775"/>
              <a:gd name="connsiteX1715" fmla="*/ 5563185 w 9350805"/>
              <a:gd name="connsiteY1715" fmla="*/ 4749616 h 5692775"/>
              <a:gd name="connsiteX1716" fmla="*/ 5604477 w 9350805"/>
              <a:gd name="connsiteY1716" fmla="*/ 4730828 h 5692775"/>
              <a:gd name="connsiteX1717" fmla="*/ 5634508 w 9350805"/>
              <a:gd name="connsiteY1717" fmla="*/ 4704525 h 5692775"/>
              <a:gd name="connsiteX1718" fmla="*/ 5634508 w 9350805"/>
              <a:gd name="connsiteY1718" fmla="*/ 4700767 h 5692775"/>
              <a:gd name="connsiteX1719" fmla="*/ 5615738 w 9350805"/>
              <a:gd name="connsiteY1719" fmla="*/ 4704525 h 5692775"/>
              <a:gd name="connsiteX1720" fmla="*/ 5623246 w 9350805"/>
              <a:gd name="connsiteY1720" fmla="*/ 4689494 h 5692775"/>
              <a:gd name="connsiteX1721" fmla="*/ 5596969 w 9350805"/>
              <a:gd name="connsiteY1721" fmla="*/ 4693252 h 5692775"/>
              <a:gd name="connsiteX1722" fmla="*/ 5593215 w 9350805"/>
              <a:gd name="connsiteY1722" fmla="*/ 4708282 h 5692775"/>
              <a:gd name="connsiteX1723" fmla="*/ 5581954 w 9350805"/>
              <a:gd name="connsiteY1723" fmla="*/ 4708282 h 5692775"/>
              <a:gd name="connsiteX1724" fmla="*/ 5578200 w 9350805"/>
              <a:gd name="connsiteY1724" fmla="*/ 4697009 h 5692775"/>
              <a:gd name="connsiteX1725" fmla="*/ 5559431 w 9350805"/>
              <a:gd name="connsiteY1725" fmla="*/ 4697009 h 5692775"/>
              <a:gd name="connsiteX1726" fmla="*/ 5525646 w 9350805"/>
              <a:gd name="connsiteY1726" fmla="*/ 4730828 h 5692775"/>
              <a:gd name="connsiteX1727" fmla="*/ 5454324 w 9350805"/>
              <a:gd name="connsiteY1727" fmla="*/ 4745858 h 5692775"/>
              <a:gd name="connsiteX1728" fmla="*/ 5428047 w 9350805"/>
              <a:gd name="connsiteY1728" fmla="*/ 4745858 h 5692775"/>
              <a:gd name="connsiteX1729" fmla="*/ 5461831 w 9350805"/>
              <a:gd name="connsiteY1729" fmla="*/ 4723313 h 5692775"/>
              <a:gd name="connsiteX1730" fmla="*/ 5461831 w 9350805"/>
              <a:gd name="connsiteY1730" fmla="*/ 4719555 h 5692775"/>
              <a:gd name="connsiteX1731" fmla="*/ 5435554 w 9350805"/>
              <a:gd name="connsiteY1731" fmla="*/ 4723313 h 5692775"/>
              <a:gd name="connsiteX1732" fmla="*/ 5416785 w 9350805"/>
              <a:gd name="connsiteY1732" fmla="*/ 4704525 h 5692775"/>
              <a:gd name="connsiteX1733" fmla="*/ 5450570 w 9350805"/>
              <a:gd name="connsiteY1733" fmla="*/ 4697009 h 5692775"/>
              <a:gd name="connsiteX1734" fmla="*/ 5465585 w 9350805"/>
              <a:gd name="connsiteY1734" fmla="*/ 4708282 h 5692775"/>
              <a:gd name="connsiteX1735" fmla="*/ 5476847 w 9350805"/>
              <a:gd name="connsiteY1735" fmla="*/ 4670706 h 5692775"/>
              <a:gd name="connsiteX1736" fmla="*/ 5450570 w 9350805"/>
              <a:gd name="connsiteY1736" fmla="*/ 4670706 h 5692775"/>
              <a:gd name="connsiteX1737" fmla="*/ 5469339 w 9350805"/>
              <a:gd name="connsiteY1737" fmla="*/ 4648160 h 5692775"/>
              <a:gd name="connsiteX1738" fmla="*/ 5461831 w 9350805"/>
              <a:gd name="connsiteY1738" fmla="*/ 4636888 h 5692775"/>
              <a:gd name="connsiteX1739" fmla="*/ 5476847 w 9350805"/>
              <a:gd name="connsiteY1739" fmla="*/ 4633130 h 5692775"/>
              <a:gd name="connsiteX1740" fmla="*/ 5476847 w 9350805"/>
              <a:gd name="connsiteY1740" fmla="*/ 4651918 h 5692775"/>
              <a:gd name="connsiteX1741" fmla="*/ 5488108 w 9350805"/>
              <a:gd name="connsiteY1741" fmla="*/ 4663191 h 5692775"/>
              <a:gd name="connsiteX1742" fmla="*/ 5521893 w 9350805"/>
              <a:gd name="connsiteY1742" fmla="*/ 4659433 h 5692775"/>
              <a:gd name="connsiteX1743" fmla="*/ 5536908 w 9350805"/>
              <a:gd name="connsiteY1743" fmla="*/ 4644403 h 5692775"/>
              <a:gd name="connsiteX1744" fmla="*/ 5551923 w 9350805"/>
              <a:gd name="connsiteY1744" fmla="*/ 4633130 h 5692775"/>
              <a:gd name="connsiteX1745" fmla="*/ 5574446 w 9350805"/>
              <a:gd name="connsiteY1745" fmla="*/ 4640645 h 5692775"/>
              <a:gd name="connsiteX1746" fmla="*/ 5570692 w 9350805"/>
              <a:gd name="connsiteY1746" fmla="*/ 4648160 h 5692775"/>
              <a:gd name="connsiteX1747" fmla="*/ 5551923 w 9350805"/>
              <a:gd name="connsiteY1747" fmla="*/ 4640645 h 5692775"/>
              <a:gd name="connsiteX1748" fmla="*/ 5555677 w 9350805"/>
              <a:gd name="connsiteY1748" fmla="*/ 4663191 h 5692775"/>
              <a:gd name="connsiteX1749" fmla="*/ 5544416 w 9350805"/>
              <a:gd name="connsiteY1749" fmla="*/ 4674464 h 5692775"/>
              <a:gd name="connsiteX1750" fmla="*/ 5551923 w 9350805"/>
              <a:gd name="connsiteY1750" fmla="*/ 4678221 h 5692775"/>
              <a:gd name="connsiteX1751" fmla="*/ 5589462 w 9350805"/>
              <a:gd name="connsiteY1751" fmla="*/ 4640645 h 5692775"/>
              <a:gd name="connsiteX1752" fmla="*/ 5630754 w 9350805"/>
              <a:gd name="connsiteY1752" fmla="*/ 4614342 h 5692775"/>
              <a:gd name="connsiteX1753" fmla="*/ 5660785 w 9350805"/>
              <a:gd name="connsiteY1753" fmla="*/ 4610584 h 5692775"/>
              <a:gd name="connsiteX1754" fmla="*/ 5713338 w 9350805"/>
              <a:gd name="connsiteY1754" fmla="*/ 4603069 h 5692775"/>
              <a:gd name="connsiteX1755" fmla="*/ 5728354 w 9350805"/>
              <a:gd name="connsiteY1755" fmla="*/ 4599312 h 5692775"/>
              <a:gd name="connsiteX1756" fmla="*/ 5769646 w 9350805"/>
              <a:gd name="connsiteY1756" fmla="*/ 4569251 h 5692775"/>
              <a:gd name="connsiteX1757" fmla="*/ 5784661 w 9350805"/>
              <a:gd name="connsiteY1757" fmla="*/ 4550463 h 5692775"/>
              <a:gd name="connsiteX1758" fmla="*/ 5803430 w 9350805"/>
              <a:gd name="connsiteY1758" fmla="*/ 4531675 h 5692775"/>
              <a:gd name="connsiteX1759" fmla="*/ 5814692 w 9350805"/>
              <a:gd name="connsiteY1759" fmla="*/ 4539190 h 5692775"/>
              <a:gd name="connsiteX1760" fmla="*/ 5814692 w 9350805"/>
              <a:gd name="connsiteY1760" fmla="*/ 4531675 h 5692775"/>
              <a:gd name="connsiteX1761" fmla="*/ 5840969 w 9350805"/>
              <a:gd name="connsiteY1761" fmla="*/ 4527917 h 5692775"/>
              <a:gd name="connsiteX1762" fmla="*/ 5859738 w 9350805"/>
              <a:gd name="connsiteY1762" fmla="*/ 4524159 h 5692775"/>
              <a:gd name="connsiteX1763" fmla="*/ 5852230 w 9350805"/>
              <a:gd name="connsiteY1763" fmla="*/ 4501614 h 5692775"/>
              <a:gd name="connsiteX1764" fmla="*/ 5893522 w 9350805"/>
              <a:gd name="connsiteY1764" fmla="*/ 4486583 h 5692775"/>
              <a:gd name="connsiteX1765" fmla="*/ 5904784 w 9350805"/>
              <a:gd name="connsiteY1765" fmla="*/ 4475310 h 5692775"/>
              <a:gd name="connsiteX1766" fmla="*/ 5886015 w 9350805"/>
              <a:gd name="connsiteY1766" fmla="*/ 4464038 h 5692775"/>
              <a:gd name="connsiteX1767" fmla="*/ 5912292 w 9350805"/>
              <a:gd name="connsiteY1767" fmla="*/ 4449007 h 5692775"/>
              <a:gd name="connsiteX1768" fmla="*/ 5946076 w 9350805"/>
              <a:gd name="connsiteY1768" fmla="*/ 4426462 h 5692775"/>
              <a:gd name="connsiteX1769" fmla="*/ 5976107 w 9350805"/>
              <a:gd name="connsiteY1769" fmla="*/ 4400158 h 5692775"/>
              <a:gd name="connsiteX1770" fmla="*/ 5991122 w 9350805"/>
              <a:gd name="connsiteY1770" fmla="*/ 4388886 h 5692775"/>
              <a:gd name="connsiteX1771" fmla="*/ 5987368 w 9350805"/>
              <a:gd name="connsiteY1771" fmla="*/ 4381370 h 5692775"/>
              <a:gd name="connsiteX1772" fmla="*/ 5976107 w 9350805"/>
              <a:gd name="connsiteY1772" fmla="*/ 4385128 h 5692775"/>
              <a:gd name="connsiteX1773" fmla="*/ 5949830 w 9350805"/>
              <a:gd name="connsiteY1773" fmla="*/ 4388886 h 5692775"/>
              <a:gd name="connsiteX1774" fmla="*/ 5931061 w 9350805"/>
              <a:gd name="connsiteY1774" fmla="*/ 4388886 h 5692775"/>
              <a:gd name="connsiteX1775" fmla="*/ 5901030 w 9350805"/>
              <a:gd name="connsiteY1775" fmla="*/ 4403916 h 5692775"/>
              <a:gd name="connsiteX1776" fmla="*/ 5844722 w 9350805"/>
              <a:gd name="connsiteY1776" fmla="*/ 4422704 h 5692775"/>
              <a:gd name="connsiteX1777" fmla="*/ 5814692 w 9350805"/>
              <a:gd name="connsiteY1777" fmla="*/ 4418946 h 5692775"/>
              <a:gd name="connsiteX1778" fmla="*/ 5777153 w 9350805"/>
              <a:gd name="connsiteY1778" fmla="*/ 4418946 h 5692775"/>
              <a:gd name="connsiteX1779" fmla="*/ 5769646 w 9350805"/>
              <a:gd name="connsiteY1779" fmla="*/ 4437734 h 5692775"/>
              <a:gd name="connsiteX1780" fmla="*/ 5720846 w 9350805"/>
              <a:gd name="connsiteY1780" fmla="*/ 4437734 h 5692775"/>
              <a:gd name="connsiteX1781" fmla="*/ 5705831 w 9350805"/>
              <a:gd name="connsiteY1781" fmla="*/ 4437734 h 5692775"/>
              <a:gd name="connsiteX1782" fmla="*/ 5608231 w 9350805"/>
              <a:gd name="connsiteY1782" fmla="*/ 4460280 h 5692775"/>
              <a:gd name="connsiteX1783" fmla="*/ 5596969 w 9350805"/>
              <a:gd name="connsiteY1783" fmla="*/ 4467795 h 5692775"/>
              <a:gd name="connsiteX1784" fmla="*/ 5596969 w 9350805"/>
              <a:gd name="connsiteY1784" fmla="*/ 4475310 h 5692775"/>
              <a:gd name="connsiteX1785" fmla="*/ 5645769 w 9350805"/>
              <a:gd name="connsiteY1785" fmla="*/ 4471553 h 5692775"/>
              <a:gd name="connsiteX1786" fmla="*/ 5645769 w 9350805"/>
              <a:gd name="connsiteY1786" fmla="*/ 4475310 h 5692775"/>
              <a:gd name="connsiteX1787" fmla="*/ 5544416 w 9350805"/>
              <a:gd name="connsiteY1787" fmla="*/ 4497856 h 5692775"/>
              <a:gd name="connsiteX1788" fmla="*/ 5544416 w 9350805"/>
              <a:gd name="connsiteY1788" fmla="*/ 4494099 h 5692775"/>
              <a:gd name="connsiteX1789" fmla="*/ 5578200 w 9350805"/>
              <a:gd name="connsiteY1789" fmla="*/ 4475310 h 5692775"/>
              <a:gd name="connsiteX1790" fmla="*/ 5578200 w 9350805"/>
              <a:gd name="connsiteY1790" fmla="*/ 4471553 h 5692775"/>
              <a:gd name="connsiteX1791" fmla="*/ 5555677 w 9350805"/>
              <a:gd name="connsiteY1791" fmla="*/ 4471553 h 5692775"/>
              <a:gd name="connsiteX1792" fmla="*/ 5514385 w 9350805"/>
              <a:gd name="connsiteY1792" fmla="*/ 4486583 h 5692775"/>
              <a:gd name="connsiteX1793" fmla="*/ 5514385 w 9350805"/>
              <a:gd name="connsiteY1793" fmla="*/ 4505371 h 5692775"/>
              <a:gd name="connsiteX1794" fmla="*/ 5491862 w 9350805"/>
              <a:gd name="connsiteY1794" fmla="*/ 4509129 h 5692775"/>
              <a:gd name="connsiteX1795" fmla="*/ 5465585 w 9350805"/>
              <a:gd name="connsiteY1795" fmla="*/ 4494099 h 5692775"/>
              <a:gd name="connsiteX1796" fmla="*/ 5375493 w 9350805"/>
              <a:gd name="connsiteY1796" fmla="*/ 4512887 h 5692775"/>
              <a:gd name="connsiteX1797" fmla="*/ 5304170 w 9350805"/>
              <a:gd name="connsiteY1797" fmla="*/ 4527917 h 5692775"/>
              <a:gd name="connsiteX1798" fmla="*/ 5225340 w 9350805"/>
              <a:gd name="connsiteY1798" fmla="*/ 4542947 h 5692775"/>
              <a:gd name="connsiteX1799" fmla="*/ 5206570 w 9350805"/>
              <a:gd name="connsiteY1799" fmla="*/ 4550463 h 5692775"/>
              <a:gd name="connsiteX1800" fmla="*/ 4970079 w 9350805"/>
              <a:gd name="connsiteY1800" fmla="*/ 4591796 h 5692775"/>
              <a:gd name="connsiteX1801" fmla="*/ 4943802 w 9350805"/>
              <a:gd name="connsiteY1801" fmla="*/ 4584281 h 5692775"/>
              <a:gd name="connsiteX1802" fmla="*/ 4898756 w 9350805"/>
              <a:gd name="connsiteY1802" fmla="*/ 4606827 h 5692775"/>
              <a:gd name="connsiteX1803" fmla="*/ 4831187 w 9350805"/>
              <a:gd name="connsiteY1803" fmla="*/ 4614342 h 5692775"/>
              <a:gd name="connsiteX1804" fmla="*/ 4819925 w 9350805"/>
              <a:gd name="connsiteY1804" fmla="*/ 4610584 h 5692775"/>
              <a:gd name="connsiteX1805" fmla="*/ 4801156 w 9350805"/>
              <a:gd name="connsiteY1805" fmla="*/ 4610584 h 5692775"/>
              <a:gd name="connsiteX1806" fmla="*/ 4718572 w 9350805"/>
              <a:gd name="connsiteY1806" fmla="*/ 4614342 h 5692775"/>
              <a:gd name="connsiteX1807" fmla="*/ 4703556 w 9350805"/>
              <a:gd name="connsiteY1807" fmla="*/ 4633130 h 5692775"/>
              <a:gd name="connsiteX1808" fmla="*/ 4699803 w 9350805"/>
              <a:gd name="connsiteY1808" fmla="*/ 4633130 h 5692775"/>
              <a:gd name="connsiteX1809" fmla="*/ 4651003 w 9350805"/>
              <a:gd name="connsiteY1809" fmla="*/ 4636888 h 5692775"/>
              <a:gd name="connsiteX1810" fmla="*/ 4624726 w 9350805"/>
              <a:gd name="connsiteY1810" fmla="*/ 4648160 h 5692775"/>
              <a:gd name="connsiteX1811" fmla="*/ 4523372 w 9350805"/>
              <a:gd name="connsiteY1811" fmla="*/ 4659433 h 5692775"/>
              <a:gd name="connsiteX1812" fmla="*/ 4391988 w 9350805"/>
              <a:gd name="connsiteY1812" fmla="*/ 4674464 h 5692775"/>
              <a:gd name="connsiteX1813" fmla="*/ 4290635 w 9350805"/>
              <a:gd name="connsiteY1813" fmla="*/ 4693252 h 5692775"/>
              <a:gd name="connsiteX1814" fmla="*/ 4230573 w 9350805"/>
              <a:gd name="connsiteY1814" fmla="*/ 4693252 h 5692775"/>
              <a:gd name="connsiteX1815" fmla="*/ 4219312 w 9350805"/>
              <a:gd name="connsiteY1815" fmla="*/ 4697009 h 5692775"/>
              <a:gd name="connsiteX1816" fmla="*/ 4069158 w 9350805"/>
              <a:gd name="connsiteY1816" fmla="*/ 4719555 h 5692775"/>
              <a:gd name="connsiteX1817" fmla="*/ 4016604 w 9350805"/>
              <a:gd name="connsiteY1817" fmla="*/ 4730828 h 5692775"/>
              <a:gd name="connsiteX1818" fmla="*/ 3997835 w 9350805"/>
              <a:gd name="connsiteY1818" fmla="*/ 4734585 h 5692775"/>
              <a:gd name="connsiteX1819" fmla="*/ 3847682 w 9350805"/>
              <a:gd name="connsiteY1819" fmla="*/ 4749616 h 5692775"/>
              <a:gd name="connsiteX1820" fmla="*/ 3644975 w 9350805"/>
              <a:gd name="connsiteY1820" fmla="*/ 4779677 h 5692775"/>
              <a:gd name="connsiteX1821" fmla="*/ 3622452 w 9350805"/>
              <a:gd name="connsiteY1821" fmla="*/ 4794707 h 5692775"/>
              <a:gd name="connsiteX1822" fmla="*/ 3614944 w 9350805"/>
              <a:gd name="connsiteY1822" fmla="*/ 4802222 h 5692775"/>
              <a:gd name="connsiteX1823" fmla="*/ 3611190 w 9350805"/>
              <a:gd name="connsiteY1823" fmla="*/ 4798465 h 5692775"/>
              <a:gd name="connsiteX1824" fmla="*/ 3618698 w 9350805"/>
              <a:gd name="connsiteY1824" fmla="*/ 4787192 h 5692775"/>
              <a:gd name="connsiteX1825" fmla="*/ 3614944 w 9350805"/>
              <a:gd name="connsiteY1825" fmla="*/ 4783434 h 5692775"/>
              <a:gd name="connsiteX1826" fmla="*/ 3539867 w 9350805"/>
              <a:gd name="connsiteY1826" fmla="*/ 4790950 h 5692775"/>
              <a:gd name="connsiteX1827" fmla="*/ 3461037 w 9350805"/>
              <a:gd name="connsiteY1827" fmla="*/ 4798465 h 5692775"/>
              <a:gd name="connsiteX1828" fmla="*/ 3397221 w 9350805"/>
              <a:gd name="connsiteY1828" fmla="*/ 4809738 h 5692775"/>
              <a:gd name="connsiteX1829" fmla="*/ 3310883 w 9350805"/>
              <a:gd name="connsiteY1829" fmla="*/ 4821010 h 5692775"/>
              <a:gd name="connsiteX1830" fmla="*/ 3232053 w 9350805"/>
              <a:gd name="connsiteY1830" fmla="*/ 4836041 h 5692775"/>
              <a:gd name="connsiteX1831" fmla="*/ 3164483 w 9350805"/>
              <a:gd name="connsiteY1831" fmla="*/ 4843556 h 5692775"/>
              <a:gd name="connsiteX1832" fmla="*/ 3100669 w 9350805"/>
              <a:gd name="connsiteY1832" fmla="*/ 4847314 h 5692775"/>
              <a:gd name="connsiteX1833" fmla="*/ 3051869 w 9350805"/>
              <a:gd name="connsiteY1833" fmla="*/ 4858586 h 5692775"/>
              <a:gd name="connsiteX1834" fmla="*/ 3018084 w 9350805"/>
              <a:gd name="connsiteY1834" fmla="*/ 4862344 h 5692775"/>
              <a:gd name="connsiteX1835" fmla="*/ 2920484 w 9350805"/>
              <a:gd name="connsiteY1835" fmla="*/ 4884890 h 5692775"/>
              <a:gd name="connsiteX1836" fmla="*/ 2939253 w 9350805"/>
              <a:gd name="connsiteY1836" fmla="*/ 4881132 h 5692775"/>
              <a:gd name="connsiteX1837" fmla="*/ 2980546 w 9350805"/>
              <a:gd name="connsiteY1837" fmla="*/ 4884890 h 5692775"/>
              <a:gd name="connsiteX1838" fmla="*/ 2924238 w 9350805"/>
              <a:gd name="connsiteY1838" fmla="*/ 4896163 h 5692775"/>
              <a:gd name="connsiteX1839" fmla="*/ 2897961 w 9350805"/>
              <a:gd name="connsiteY1839" fmla="*/ 4911193 h 5692775"/>
              <a:gd name="connsiteX1840" fmla="*/ 2856669 w 9350805"/>
              <a:gd name="connsiteY1840" fmla="*/ 4911193 h 5692775"/>
              <a:gd name="connsiteX1841" fmla="*/ 2845407 w 9350805"/>
              <a:gd name="connsiteY1841" fmla="*/ 4903678 h 5692775"/>
              <a:gd name="connsiteX1842" fmla="*/ 2807869 w 9350805"/>
              <a:gd name="connsiteY1842" fmla="*/ 4941254 h 5692775"/>
              <a:gd name="connsiteX1843" fmla="*/ 2762823 w 9350805"/>
              <a:gd name="connsiteY1843" fmla="*/ 4929981 h 5692775"/>
              <a:gd name="connsiteX1844" fmla="*/ 2710270 w 9350805"/>
              <a:gd name="connsiteY1844" fmla="*/ 4922466 h 5692775"/>
              <a:gd name="connsiteX1845" fmla="*/ 2710270 w 9350805"/>
              <a:gd name="connsiteY1845" fmla="*/ 4918708 h 5692775"/>
              <a:gd name="connsiteX1846" fmla="*/ 2755316 w 9350805"/>
              <a:gd name="connsiteY1846" fmla="*/ 4907435 h 5692775"/>
              <a:gd name="connsiteX1847" fmla="*/ 2729039 w 9350805"/>
              <a:gd name="connsiteY1847" fmla="*/ 4888647 h 5692775"/>
              <a:gd name="connsiteX1848" fmla="*/ 2751562 w 9350805"/>
              <a:gd name="connsiteY1848" fmla="*/ 4884890 h 5692775"/>
              <a:gd name="connsiteX1849" fmla="*/ 2781592 w 9350805"/>
              <a:gd name="connsiteY1849" fmla="*/ 4869859 h 5692775"/>
              <a:gd name="connsiteX1850" fmla="*/ 2781592 w 9350805"/>
              <a:gd name="connsiteY1850" fmla="*/ 4851071 h 5692775"/>
              <a:gd name="connsiteX1851" fmla="*/ 2800361 w 9350805"/>
              <a:gd name="connsiteY1851" fmla="*/ 4866102 h 5692775"/>
              <a:gd name="connsiteX1852" fmla="*/ 2819131 w 9350805"/>
              <a:gd name="connsiteY1852" fmla="*/ 4866102 h 5692775"/>
              <a:gd name="connsiteX1853" fmla="*/ 2837900 w 9350805"/>
              <a:gd name="connsiteY1853" fmla="*/ 4854829 h 5692775"/>
              <a:gd name="connsiteX1854" fmla="*/ 2890454 w 9350805"/>
              <a:gd name="connsiteY1854" fmla="*/ 4843556 h 5692775"/>
              <a:gd name="connsiteX1855" fmla="*/ 2890454 w 9350805"/>
              <a:gd name="connsiteY1855" fmla="*/ 4839798 h 5692775"/>
              <a:gd name="connsiteX1856" fmla="*/ 2879192 w 9350805"/>
              <a:gd name="connsiteY1856" fmla="*/ 4836041 h 5692775"/>
              <a:gd name="connsiteX1857" fmla="*/ 2841654 w 9350805"/>
              <a:gd name="connsiteY1857" fmla="*/ 4824768 h 5692775"/>
              <a:gd name="connsiteX1858" fmla="*/ 2830392 w 9350805"/>
              <a:gd name="connsiteY1858" fmla="*/ 4824768 h 5692775"/>
              <a:gd name="connsiteX1859" fmla="*/ 2777838 w 9350805"/>
              <a:gd name="connsiteY1859" fmla="*/ 4836041 h 5692775"/>
              <a:gd name="connsiteX1860" fmla="*/ 2766577 w 9350805"/>
              <a:gd name="connsiteY1860" fmla="*/ 4821010 h 5692775"/>
              <a:gd name="connsiteX1861" fmla="*/ 2785346 w 9350805"/>
              <a:gd name="connsiteY1861" fmla="*/ 4817253 h 5692775"/>
              <a:gd name="connsiteX1862" fmla="*/ 2811623 w 9350805"/>
              <a:gd name="connsiteY1862" fmla="*/ 4809738 h 5692775"/>
              <a:gd name="connsiteX1863" fmla="*/ 2830392 w 9350805"/>
              <a:gd name="connsiteY1863" fmla="*/ 4809738 h 5692775"/>
              <a:gd name="connsiteX1864" fmla="*/ 2860423 w 9350805"/>
              <a:gd name="connsiteY1864" fmla="*/ 4809738 h 5692775"/>
              <a:gd name="connsiteX1865" fmla="*/ 2886700 w 9350805"/>
              <a:gd name="connsiteY1865" fmla="*/ 4805980 h 5692775"/>
              <a:gd name="connsiteX1866" fmla="*/ 2924238 w 9350805"/>
              <a:gd name="connsiteY1866" fmla="*/ 4798465 h 5692775"/>
              <a:gd name="connsiteX1867" fmla="*/ 2984299 w 9350805"/>
              <a:gd name="connsiteY1867" fmla="*/ 4779677 h 5692775"/>
              <a:gd name="connsiteX1868" fmla="*/ 2976792 w 9350805"/>
              <a:gd name="connsiteY1868" fmla="*/ 4760889 h 5692775"/>
              <a:gd name="connsiteX1869" fmla="*/ 2984299 w 9350805"/>
              <a:gd name="connsiteY1869" fmla="*/ 4753373 h 5692775"/>
              <a:gd name="connsiteX1870" fmla="*/ 2995561 w 9350805"/>
              <a:gd name="connsiteY1870" fmla="*/ 4757131 h 5692775"/>
              <a:gd name="connsiteX1871" fmla="*/ 2995561 w 9350805"/>
              <a:gd name="connsiteY1871" fmla="*/ 4772161 h 5692775"/>
              <a:gd name="connsiteX1872" fmla="*/ 2995561 w 9350805"/>
              <a:gd name="connsiteY1872" fmla="*/ 4783434 h 5692775"/>
              <a:gd name="connsiteX1873" fmla="*/ 2999315 w 9350805"/>
              <a:gd name="connsiteY1873" fmla="*/ 4787192 h 5692775"/>
              <a:gd name="connsiteX1874" fmla="*/ 3063130 w 9350805"/>
              <a:gd name="connsiteY1874" fmla="*/ 4779677 h 5692775"/>
              <a:gd name="connsiteX1875" fmla="*/ 3160730 w 9350805"/>
              <a:gd name="connsiteY1875" fmla="*/ 4745858 h 5692775"/>
              <a:gd name="connsiteX1876" fmla="*/ 3217037 w 9350805"/>
              <a:gd name="connsiteY1876" fmla="*/ 4723313 h 5692775"/>
              <a:gd name="connsiteX1877" fmla="*/ 3228299 w 9350805"/>
              <a:gd name="connsiteY1877" fmla="*/ 4730828 h 5692775"/>
              <a:gd name="connsiteX1878" fmla="*/ 3277099 w 9350805"/>
              <a:gd name="connsiteY1878" fmla="*/ 4697009 h 5692775"/>
              <a:gd name="connsiteX1879" fmla="*/ 3344668 w 9350805"/>
              <a:gd name="connsiteY1879" fmla="*/ 4681979 h 5692775"/>
              <a:gd name="connsiteX1880" fmla="*/ 3344668 w 9350805"/>
              <a:gd name="connsiteY1880" fmla="*/ 4674464 h 5692775"/>
              <a:gd name="connsiteX1881" fmla="*/ 3303375 w 9350805"/>
              <a:gd name="connsiteY1881" fmla="*/ 4670706 h 5692775"/>
              <a:gd name="connsiteX1882" fmla="*/ 3310883 w 9350805"/>
              <a:gd name="connsiteY1882" fmla="*/ 4659433 h 5692775"/>
              <a:gd name="connsiteX1883" fmla="*/ 3269591 w 9350805"/>
              <a:gd name="connsiteY1883" fmla="*/ 4666948 h 5692775"/>
              <a:gd name="connsiteX1884" fmla="*/ 3284606 w 9350805"/>
              <a:gd name="connsiteY1884" fmla="*/ 4670706 h 5692775"/>
              <a:gd name="connsiteX1885" fmla="*/ 3273345 w 9350805"/>
              <a:gd name="connsiteY1885" fmla="*/ 4685737 h 5692775"/>
              <a:gd name="connsiteX1886" fmla="*/ 3262083 w 9350805"/>
              <a:gd name="connsiteY1886" fmla="*/ 4674464 h 5692775"/>
              <a:gd name="connsiteX1887" fmla="*/ 3239560 w 9350805"/>
              <a:gd name="connsiteY1887" fmla="*/ 4663191 h 5692775"/>
              <a:gd name="connsiteX1888" fmla="*/ 3224546 w 9350805"/>
              <a:gd name="connsiteY1888" fmla="*/ 4659433 h 5692775"/>
              <a:gd name="connsiteX1889" fmla="*/ 3337160 w 9350805"/>
              <a:gd name="connsiteY1889" fmla="*/ 4644403 h 5692775"/>
              <a:gd name="connsiteX1890" fmla="*/ 3348421 w 9350805"/>
              <a:gd name="connsiteY1890" fmla="*/ 4629372 h 5692775"/>
              <a:gd name="connsiteX1891" fmla="*/ 3378452 w 9350805"/>
              <a:gd name="connsiteY1891" fmla="*/ 4633130 h 5692775"/>
              <a:gd name="connsiteX1892" fmla="*/ 3397221 w 9350805"/>
              <a:gd name="connsiteY1892" fmla="*/ 4640645 h 5692775"/>
              <a:gd name="connsiteX1893" fmla="*/ 3408483 w 9350805"/>
              <a:gd name="connsiteY1893" fmla="*/ 4640645 h 5692775"/>
              <a:gd name="connsiteX1894" fmla="*/ 3434760 w 9350805"/>
              <a:gd name="connsiteY1894" fmla="*/ 4606827 h 5692775"/>
              <a:gd name="connsiteX1895" fmla="*/ 3374698 w 9350805"/>
              <a:gd name="connsiteY1895" fmla="*/ 4614342 h 5692775"/>
              <a:gd name="connsiteX1896" fmla="*/ 3352175 w 9350805"/>
              <a:gd name="connsiteY1896" fmla="*/ 4606827 h 5692775"/>
              <a:gd name="connsiteX1897" fmla="*/ 3333406 w 9350805"/>
              <a:gd name="connsiteY1897" fmla="*/ 4599312 h 5692775"/>
              <a:gd name="connsiteX1898" fmla="*/ 3265837 w 9350805"/>
              <a:gd name="connsiteY1898" fmla="*/ 4614342 h 5692775"/>
              <a:gd name="connsiteX1899" fmla="*/ 3280852 w 9350805"/>
              <a:gd name="connsiteY1899" fmla="*/ 4621857 h 5692775"/>
              <a:gd name="connsiteX1900" fmla="*/ 2976792 w 9350805"/>
              <a:gd name="connsiteY1900" fmla="*/ 4666948 h 5692775"/>
              <a:gd name="connsiteX1901" fmla="*/ 2988053 w 9350805"/>
              <a:gd name="connsiteY1901" fmla="*/ 4678221 h 5692775"/>
              <a:gd name="connsiteX1902" fmla="*/ 3048115 w 9350805"/>
              <a:gd name="connsiteY1902" fmla="*/ 4678221 h 5692775"/>
              <a:gd name="connsiteX1903" fmla="*/ 3055622 w 9350805"/>
              <a:gd name="connsiteY1903" fmla="*/ 4685737 h 5692775"/>
              <a:gd name="connsiteX1904" fmla="*/ 3029345 w 9350805"/>
              <a:gd name="connsiteY1904" fmla="*/ 4681979 h 5692775"/>
              <a:gd name="connsiteX1905" fmla="*/ 3018084 w 9350805"/>
              <a:gd name="connsiteY1905" fmla="*/ 4708282 h 5692775"/>
              <a:gd name="connsiteX1906" fmla="*/ 2988053 w 9350805"/>
              <a:gd name="connsiteY1906" fmla="*/ 4704525 h 5692775"/>
              <a:gd name="connsiteX1907" fmla="*/ 2976792 w 9350805"/>
              <a:gd name="connsiteY1907" fmla="*/ 4693252 h 5692775"/>
              <a:gd name="connsiteX1908" fmla="*/ 2969284 w 9350805"/>
              <a:gd name="connsiteY1908" fmla="*/ 4678221 h 5692775"/>
              <a:gd name="connsiteX1909" fmla="*/ 2954269 w 9350805"/>
              <a:gd name="connsiteY1909" fmla="*/ 4678221 h 5692775"/>
              <a:gd name="connsiteX1910" fmla="*/ 2950515 w 9350805"/>
              <a:gd name="connsiteY1910" fmla="*/ 4700767 h 5692775"/>
              <a:gd name="connsiteX1911" fmla="*/ 2916730 w 9350805"/>
              <a:gd name="connsiteY1911" fmla="*/ 4723313 h 5692775"/>
              <a:gd name="connsiteX1912" fmla="*/ 2890454 w 9350805"/>
              <a:gd name="connsiteY1912" fmla="*/ 4727070 h 5692775"/>
              <a:gd name="connsiteX1913" fmla="*/ 2860423 w 9350805"/>
              <a:gd name="connsiteY1913" fmla="*/ 4715797 h 5692775"/>
              <a:gd name="connsiteX1914" fmla="*/ 2830392 w 9350805"/>
              <a:gd name="connsiteY1914" fmla="*/ 4734585 h 5692775"/>
              <a:gd name="connsiteX1915" fmla="*/ 2807869 w 9350805"/>
              <a:gd name="connsiteY1915" fmla="*/ 4738343 h 5692775"/>
              <a:gd name="connsiteX1916" fmla="*/ 2804115 w 9350805"/>
              <a:gd name="connsiteY1916" fmla="*/ 4738343 h 5692775"/>
              <a:gd name="connsiteX1917" fmla="*/ 2796608 w 9350805"/>
              <a:gd name="connsiteY1917" fmla="*/ 4734585 h 5692775"/>
              <a:gd name="connsiteX1918" fmla="*/ 2804115 w 9350805"/>
              <a:gd name="connsiteY1918" fmla="*/ 4727070 h 5692775"/>
              <a:gd name="connsiteX1919" fmla="*/ 2841654 w 9350805"/>
              <a:gd name="connsiteY1919" fmla="*/ 4712040 h 5692775"/>
              <a:gd name="connsiteX1920" fmla="*/ 2834146 w 9350805"/>
              <a:gd name="connsiteY1920" fmla="*/ 4693252 h 5692775"/>
              <a:gd name="connsiteX1921" fmla="*/ 2732793 w 9350805"/>
              <a:gd name="connsiteY1921" fmla="*/ 4734585 h 5692775"/>
              <a:gd name="connsiteX1922" fmla="*/ 2781592 w 9350805"/>
              <a:gd name="connsiteY1922" fmla="*/ 4742101 h 5692775"/>
              <a:gd name="connsiteX1923" fmla="*/ 2717777 w 9350805"/>
              <a:gd name="connsiteY1923" fmla="*/ 4760889 h 5692775"/>
              <a:gd name="connsiteX1924" fmla="*/ 2676485 w 9350805"/>
              <a:gd name="connsiteY1924" fmla="*/ 4764646 h 5692775"/>
              <a:gd name="connsiteX1925" fmla="*/ 2623931 w 9350805"/>
              <a:gd name="connsiteY1925" fmla="*/ 4764646 h 5692775"/>
              <a:gd name="connsiteX1926" fmla="*/ 2492547 w 9350805"/>
              <a:gd name="connsiteY1926" fmla="*/ 4790950 h 5692775"/>
              <a:gd name="connsiteX1927" fmla="*/ 2470024 w 9350805"/>
              <a:gd name="connsiteY1927" fmla="*/ 4798465 h 5692775"/>
              <a:gd name="connsiteX1928" fmla="*/ 2470024 w 9350805"/>
              <a:gd name="connsiteY1928" fmla="*/ 4809738 h 5692775"/>
              <a:gd name="connsiteX1929" fmla="*/ 2530085 w 9350805"/>
              <a:gd name="connsiteY1929" fmla="*/ 4798465 h 5692775"/>
              <a:gd name="connsiteX1930" fmla="*/ 2533839 w 9350805"/>
              <a:gd name="connsiteY1930" fmla="*/ 4802222 h 5692775"/>
              <a:gd name="connsiteX1931" fmla="*/ 2518824 w 9350805"/>
              <a:gd name="connsiteY1931" fmla="*/ 4809738 h 5692775"/>
              <a:gd name="connsiteX1932" fmla="*/ 2424978 w 9350805"/>
              <a:gd name="connsiteY1932" fmla="*/ 4813495 h 5692775"/>
              <a:gd name="connsiteX1933" fmla="*/ 2394947 w 9350805"/>
              <a:gd name="connsiteY1933" fmla="*/ 4821010 h 5692775"/>
              <a:gd name="connsiteX1934" fmla="*/ 2364917 w 9350805"/>
              <a:gd name="connsiteY1934" fmla="*/ 4824768 h 5692775"/>
              <a:gd name="connsiteX1935" fmla="*/ 2304855 w 9350805"/>
              <a:gd name="connsiteY1935" fmla="*/ 4851071 h 5692775"/>
              <a:gd name="connsiteX1936" fmla="*/ 2406209 w 9350805"/>
              <a:gd name="connsiteY1936" fmla="*/ 4862344 h 5692775"/>
              <a:gd name="connsiteX1937" fmla="*/ 2507562 w 9350805"/>
              <a:gd name="connsiteY1937" fmla="*/ 4854829 h 5692775"/>
              <a:gd name="connsiteX1938" fmla="*/ 2563870 w 9350805"/>
              <a:gd name="connsiteY1938" fmla="*/ 4866102 h 5692775"/>
              <a:gd name="connsiteX1939" fmla="*/ 2578885 w 9350805"/>
              <a:gd name="connsiteY1939" fmla="*/ 4877374 h 5692775"/>
              <a:gd name="connsiteX1940" fmla="*/ 2616424 w 9350805"/>
              <a:gd name="connsiteY1940" fmla="*/ 4862344 h 5692775"/>
              <a:gd name="connsiteX1941" fmla="*/ 2653962 w 9350805"/>
              <a:gd name="connsiteY1941" fmla="*/ 4858586 h 5692775"/>
              <a:gd name="connsiteX1942" fmla="*/ 2657716 w 9350805"/>
              <a:gd name="connsiteY1942" fmla="*/ 4862344 h 5692775"/>
              <a:gd name="connsiteX1943" fmla="*/ 2560116 w 9350805"/>
              <a:gd name="connsiteY1943" fmla="*/ 4888647 h 5692775"/>
              <a:gd name="connsiteX1944" fmla="*/ 2537593 w 9350805"/>
              <a:gd name="connsiteY1944" fmla="*/ 4896163 h 5692775"/>
              <a:gd name="connsiteX1945" fmla="*/ 2470024 w 9350805"/>
              <a:gd name="connsiteY1945" fmla="*/ 4907435 h 5692775"/>
              <a:gd name="connsiteX1946" fmla="*/ 2424978 w 9350805"/>
              <a:gd name="connsiteY1946" fmla="*/ 4873617 h 5692775"/>
              <a:gd name="connsiteX1947" fmla="*/ 2394947 w 9350805"/>
              <a:gd name="connsiteY1947" fmla="*/ 4892405 h 5692775"/>
              <a:gd name="connsiteX1948" fmla="*/ 2383686 w 9350805"/>
              <a:gd name="connsiteY1948" fmla="*/ 4896163 h 5692775"/>
              <a:gd name="connsiteX1949" fmla="*/ 2349901 w 9350805"/>
              <a:gd name="connsiteY1949" fmla="*/ 4903678 h 5692775"/>
              <a:gd name="connsiteX1950" fmla="*/ 2342394 w 9350805"/>
              <a:gd name="connsiteY1950" fmla="*/ 4907435 h 5692775"/>
              <a:gd name="connsiteX1951" fmla="*/ 2278578 w 9350805"/>
              <a:gd name="connsiteY1951" fmla="*/ 4911193 h 5692775"/>
              <a:gd name="connsiteX1952" fmla="*/ 2259809 w 9350805"/>
              <a:gd name="connsiteY1952" fmla="*/ 4918708 h 5692775"/>
              <a:gd name="connsiteX1953" fmla="*/ 2211009 w 9350805"/>
              <a:gd name="connsiteY1953" fmla="*/ 4918708 h 5692775"/>
              <a:gd name="connsiteX1954" fmla="*/ 2180978 w 9350805"/>
              <a:gd name="connsiteY1954" fmla="*/ 4922466 h 5692775"/>
              <a:gd name="connsiteX1955" fmla="*/ 2139687 w 9350805"/>
              <a:gd name="connsiteY1955" fmla="*/ 4918708 h 5692775"/>
              <a:gd name="connsiteX1956" fmla="*/ 2109656 w 9350805"/>
              <a:gd name="connsiteY1956" fmla="*/ 4907435 h 5692775"/>
              <a:gd name="connsiteX1957" fmla="*/ 2090887 w 9350805"/>
              <a:gd name="connsiteY1957" fmla="*/ 4929981 h 5692775"/>
              <a:gd name="connsiteX1958" fmla="*/ 2038333 w 9350805"/>
              <a:gd name="connsiteY1958" fmla="*/ 4926223 h 5692775"/>
              <a:gd name="connsiteX1959" fmla="*/ 2053348 w 9350805"/>
              <a:gd name="connsiteY1959" fmla="*/ 4918708 h 5692775"/>
              <a:gd name="connsiteX1960" fmla="*/ 2053348 w 9350805"/>
              <a:gd name="connsiteY1960" fmla="*/ 4911193 h 5692775"/>
              <a:gd name="connsiteX1961" fmla="*/ 2015810 w 9350805"/>
              <a:gd name="connsiteY1961" fmla="*/ 4914951 h 5692775"/>
              <a:gd name="connsiteX1962" fmla="*/ 2008302 w 9350805"/>
              <a:gd name="connsiteY1962" fmla="*/ 4922466 h 5692775"/>
              <a:gd name="connsiteX1963" fmla="*/ 2019564 w 9350805"/>
              <a:gd name="connsiteY1963" fmla="*/ 4933739 h 5692775"/>
              <a:gd name="connsiteX1964" fmla="*/ 1993287 w 9350805"/>
              <a:gd name="connsiteY1964" fmla="*/ 4918708 h 5692775"/>
              <a:gd name="connsiteX1965" fmla="*/ 1963256 w 9350805"/>
              <a:gd name="connsiteY1965" fmla="*/ 4922466 h 5692775"/>
              <a:gd name="connsiteX1966" fmla="*/ 1929472 w 9350805"/>
              <a:gd name="connsiteY1966" fmla="*/ 4933739 h 5692775"/>
              <a:gd name="connsiteX1967" fmla="*/ 1891933 w 9350805"/>
              <a:gd name="connsiteY1967" fmla="*/ 4941254 h 5692775"/>
              <a:gd name="connsiteX1968" fmla="*/ 1861903 w 9350805"/>
              <a:gd name="connsiteY1968" fmla="*/ 4929981 h 5692775"/>
              <a:gd name="connsiteX1969" fmla="*/ 1869410 w 9350805"/>
              <a:gd name="connsiteY1969" fmla="*/ 4937496 h 5692775"/>
              <a:gd name="connsiteX1970" fmla="*/ 1850641 w 9350805"/>
              <a:gd name="connsiteY1970" fmla="*/ 4929981 h 5692775"/>
              <a:gd name="connsiteX1971" fmla="*/ 1813103 w 9350805"/>
              <a:gd name="connsiteY1971" fmla="*/ 4937496 h 5692775"/>
              <a:gd name="connsiteX1972" fmla="*/ 1805595 w 9350805"/>
              <a:gd name="connsiteY1972" fmla="*/ 4952527 h 5692775"/>
              <a:gd name="connsiteX1973" fmla="*/ 1775564 w 9350805"/>
              <a:gd name="connsiteY1973" fmla="*/ 4952527 h 5692775"/>
              <a:gd name="connsiteX1974" fmla="*/ 1809349 w 9350805"/>
              <a:gd name="connsiteY1974" fmla="*/ 4956284 h 5692775"/>
              <a:gd name="connsiteX1975" fmla="*/ 1820610 w 9350805"/>
              <a:gd name="connsiteY1975" fmla="*/ 4960042 h 5692775"/>
              <a:gd name="connsiteX1976" fmla="*/ 1738026 w 9350805"/>
              <a:gd name="connsiteY1976" fmla="*/ 4982587 h 5692775"/>
              <a:gd name="connsiteX1977" fmla="*/ 1719257 w 9350805"/>
              <a:gd name="connsiteY1977" fmla="*/ 4971315 h 5692775"/>
              <a:gd name="connsiteX1978" fmla="*/ 1745534 w 9350805"/>
              <a:gd name="connsiteY1978" fmla="*/ 4971315 h 5692775"/>
              <a:gd name="connsiteX1979" fmla="*/ 1771811 w 9350805"/>
              <a:gd name="connsiteY1979" fmla="*/ 4948769 h 5692775"/>
              <a:gd name="connsiteX1980" fmla="*/ 1749288 w 9350805"/>
              <a:gd name="connsiteY1980" fmla="*/ 4937496 h 5692775"/>
              <a:gd name="connsiteX1981" fmla="*/ 1764303 w 9350805"/>
              <a:gd name="connsiteY1981" fmla="*/ 4914951 h 5692775"/>
              <a:gd name="connsiteX1982" fmla="*/ 1707995 w 9350805"/>
              <a:gd name="connsiteY1982" fmla="*/ 4926223 h 5692775"/>
              <a:gd name="connsiteX1983" fmla="*/ 1689226 w 9350805"/>
              <a:gd name="connsiteY1983" fmla="*/ 4933739 h 5692775"/>
              <a:gd name="connsiteX1984" fmla="*/ 1692980 w 9350805"/>
              <a:gd name="connsiteY1984" fmla="*/ 4937496 h 5692775"/>
              <a:gd name="connsiteX1985" fmla="*/ 1715503 w 9350805"/>
              <a:gd name="connsiteY1985" fmla="*/ 4937496 h 5692775"/>
              <a:gd name="connsiteX1986" fmla="*/ 1704241 w 9350805"/>
              <a:gd name="connsiteY1986" fmla="*/ 4963799 h 5692775"/>
              <a:gd name="connsiteX1987" fmla="*/ 1674211 w 9350805"/>
              <a:gd name="connsiteY1987" fmla="*/ 4978830 h 5692775"/>
              <a:gd name="connsiteX1988" fmla="*/ 1647934 w 9350805"/>
              <a:gd name="connsiteY1988" fmla="*/ 4967557 h 5692775"/>
              <a:gd name="connsiteX1989" fmla="*/ 1610395 w 9350805"/>
              <a:gd name="connsiteY1989" fmla="*/ 4975072 h 5692775"/>
              <a:gd name="connsiteX1990" fmla="*/ 1599134 w 9350805"/>
              <a:gd name="connsiteY1990" fmla="*/ 4993860 h 5692775"/>
              <a:gd name="connsiteX1991" fmla="*/ 1595380 w 9350805"/>
              <a:gd name="connsiteY1991" fmla="*/ 5016406 h 5692775"/>
              <a:gd name="connsiteX1992" fmla="*/ 1629165 w 9350805"/>
              <a:gd name="connsiteY1992" fmla="*/ 5001376 h 5692775"/>
              <a:gd name="connsiteX1993" fmla="*/ 1629165 w 9350805"/>
              <a:gd name="connsiteY1993" fmla="*/ 5031436 h 5692775"/>
              <a:gd name="connsiteX1994" fmla="*/ 1647934 w 9350805"/>
              <a:gd name="connsiteY1994" fmla="*/ 5046467 h 5692775"/>
              <a:gd name="connsiteX1995" fmla="*/ 1689226 w 9350805"/>
              <a:gd name="connsiteY1995" fmla="*/ 5016406 h 5692775"/>
              <a:gd name="connsiteX1996" fmla="*/ 1700488 w 9350805"/>
              <a:gd name="connsiteY1996" fmla="*/ 5008891 h 5692775"/>
              <a:gd name="connsiteX1997" fmla="*/ 1749288 w 9350805"/>
              <a:gd name="connsiteY1997" fmla="*/ 5005133 h 5692775"/>
              <a:gd name="connsiteX1998" fmla="*/ 1779318 w 9350805"/>
              <a:gd name="connsiteY1998" fmla="*/ 5027679 h 5692775"/>
              <a:gd name="connsiteX1999" fmla="*/ 1820610 w 9350805"/>
              <a:gd name="connsiteY1999" fmla="*/ 5027679 h 5692775"/>
              <a:gd name="connsiteX2000" fmla="*/ 1809349 w 9350805"/>
              <a:gd name="connsiteY2000" fmla="*/ 5035194 h 5692775"/>
              <a:gd name="connsiteX2001" fmla="*/ 1771811 w 9350805"/>
              <a:gd name="connsiteY2001" fmla="*/ 5069012 h 5692775"/>
              <a:gd name="connsiteX2002" fmla="*/ 1756795 w 9350805"/>
              <a:gd name="connsiteY2002" fmla="*/ 5076528 h 5692775"/>
              <a:gd name="connsiteX2003" fmla="*/ 1715503 w 9350805"/>
              <a:gd name="connsiteY2003" fmla="*/ 5076528 h 5692775"/>
              <a:gd name="connsiteX2004" fmla="*/ 1726765 w 9350805"/>
              <a:gd name="connsiteY2004" fmla="*/ 5072770 h 5692775"/>
              <a:gd name="connsiteX2005" fmla="*/ 1662949 w 9350805"/>
              <a:gd name="connsiteY2005" fmla="*/ 5061497 h 5692775"/>
              <a:gd name="connsiteX2006" fmla="*/ 1655442 w 9350805"/>
              <a:gd name="connsiteY2006" fmla="*/ 5099073 h 5692775"/>
              <a:gd name="connsiteX2007" fmla="*/ 1636672 w 9350805"/>
              <a:gd name="connsiteY2007" fmla="*/ 5038952 h 5692775"/>
              <a:gd name="connsiteX2008" fmla="*/ 1595380 w 9350805"/>
              <a:gd name="connsiteY2008" fmla="*/ 5038952 h 5692775"/>
              <a:gd name="connsiteX2009" fmla="*/ 1565350 w 9350805"/>
              <a:gd name="connsiteY2009" fmla="*/ 5061497 h 5692775"/>
              <a:gd name="connsiteX2010" fmla="*/ 1565350 w 9350805"/>
              <a:gd name="connsiteY2010" fmla="*/ 5080285 h 5692775"/>
              <a:gd name="connsiteX2011" fmla="*/ 1557842 w 9350805"/>
              <a:gd name="connsiteY2011" fmla="*/ 5087800 h 5692775"/>
              <a:gd name="connsiteX2012" fmla="*/ 1546580 w 9350805"/>
              <a:gd name="connsiteY2012" fmla="*/ 5084043 h 5692775"/>
              <a:gd name="connsiteX2013" fmla="*/ 1546580 w 9350805"/>
              <a:gd name="connsiteY2013" fmla="*/ 5069012 h 5692775"/>
              <a:gd name="connsiteX2014" fmla="*/ 1512796 w 9350805"/>
              <a:gd name="connsiteY2014" fmla="*/ 5035194 h 5692775"/>
              <a:gd name="connsiteX2015" fmla="*/ 1501534 w 9350805"/>
              <a:gd name="connsiteY2015" fmla="*/ 5035194 h 5692775"/>
              <a:gd name="connsiteX2016" fmla="*/ 1546580 w 9350805"/>
              <a:gd name="connsiteY2016" fmla="*/ 5016406 h 5692775"/>
              <a:gd name="connsiteX2017" fmla="*/ 1554088 w 9350805"/>
              <a:gd name="connsiteY2017" fmla="*/ 5012648 h 5692775"/>
              <a:gd name="connsiteX2018" fmla="*/ 1587872 w 9350805"/>
              <a:gd name="connsiteY2018" fmla="*/ 4986345 h 5692775"/>
              <a:gd name="connsiteX2019" fmla="*/ 1572857 w 9350805"/>
              <a:gd name="connsiteY2019" fmla="*/ 4978830 h 5692775"/>
              <a:gd name="connsiteX2020" fmla="*/ 1636672 w 9350805"/>
              <a:gd name="connsiteY2020" fmla="*/ 4952527 h 5692775"/>
              <a:gd name="connsiteX2021" fmla="*/ 1617903 w 9350805"/>
              <a:gd name="connsiteY2021" fmla="*/ 4945011 h 5692775"/>
              <a:gd name="connsiteX2022" fmla="*/ 1632918 w 9350805"/>
              <a:gd name="connsiteY2022" fmla="*/ 4926223 h 5692775"/>
              <a:gd name="connsiteX2023" fmla="*/ 1659195 w 9350805"/>
              <a:gd name="connsiteY2023" fmla="*/ 4896163 h 5692775"/>
              <a:gd name="connsiteX2024" fmla="*/ 1677965 w 9350805"/>
              <a:gd name="connsiteY2024" fmla="*/ 4892405 h 5692775"/>
              <a:gd name="connsiteX2025" fmla="*/ 1749288 w 9350805"/>
              <a:gd name="connsiteY2025" fmla="*/ 4888647 h 5692775"/>
              <a:gd name="connsiteX2026" fmla="*/ 1756795 w 9350805"/>
              <a:gd name="connsiteY2026" fmla="*/ 4877374 h 5692775"/>
              <a:gd name="connsiteX2027" fmla="*/ 1730518 w 9350805"/>
              <a:gd name="connsiteY2027" fmla="*/ 4866102 h 5692775"/>
              <a:gd name="connsiteX2028" fmla="*/ 1749288 w 9350805"/>
              <a:gd name="connsiteY2028" fmla="*/ 4843556 h 5692775"/>
              <a:gd name="connsiteX2029" fmla="*/ 1730518 w 9350805"/>
              <a:gd name="connsiteY2029" fmla="*/ 4828526 h 5692775"/>
              <a:gd name="connsiteX2030" fmla="*/ 1647934 w 9350805"/>
              <a:gd name="connsiteY2030" fmla="*/ 4790950 h 5692775"/>
              <a:gd name="connsiteX2031" fmla="*/ 1621657 w 9350805"/>
              <a:gd name="connsiteY2031" fmla="*/ 4790950 h 5692775"/>
              <a:gd name="connsiteX2032" fmla="*/ 1591626 w 9350805"/>
              <a:gd name="connsiteY2032" fmla="*/ 4779677 h 5692775"/>
              <a:gd name="connsiteX2033" fmla="*/ 1546580 w 9350805"/>
              <a:gd name="connsiteY2033" fmla="*/ 4790950 h 5692775"/>
              <a:gd name="connsiteX2034" fmla="*/ 1479011 w 9350805"/>
              <a:gd name="connsiteY2034" fmla="*/ 4805980 h 5692775"/>
              <a:gd name="connsiteX2035" fmla="*/ 1524057 w 9350805"/>
              <a:gd name="connsiteY2035" fmla="*/ 4794707 h 5692775"/>
              <a:gd name="connsiteX2036" fmla="*/ 1516550 w 9350805"/>
              <a:gd name="connsiteY2036" fmla="*/ 4779677 h 5692775"/>
              <a:gd name="connsiteX2037" fmla="*/ 1531565 w 9350805"/>
              <a:gd name="connsiteY2037" fmla="*/ 4768404 h 5692775"/>
              <a:gd name="connsiteX2038" fmla="*/ 1520304 w 9350805"/>
              <a:gd name="connsiteY2038" fmla="*/ 4749616 h 5692775"/>
              <a:gd name="connsiteX2039" fmla="*/ 1621657 w 9350805"/>
              <a:gd name="connsiteY2039" fmla="*/ 4719555 h 5692775"/>
              <a:gd name="connsiteX2040" fmla="*/ 1584119 w 9350805"/>
              <a:gd name="connsiteY2040" fmla="*/ 4697009 h 5692775"/>
              <a:gd name="connsiteX2041" fmla="*/ 1576611 w 9350805"/>
              <a:gd name="connsiteY2041" fmla="*/ 4689494 h 5692775"/>
              <a:gd name="connsiteX2042" fmla="*/ 1557842 w 9350805"/>
              <a:gd name="connsiteY2042" fmla="*/ 4663191 h 5692775"/>
              <a:gd name="connsiteX2043" fmla="*/ 1542827 w 9350805"/>
              <a:gd name="connsiteY2043" fmla="*/ 4678221 h 5692775"/>
              <a:gd name="connsiteX2044" fmla="*/ 1550334 w 9350805"/>
              <a:gd name="connsiteY2044" fmla="*/ 4681979 h 5692775"/>
              <a:gd name="connsiteX2045" fmla="*/ 1509042 w 9350805"/>
              <a:gd name="connsiteY2045" fmla="*/ 4719555 h 5692775"/>
              <a:gd name="connsiteX2046" fmla="*/ 1505288 w 9350805"/>
              <a:gd name="connsiteY2046" fmla="*/ 4712040 h 5692775"/>
              <a:gd name="connsiteX2047" fmla="*/ 1531565 w 9350805"/>
              <a:gd name="connsiteY2047" fmla="*/ 4678221 h 5692775"/>
              <a:gd name="connsiteX2048" fmla="*/ 1501534 w 9350805"/>
              <a:gd name="connsiteY2048" fmla="*/ 4678221 h 5692775"/>
              <a:gd name="connsiteX2049" fmla="*/ 1497781 w 9350805"/>
              <a:gd name="connsiteY2049" fmla="*/ 4674464 h 5692775"/>
              <a:gd name="connsiteX2050" fmla="*/ 1467750 w 9350805"/>
              <a:gd name="connsiteY2050" fmla="*/ 4712040 h 5692775"/>
              <a:gd name="connsiteX2051" fmla="*/ 1471504 w 9350805"/>
              <a:gd name="connsiteY2051" fmla="*/ 4689494 h 5692775"/>
              <a:gd name="connsiteX2052" fmla="*/ 1490273 w 9350805"/>
              <a:gd name="connsiteY2052" fmla="*/ 4663191 h 5692775"/>
              <a:gd name="connsiteX2053" fmla="*/ 1554088 w 9350805"/>
              <a:gd name="connsiteY2053" fmla="*/ 4629372 h 5692775"/>
              <a:gd name="connsiteX2054" fmla="*/ 1554088 w 9350805"/>
              <a:gd name="connsiteY2054" fmla="*/ 4621857 h 5692775"/>
              <a:gd name="connsiteX2055" fmla="*/ 1524057 w 9350805"/>
              <a:gd name="connsiteY2055" fmla="*/ 4614342 h 5692775"/>
              <a:gd name="connsiteX2056" fmla="*/ 1546580 w 9350805"/>
              <a:gd name="connsiteY2056" fmla="*/ 4599312 h 5692775"/>
              <a:gd name="connsiteX2057" fmla="*/ 1557842 w 9350805"/>
              <a:gd name="connsiteY2057" fmla="*/ 4588039 h 5692775"/>
              <a:gd name="connsiteX2058" fmla="*/ 1546580 w 9350805"/>
              <a:gd name="connsiteY2058" fmla="*/ 4584281 h 5692775"/>
              <a:gd name="connsiteX2059" fmla="*/ 1539073 w 9350805"/>
              <a:gd name="connsiteY2059" fmla="*/ 4584281 h 5692775"/>
              <a:gd name="connsiteX2060" fmla="*/ 1561596 w 9350805"/>
              <a:gd name="connsiteY2060" fmla="*/ 4584281 h 5692775"/>
              <a:gd name="connsiteX2061" fmla="*/ 1587872 w 9350805"/>
              <a:gd name="connsiteY2061" fmla="*/ 4580524 h 5692775"/>
              <a:gd name="connsiteX2062" fmla="*/ 1614149 w 9350805"/>
              <a:gd name="connsiteY2062" fmla="*/ 4561735 h 5692775"/>
              <a:gd name="connsiteX2063" fmla="*/ 1621657 w 9350805"/>
              <a:gd name="connsiteY2063" fmla="*/ 4539190 h 5692775"/>
              <a:gd name="connsiteX2064" fmla="*/ 1647934 w 9350805"/>
              <a:gd name="connsiteY2064" fmla="*/ 4520402 h 5692775"/>
              <a:gd name="connsiteX2065" fmla="*/ 1711749 w 9350805"/>
              <a:gd name="connsiteY2065" fmla="*/ 4501614 h 5692775"/>
              <a:gd name="connsiteX2066" fmla="*/ 1726765 w 9350805"/>
              <a:gd name="connsiteY2066" fmla="*/ 4494099 h 5692775"/>
              <a:gd name="connsiteX2067" fmla="*/ 1659195 w 9350805"/>
              <a:gd name="connsiteY2067" fmla="*/ 4471553 h 5692775"/>
              <a:gd name="connsiteX2068" fmla="*/ 1610395 w 9350805"/>
              <a:gd name="connsiteY2068" fmla="*/ 4490341 h 5692775"/>
              <a:gd name="connsiteX2069" fmla="*/ 1614149 w 9350805"/>
              <a:gd name="connsiteY2069" fmla="*/ 4471553 h 5692775"/>
              <a:gd name="connsiteX2070" fmla="*/ 1580365 w 9350805"/>
              <a:gd name="connsiteY2070" fmla="*/ 4486583 h 5692775"/>
              <a:gd name="connsiteX2071" fmla="*/ 1587872 w 9350805"/>
              <a:gd name="connsiteY2071" fmla="*/ 4509129 h 5692775"/>
              <a:gd name="connsiteX2072" fmla="*/ 1580365 w 9350805"/>
              <a:gd name="connsiteY2072" fmla="*/ 4509129 h 5692775"/>
              <a:gd name="connsiteX2073" fmla="*/ 1572857 w 9350805"/>
              <a:gd name="connsiteY2073" fmla="*/ 4494099 h 5692775"/>
              <a:gd name="connsiteX2074" fmla="*/ 1546580 w 9350805"/>
              <a:gd name="connsiteY2074" fmla="*/ 4501614 h 5692775"/>
              <a:gd name="connsiteX2075" fmla="*/ 1550334 w 9350805"/>
              <a:gd name="connsiteY2075" fmla="*/ 4509129 h 5692775"/>
              <a:gd name="connsiteX2076" fmla="*/ 1527811 w 9350805"/>
              <a:gd name="connsiteY2076" fmla="*/ 4535432 h 5692775"/>
              <a:gd name="connsiteX2077" fmla="*/ 1512796 w 9350805"/>
              <a:gd name="connsiteY2077" fmla="*/ 4524159 h 5692775"/>
              <a:gd name="connsiteX2078" fmla="*/ 1497781 w 9350805"/>
              <a:gd name="connsiteY2078" fmla="*/ 4535432 h 5692775"/>
              <a:gd name="connsiteX2079" fmla="*/ 1516550 w 9350805"/>
              <a:gd name="connsiteY2079" fmla="*/ 4550463 h 5692775"/>
              <a:gd name="connsiteX2080" fmla="*/ 1482765 w 9350805"/>
              <a:gd name="connsiteY2080" fmla="*/ 4561735 h 5692775"/>
              <a:gd name="connsiteX2081" fmla="*/ 1497781 w 9350805"/>
              <a:gd name="connsiteY2081" fmla="*/ 4573008 h 5692775"/>
              <a:gd name="connsiteX2082" fmla="*/ 1486519 w 9350805"/>
              <a:gd name="connsiteY2082" fmla="*/ 4576766 h 5692775"/>
              <a:gd name="connsiteX2083" fmla="*/ 1460242 w 9350805"/>
              <a:gd name="connsiteY2083" fmla="*/ 4591796 h 5692775"/>
              <a:gd name="connsiteX2084" fmla="*/ 1422704 w 9350805"/>
              <a:gd name="connsiteY2084" fmla="*/ 4599312 h 5692775"/>
              <a:gd name="connsiteX2085" fmla="*/ 1433965 w 9350805"/>
              <a:gd name="connsiteY2085" fmla="*/ 4576766 h 5692775"/>
              <a:gd name="connsiteX2086" fmla="*/ 1407688 w 9350805"/>
              <a:gd name="connsiteY2086" fmla="*/ 4580524 h 5692775"/>
              <a:gd name="connsiteX2087" fmla="*/ 1433965 w 9350805"/>
              <a:gd name="connsiteY2087" fmla="*/ 4535432 h 5692775"/>
              <a:gd name="connsiteX2088" fmla="*/ 1531565 w 9350805"/>
              <a:gd name="connsiteY2088" fmla="*/ 4509129 h 5692775"/>
              <a:gd name="connsiteX2089" fmla="*/ 1524057 w 9350805"/>
              <a:gd name="connsiteY2089" fmla="*/ 4467795 h 5692775"/>
              <a:gd name="connsiteX2090" fmla="*/ 1550334 w 9350805"/>
              <a:gd name="connsiteY2090" fmla="*/ 4422704 h 5692775"/>
              <a:gd name="connsiteX2091" fmla="*/ 1587872 w 9350805"/>
              <a:gd name="connsiteY2091" fmla="*/ 4422704 h 5692775"/>
              <a:gd name="connsiteX2092" fmla="*/ 1617903 w 9350805"/>
              <a:gd name="connsiteY2092" fmla="*/ 4403916 h 5692775"/>
              <a:gd name="connsiteX2093" fmla="*/ 1610395 w 9350805"/>
              <a:gd name="connsiteY2093" fmla="*/ 4396401 h 5692775"/>
              <a:gd name="connsiteX2094" fmla="*/ 1629165 w 9350805"/>
              <a:gd name="connsiteY2094" fmla="*/ 4377613 h 5692775"/>
              <a:gd name="connsiteX2095" fmla="*/ 1629165 w 9350805"/>
              <a:gd name="connsiteY2095" fmla="*/ 4381370 h 5692775"/>
              <a:gd name="connsiteX2096" fmla="*/ 1659195 w 9350805"/>
              <a:gd name="connsiteY2096" fmla="*/ 4370097 h 5692775"/>
              <a:gd name="connsiteX2097" fmla="*/ 1692980 w 9350805"/>
              <a:gd name="connsiteY2097" fmla="*/ 4381370 h 5692775"/>
              <a:gd name="connsiteX2098" fmla="*/ 1719257 w 9350805"/>
              <a:gd name="connsiteY2098" fmla="*/ 4400158 h 5692775"/>
              <a:gd name="connsiteX2099" fmla="*/ 1764303 w 9350805"/>
              <a:gd name="connsiteY2099" fmla="*/ 4381370 h 5692775"/>
              <a:gd name="connsiteX2100" fmla="*/ 1775564 w 9350805"/>
              <a:gd name="connsiteY2100" fmla="*/ 4370097 h 5692775"/>
              <a:gd name="connsiteX2101" fmla="*/ 1764303 w 9350805"/>
              <a:gd name="connsiteY2101" fmla="*/ 4366340 h 5692775"/>
              <a:gd name="connsiteX2102" fmla="*/ 1715503 w 9350805"/>
              <a:gd name="connsiteY2102" fmla="*/ 4355067 h 5692775"/>
              <a:gd name="connsiteX2103" fmla="*/ 1677965 w 9350805"/>
              <a:gd name="connsiteY2103" fmla="*/ 4347552 h 5692775"/>
              <a:gd name="connsiteX2104" fmla="*/ 1670457 w 9350805"/>
              <a:gd name="connsiteY2104" fmla="*/ 4340037 h 5692775"/>
              <a:gd name="connsiteX2105" fmla="*/ 1704241 w 9350805"/>
              <a:gd name="connsiteY2105" fmla="*/ 4332521 h 5692775"/>
              <a:gd name="connsiteX2106" fmla="*/ 1692980 w 9350805"/>
              <a:gd name="connsiteY2106" fmla="*/ 4321249 h 5692775"/>
              <a:gd name="connsiteX2107" fmla="*/ 1647934 w 9350805"/>
              <a:gd name="connsiteY2107" fmla="*/ 4309976 h 5692775"/>
              <a:gd name="connsiteX2108" fmla="*/ 1621657 w 9350805"/>
              <a:gd name="connsiteY2108" fmla="*/ 4321249 h 5692775"/>
              <a:gd name="connsiteX2109" fmla="*/ 1595380 w 9350805"/>
              <a:gd name="connsiteY2109" fmla="*/ 4325006 h 5692775"/>
              <a:gd name="connsiteX2110" fmla="*/ 1614149 w 9350805"/>
              <a:gd name="connsiteY2110" fmla="*/ 4309976 h 5692775"/>
              <a:gd name="connsiteX2111" fmla="*/ 1610395 w 9350805"/>
              <a:gd name="connsiteY2111" fmla="*/ 4306218 h 5692775"/>
              <a:gd name="connsiteX2112" fmla="*/ 1584119 w 9350805"/>
              <a:gd name="connsiteY2112" fmla="*/ 4309976 h 5692775"/>
              <a:gd name="connsiteX2113" fmla="*/ 1591626 w 9350805"/>
              <a:gd name="connsiteY2113" fmla="*/ 4325006 h 5692775"/>
              <a:gd name="connsiteX2114" fmla="*/ 1524057 w 9350805"/>
              <a:gd name="connsiteY2114" fmla="*/ 4343794 h 5692775"/>
              <a:gd name="connsiteX2115" fmla="*/ 1516550 w 9350805"/>
              <a:gd name="connsiteY2115" fmla="*/ 4321249 h 5692775"/>
              <a:gd name="connsiteX2116" fmla="*/ 1497781 w 9350805"/>
              <a:gd name="connsiteY2116" fmla="*/ 4317491 h 5692775"/>
              <a:gd name="connsiteX2117" fmla="*/ 1512796 w 9350805"/>
              <a:gd name="connsiteY2117" fmla="*/ 4306218 h 5692775"/>
              <a:gd name="connsiteX2118" fmla="*/ 1531565 w 9350805"/>
              <a:gd name="connsiteY2118" fmla="*/ 4317491 h 5692775"/>
              <a:gd name="connsiteX2119" fmla="*/ 1531565 w 9350805"/>
              <a:gd name="connsiteY2119" fmla="*/ 4313733 h 5692775"/>
              <a:gd name="connsiteX2120" fmla="*/ 1524057 w 9350805"/>
              <a:gd name="connsiteY2120" fmla="*/ 4302461 h 5692775"/>
              <a:gd name="connsiteX2121" fmla="*/ 1539073 w 9350805"/>
              <a:gd name="connsiteY2121" fmla="*/ 4276157 h 5692775"/>
              <a:gd name="connsiteX2122" fmla="*/ 1524057 w 9350805"/>
              <a:gd name="connsiteY2122" fmla="*/ 4283673 h 5692775"/>
              <a:gd name="connsiteX2123" fmla="*/ 1501534 w 9350805"/>
              <a:gd name="connsiteY2123" fmla="*/ 4268642 h 5692775"/>
              <a:gd name="connsiteX2124" fmla="*/ 1482765 w 9350805"/>
              <a:gd name="connsiteY2124" fmla="*/ 4268642 h 5692775"/>
              <a:gd name="connsiteX2125" fmla="*/ 1482765 w 9350805"/>
              <a:gd name="connsiteY2125" fmla="*/ 4261127 h 5692775"/>
              <a:gd name="connsiteX2126" fmla="*/ 1501534 w 9350805"/>
              <a:gd name="connsiteY2126" fmla="*/ 4253612 h 5692775"/>
              <a:gd name="connsiteX2127" fmla="*/ 1490273 w 9350805"/>
              <a:gd name="connsiteY2127" fmla="*/ 4234824 h 5692775"/>
              <a:gd name="connsiteX2128" fmla="*/ 1550334 w 9350805"/>
              <a:gd name="connsiteY2128" fmla="*/ 4212278 h 5692775"/>
              <a:gd name="connsiteX2129" fmla="*/ 1475258 w 9350805"/>
              <a:gd name="connsiteY2129" fmla="*/ 4174702 h 5692775"/>
              <a:gd name="connsiteX2130" fmla="*/ 1505288 w 9350805"/>
              <a:gd name="connsiteY2130" fmla="*/ 4155914 h 5692775"/>
              <a:gd name="connsiteX2131" fmla="*/ 1516550 w 9350805"/>
              <a:gd name="connsiteY2131" fmla="*/ 4148399 h 5692775"/>
              <a:gd name="connsiteX2132" fmla="*/ 1531565 w 9350805"/>
              <a:gd name="connsiteY2132" fmla="*/ 4140883 h 5692775"/>
              <a:gd name="connsiteX2133" fmla="*/ 1509042 w 9350805"/>
              <a:gd name="connsiteY2133" fmla="*/ 4099550 h 5692775"/>
              <a:gd name="connsiteX2134" fmla="*/ 1516550 w 9350805"/>
              <a:gd name="connsiteY2134" fmla="*/ 4084519 h 5692775"/>
              <a:gd name="connsiteX2135" fmla="*/ 1497781 w 9350805"/>
              <a:gd name="connsiteY2135" fmla="*/ 4069489 h 5692775"/>
              <a:gd name="connsiteX2136" fmla="*/ 1494027 w 9350805"/>
              <a:gd name="connsiteY2136" fmla="*/ 4035670 h 5692775"/>
              <a:gd name="connsiteX2137" fmla="*/ 1494027 w 9350805"/>
              <a:gd name="connsiteY2137" fmla="*/ 3994337 h 5692775"/>
              <a:gd name="connsiteX2138" fmla="*/ 1539073 w 9350805"/>
              <a:gd name="connsiteY2138" fmla="*/ 3998094 h 5692775"/>
              <a:gd name="connsiteX2139" fmla="*/ 1527811 w 9350805"/>
              <a:gd name="connsiteY2139" fmla="*/ 3968033 h 5692775"/>
              <a:gd name="connsiteX2140" fmla="*/ 1557842 w 9350805"/>
              <a:gd name="connsiteY2140" fmla="*/ 3968033 h 5692775"/>
              <a:gd name="connsiteX2141" fmla="*/ 1591626 w 9350805"/>
              <a:gd name="connsiteY2141" fmla="*/ 3945488 h 5692775"/>
              <a:gd name="connsiteX2142" fmla="*/ 1651688 w 9350805"/>
              <a:gd name="connsiteY2142" fmla="*/ 3930457 h 5692775"/>
              <a:gd name="connsiteX2143" fmla="*/ 1662949 w 9350805"/>
              <a:gd name="connsiteY2143" fmla="*/ 3900396 h 5692775"/>
              <a:gd name="connsiteX2144" fmla="*/ 1636672 w 9350805"/>
              <a:gd name="connsiteY2144" fmla="*/ 3900396 h 5692775"/>
              <a:gd name="connsiteX2145" fmla="*/ 1617903 w 9350805"/>
              <a:gd name="connsiteY2145" fmla="*/ 3885366 h 5692775"/>
              <a:gd name="connsiteX2146" fmla="*/ 1602888 w 9350805"/>
              <a:gd name="connsiteY2146" fmla="*/ 3900396 h 5692775"/>
              <a:gd name="connsiteX2147" fmla="*/ 1576611 w 9350805"/>
              <a:gd name="connsiteY2147" fmla="*/ 3915427 h 5692775"/>
              <a:gd name="connsiteX2148" fmla="*/ 1561596 w 9350805"/>
              <a:gd name="connsiteY2148" fmla="*/ 3911669 h 5692775"/>
              <a:gd name="connsiteX2149" fmla="*/ 1550334 w 9350805"/>
              <a:gd name="connsiteY2149" fmla="*/ 3889124 h 5692775"/>
              <a:gd name="connsiteX2150" fmla="*/ 1584119 w 9350805"/>
              <a:gd name="connsiteY2150" fmla="*/ 3900396 h 5692775"/>
              <a:gd name="connsiteX2151" fmla="*/ 1591626 w 9350805"/>
              <a:gd name="connsiteY2151" fmla="*/ 3885366 h 5692775"/>
              <a:gd name="connsiteX2152" fmla="*/ 1572857 w 9350805"/>
              <a:gd name="connsiteY2152" fmla="*/ 3885366 h 5692775"/>
              <a:gd name="connsiteX2153" fmla="*/ 1584119 w 9350805"/>
              <a:gd name="connsiteY2153" fmla="*/ 3862820 h 5692775"/>
              <a:gd name="connsiteX2154" fmla="*/ 1591626 w 9350805"/>
              <a:gd name="connsiteY2154" fmla="*/ 3855305 h 5692775"/>
              <a:gd name="connsiteX2155" fmla="*/ 1591626 w 9350805"/>
              <a:gd name="connsiteY2155" fmla="*/ 3836517 h 5692775"/>
              <a:gd name="connsiteX2156" fmla="*/ 1505288 w 9350805"/>
              <a:gd name="connsiteY2156" fmla="*/ 3881608 h 5692775"/>
              <a:gd name="connsiteX2157" fmla="*/ 1516550 w 9350805"/>
              <a:gd name="connsiteY2157" fmla="*/ 3900396 h 5692775"/>
              <a:gd name="connsiteX2158" fmla="*/ 1494027 w 9350805"/>
              <a:gd name="connsiteY2158" fmla="*/ 3892881 h 5692775"/>
              <a:gd name="connsiteX2159" fmla="*/ 1448981 w 9350805"/>
              <a:gd name="connsiteY2159" fmla="*/ 3922942 h 5692775"/>
              <a:gd name="connsiteX2160" fmla="*/ 1388919 w 9350805"/>
              <a:gd name="connsiteY2160" fmla="*/ 3889124 h 5692775"/>
              <a:gd name="connsiteX2161" fmla="*/ 1396427 w 9350805"/>
              <a:gd name="connsiteY2161" fmla="*/ 3870336 h 5692775"/>
              <a:gd name="connsiteX2162" fmla="*/ 1355135 w 9350805"/>
              <a:gd name="connsiteY2162" fmla="*/ 3877851 h 5692775"/>
              <a:gd name="connsiteX2163" fmla="*/ 1370150 w 9350805"/>
              <a:gd name="connsiteY2163" fmla="*/ 3919184 h 5692775"/>
              <a:gd name="connsiteX2164" fmla="*/ 1340119 w 9350805"/>
              <a:gd name="connsiteY2164" fmla="*/ 3907912 h 5692775"/>
              <a:gd name="connsiteX2165" fmla="*/ 1310089 w 9350805"/>
              <a:gd name="connsiteY2165" fmla="*/ 3907912 h 5692775"/>
              <a:gd name="connsiteX2166" fmla="*/ 1272550 w 9350805"/>
              <a:gd name="connsiteY2166" fmla="*/ 3930457 h 5692775"/>
              <a:gd name="connsiteX2167" fmla="*/ 1242520 w 9350805"/>
              <a:gd name="connsiteY2167" fmla="*/ 3919184 h 5692775"/>
              <a:gd name="connsiteX2168" fmla="*/ 1227504 w 9350805"/>
              <a:gd name="connsiteY2168" fmla="*/ 3937973 h 5692775"/>
              <a:gd name="connsiteX2169" fmla="*/ 1231258 w 9350805"/>
              <a:gd name="connsiteY2169" fmla="*/ 3937973 h 5692775"/>
              <a:gd name="connsiteX2170" fmla="*/ 1231258 w 9350805"/>
              <a:gd name="connsiteY2170" fmla="*/ 3971791 h 5692775"/>
              <a:gd name="connsiteX2171" fmla="*/ 1197474 w 9350805"/>
              <a:gd name="connsiteY2171" fmla="*/ 3949245 h 5692775"/>
              <a:gd name="connsiteX2172" fmla="*/ 1268797 w 9350805"/>
              <a:gd name="connsiteY2172" fmla="*/ 3896639 h 5692775"/>
              <a:gd name="connsiteX2173" fmla="*/ 1265043 w 9350805"/>
              <a:gd name="connsiteY2173" fmla="*/ 3907912 h 5692775"/>
              <a:gd name="connsiteX2174" fmla="*/ 1340119 w 9350805"/>
              <a:gd name="connsiteY2174" fmla="*/ 3859063 h 5692775"/>
              <a:gd name="connsiteX2175" fmla="*/ 1362642 w 9350805"/>
              <a:gd name="connsiteY2175" fmla="*/ 3859063 h 5692775"/>
              <a:gd name="connsiteX2176" fmla="*/ 1321350 w 9350805"/>
              <a:gd name="connsiteY2176" fmla="*/ 3851548 h 5692775"/>
              <a:gd name="connsiteX2177" fmla="*/ 1163689 w 9350805"/>
              <a:gd name="connsiteY2177" fmla="*/ 3949245 h 5692775"/>
              <a:gd name="connsiteX2178" fmla="*/ 1156181 w 9350805"/>
              <a:gd name="connsiteY2178" fmla="*/ 3953003 h 5692775"/>
              <a:gd name="connsiteX2179" fmla="*/ 1201227 w 9350805"/>
              <a:gd name="connsiteY2179" fmla="*/ 3964276 h 5692775"/>
              <a:gd name="connsiteX2180" fmla="*/ 1201227 w 9350805"/>
              <a:gd name="connsiteY2180" fmla="*/ 3971791 h 5692775"/>
              <a:gd name="connsiteX2181" fmla="*/ 1122397 w 9350805"/>
              <a:gd name="connsiteY2181" fmla="*/ 4013125 h 5692775"/>
              <a:gd name="connsiteX2182" fmla="*/ 1099874 w 9350805"/>
              <a:gd name="connsiteY2182" fmla="*/ 4028155 h 5692775"/>
              <a:gd name="connsiteX2183" fmla="*/ 1073597 w 9350805"/>
              <a:gd name="connsiteY2183" fmla="*/ 4035670 h 5692775"/>
              <a:gd name="connsiteX2184" fmla="*/ 1062335 w 9350805"/>
              <a:gd name="connsiteY2184" fmla="*/ 4039428 h 5692775"/>
              <a:gd name="connsiteX2185" fmla="*/ 979751 w 9350805"/>
              <a:gd name="connsiteY2185" fmla="*/ 4103307 h 5692775"/>
              <a:gd name="connsiteX2186" fmla="*/ 919690 w 9350805"/>
              <a:gd name="connsiteY2186" fmla="*/ 4137126 h 5692775"/>
              <a:gd name="connsiteX2187" fmla="*/ 915936 w 9350805"/>
              <a:gd name="connsiteY2187" fmla="*/ 4133368 h 5692775"/>
              <a:gd name="connsiteX2188" fmla="*/ 949721 w 9350805"/>
              <a:gd name="connsiteY2188" fmla="*/ 4103307 h 5692775"/>
              <a:gd name="connsiteX2189" fmla="*/ 942213 w 9350805"/>
              <a:gd name="connsiteY2189" fmla="*/ 4095792 h 5692775"/>
              <a:gd name="connsiteX2190" fmla="*/ 912182 w 9350805"/>
              <a:gd name="connsiteY2190" fmla="*/ 4114580 h 5692775"/>
              <a:gd name="connsiteX2191" fmla="*/ 904674 w 9350805"/>
              <a:gd name="connsiteY2191" fmla="*/ 4088277 h 5692775"/>
              <a:gd name="connsiteX2192" fmla="*/ 878398 w 9350805"/>
              <a:gd name="connsiteY2192" fmla="*/ 4099550 h 5692775"/>
              <a:gd name="connsiteX2193" fmla="*/ 889659 w 9350805"/>
              <a:gd name="connsiteY2193" fmla="*/ 4125853 h 5692775"/>
              <a:gd name="connsiteX2194" fmla="*/ 825844 w 9350805"/>
              <a:gd name="connsiteY2194" fmla="*/ 4095792 h 5692775"/>
              <a:gd name="connsiteX2195" fmla="*/ 885905 w 9350805"/>
              <a:gd name="connsiteY2195" fmla="*/ 4054458 h 5692775"/>
              <a:gd name="connsiteX2196" fmla="*/ 927197 w 9350805"/>
              <a:gd name="connsiteY2196" fmla="*/ 3994337 h 5692775"/>
              <a:gd name="connsiteX2197" fmla="*/ 867136 w 9350805"/>
              <a:gd name="connsiteY2197" fmla="*/ 3975549 h 5692775"/>
              <a:gd name="connsiteX2198" fmla="*/ 863382 w 9350805"/>
              <a:gd name="connsiteY2198" fmla="*/ 3975549 h 5692775"/>
              <a:gd name="connsiteX2199" fmla="*/ 822090 w 9350805"/>
              <a:gd name="connsiteY2199" fmla="*/ 3994337 h 5692775"/>
              <a:gd name="connsiteX2200" fmla="*/ 803321 w 9350805"/>
              <a:gd name="connsiteY2200" fmla="*/ 4005609 h 5692775"/>
              <a:gd name="connsiteX2201" fmla="*/ 788306 w 9350805"/>
              <a:gd name="connsiteY2201" fmla="*/ 4013125 h 5692775"/>
              <a:gd name="connsiteX2202" fmla="*/ 799567 w 9350805"/>
              <a:gd name="connsiteY2202" fmla="*/ 4001852 h 5692775"/>
              <a:gd name="connsiteX2203" fmla="*/ 758275 w 9350805"/>
              <a:gd name="connsiteY2203" fmla="*/ 4016882 h 5692775"/>
              <a:gd name="connsiteX2204" fmla="*/ 780798 w 9350805"/>
              <a:gd name="connsiteY2204" fmla="*/ 3975549 h 5692775"/>
              <a:gd name="connsiteX2205" fmla="*/ 799567 w 9350805"/>
              <a:gd name="connsiteY2205" fmla="*/ 3968033 h 5692775"/>
              <a:gd name="connsiteX2206" fmla="*/ 799567 w 9350805"/>
              <a:gd name="connsiteY2206" fmla="*/ 3960518 h 5692775"/>
              <a:gd name="connsiteX2207" fmla="*/ 769536 w 9350805"/>
              <a:gd name="connsiteY2207" fmla="*/ 3953003 h 5692775"/>
              <a:gd name="connsiteX2208" fmla="*/ 720736 w 9350805"/>
              <a:gd name="connsiteY2208" fmla="*/ 3971791 h 5692775"/>
              <a:gd name="connsiteX2209" fmla="*/ 701967 w 9350805"/>
              <a:gd name="connsiteY2209" fmla="*/ 3979306 h 5692775"/>
              <a:gd name="connsiteX2210" fmla="*/ 701967 w 9350805"/>
              <a:gd name="connsiteY2210" fmla="*/ 3975549 h 5692775"/>
              <a:gd name="connsiteX2211" fmla="*/ 728244 w 9350805"/>
              <a:gd name="connsiteY2211" fmla="*/ 3953003 h 5692775"/>
              <a:gd name="connsiteX2212" fmla="*/ 668183 w 9350805"/>
              <a:gd name="connsiteY2212" fmla="*/ 3990579 h 5692775"/>
              <a:gd name="connsiteX2213" fmla="*/ 686952 w 9350805"/>
              <a:gd name="connsiteY2213" fmla="*/ 3994337 h 5692775"/>
              <a:gd name="connsiteX2214" fmla="*/ 668183 w 9350805"/>
              <a:gd name="connsiteY2214" fmla="*/ 4005609 h 5692775"/>
              <a:gd name="connsiteX2215" fmla="*/ 641906 w 9350805"/>
              <a:gd name="connsiteY2215" fmla="*/ 4009367 h 5692775"/>
              <a:gd name="connsiteX2216" fmla="*/ 619383 w 9350805"/>
              <a:gd name="connsiteY2216" fmla="*/ 4020640 h 5692775"/>
              <a:gd name="connsiteX2217" fmla="*/ 574337 w 9350805"/>
              <a:gd name="connsiteY2217" fmla="*/ 4020640 h 5692775"/>
              <a:gd name="connsiteX2218" fmla="*/ 566829 w 9350805"/>
              <a:gd name="connsiteY2218" fmla="*/ 3998094 h 5692775"/>
              <a:gd name="connsiteX2219" fmla="*/ 581844 w 9350805"/>
              <a:gd name="connsiteY2219" fmla="*/ 3964276 h 5692775"/>
              <a:gd name="connsiteX2220" fmla="*/ 608121 w 9350805"/>
              <a:gd name="connsiteY2220" fmla="*/ 3934215 h 5692775"/>
              <a:gd name="connsiteX2221" fmla="*/ 589352 w 9350805"/>
              <a:gd name="connsiteY2221" fmla="*/ 3919184 h 5692775"/>
              <a:gd name="connsiteX2222" fmla="*/ 619383 w 9350805"/>
              <a:gd name="connsiteY2222" fmla="*/ 3900396 h 5692775"/>
              <a:gd name="connsiteX2223" fmla="*/ 589352 w 9350805"/>
              <a:gd name="connsiteY2223" fmla="*/ 3911669 h 5692775"/>
              <a:gd name="connsiteX2224" fmla="*/ 503014 w 9350805"/>
              <a:gd name="connsiteY2224" fmla="*/ 3979306 h 5692775"/>
              <a:gd name="connsiteX2225" fmla="*/ 487999 w 9350805"/>
              <a:gd name="connsiteY2225" fmla="*/ 3990579 h 5692775"/>
              <a:gd name="connsiteX2226" fmla="*/ 529291 w 9350805"/>
              <a:gd name="connsiteY2226" fmla="*/ 3934215 h 5692775"/>
              <a:gd name="connsiteX2227" fmla="*/ 503014 w 9350805"/>
              <a:gd name="connsiteY2227" fmla="*/ 3956761 h 5692775"/>
              <a:gd name="connsiteX2228" fmla="*/ 435445 w 9350805"/>
              <a:gd name="connsiteY2228" fmla="*/ 3930457 h 5692775"/>
              <a:gd name="connsiteX2229" fmla="*/ 446706 w 9350805"/>
              <a:gd name="connsiteY2229" fmla="*/ 3904154 h 5692775"/>
              <a:gd name="connsiteX2230" fmla="*/ 431691 w 9350805"/>
              <a:gd name="connsiteY2230" fmla="*/ 3892881 h 5692775"/>
              <a:gd name="connsiteX2231" fmla="*/ 454214 w 9350805"/>
              <a:gd name="connsiteY2231" fmla="*/ 3881608 h 5692775"/>
              <a:gd name="connsiteX2232" fmla="*/ 465476 w 9350805"/>
              <a:gd name="connsiteY2232" fmla="*/ 3866578 h 5692775"/>
              <a:gd name="connsiteX2233" fmla="*/ 457968 w 9350805"/>
              <a:gd name="connsiteY2233" fmla="*/ 3847790 h 5692775"/>
              <a:gd name="connsiteX2234" fmla="*/ 472983 w 9350805"/>
              <a:gd name="connsiteY2234" fmla="*/ 3836517 h 5692775"/>
              <a:gd name="connsiteX2235" fmla="*/ 480491 w 9350805"/>
              <a:gd name="connsiteY2235" fmla="*/ 3821487 h 5692775"/>
              <a:gd name="connsiteX2236" fmla="*/ 465476 w 9350805"/>
              <a:gd name="connsiteY2236" fmla="*/ 3821487 h 5692775"/>
              <a:gd name="connsiteX2237" fmla="*/ 412922 w 9350805"/>
              <a:gd name="connsiteY2237" fmla="*/ 3847790 h 5692775"/>
              <a:gd name="connsiteX2238" fmla="*/ 397907 w 9350805"/>
              <a:gd name="connsiteY2238" fmla="*/ 3855305 h 5692775"/>
              <a:gd name="connsiteX2239" fmla="*/ 405414 w 9350805"/>
              <a:gd name="connsiteY2239" fmla="*/ 3832760 h 5692775"/>
              <a:gd name="connsiteX2240" fmla="*/ 420429 w 9350805"/>
              <a:gd name="connsiteY2240" fmla="*/ 3821487 h 5692775"/>
              <a:gd name="connsiteX2241" fmla="*/ 435445 w 9350805"/>
              <a:gd name="connsiteY2241" fmla="*/ 3783911 h 5692775"/>
              <a:gd name="connsiteX2242" fmla="*/ 386645 w 9350805"/>
              <a:gd name="connsiteY2242" fmla="*/ 3821487 h 5692775"/>
              <a:gd name="connsiteX2243" fmla="*/ 386645 w 9350805"/>
              <a:gd name="connsiteY2243" fmla="*/ 3817729 h 5692775"/>
              <a:gd name="connsiteX2244" fmla="*/ 409168 w 9350805"/>
              <a:gd name="connsiteY2244" fmla="*/ 3780153 h 5692775"/>
              <a:gd name="connsiteX2245" fmla="*/ 416676 w 9350805"/>
              <a:gd name="connsiteY2245" fmla="*/ 3757607 h 5692775"/>
              <a:gd name="connsiteX2246" fmla="*/ 431691 w 9350805"/>
              <a:gd name="connsiteY2246" fmla="*/ 3735062 h 5692775"/>
              <a:gd name="connsiteX2247" fmla="*/ 416676 w 9350805"/>
              <a:gd name="connsiteY2247" fmla="*/ 3716274 h 5692775"/>
              <a:gd name="connsiteX2248" fmla="*/ 371630 w 9350805"/>
              <a:gd name="connsiteY2248" fmla="*/ 3750092 h 5692775"/>
              <a:gd name="connsiteX2249" fmla="*/ 360368 w 9350805"/>
              <a:gd name="connsiteY2249" fmla="*/ 3791426 h 5692775"/>
              <a:gd name="connsiteX2250" fmla="*/ 364122 w 9350805"/>
              <a:gd name="connsiteY2250" fmla="*/ 3802699 h 5692775"/>
              <a:gd name="connsiteX2251" fmla="*/ 367876 w 9350805"/>
              <a:gd name="connsiteY2251" fmla="*/ 3821487 h 5692775"/>
              <a:gd name="connsiteX2252" fmla="*/ 337845 w 9350805"/>
              <a:gd name="connsiteY2252" fmla="*/ 3825244 h 5692775"/>
              <a:gd name="connsiteX2253" fmla="*/ 352861 w 9350805"/>
              <a:gd name="connsiteY2253" fmla="*/ 3802699 h 5692775"/>
              <a:gd name="connsiteX2254" fmla="*/ 330338 w 9350805"/>
              <a:gd name="connsiteY2254" fmla="*/ 3810214 h 5692775"/>
              <a:gd name="connsiteX2255" fmla="*/ 341599 w 9350805"/>
              <a:gd name="connsiteY2255" fmla="*/ 3776395 h 5692775"/>
              <a:gd name="connsiteX2256" fmla="*/ 345353 w 9350805"/>
              <a:gd name="connsiteY2256" fmla="*/ 3780153 h 5692775"/>
              <a:gd name="connsiteX2257" fmla="*/ 337845 w 9350805"/>
              <a:gd name="connsiteY2257" fmla="*/ 3746335 h 5692775"/>
              <a:gd name="connsiteX2258" fmla="*/ 277784 w 9350805"/>
              <a:gd name="connsiteY2258" fmla="*/ 3780153 h 5692775"/>
              <a:gd name="connsiteX2259" fmla="*/ 262769 w 9350805"/>
              <a:gd name="connsiteY2259" fmla="*/ 3791426 h 5692775"/>
              <a:gd name="connsiteX2260" fmla="*/ 255261 w 9350805"/>
              <a:gd name="connsiteY2260" fmla="*/ 3802699 h 5692775"/>
              <a:gd name="connsiteX2261" fmla="*/ 270276 w 9350805"/>
              <a:gd name="connsiteY2261" fmla="*/ 3806456 h 5692775"/>
              <a:gd name="connsiteX2262" fmla="*/ 277784 w 9350805"/>
              <a:gd name="connsiteY2262" fmla="*/ 3802699 h 5692775"/>
              <a:gd name="connsiteX2263" fmla="*/ 277784 w 9350805"/>
              <a:gd name="connsiteY2263" fmla="*/ 3810214 h 5692775"/>
              <a:gd name="connsiteX2264" fmla="*/ 217722 w 9350805"/>
              <a:gd name="connsiteY2264" fmla="*/ 3829002 h 5692775"/>
              <a:gd name="connsiteX2265" fmla="*/ 240245 w 9350805"/>
              <a:gd name="connsiteY2265" fmla="*/ 3772638 h 5692775"/>
              <a:gd name="connsiteX2266" fmla="*/ 236492 w 9350805"/>
              <a:gd name="connsiteY2266" fmla="*/ 3735062 h 5692775"/>
              <a:gd name="connsiteX2267" fmla="*/ 217722 w 9350805"/>
              <a:gd name="connsiteY2267" fmla="*/ 3735062 h 5692775"/>
              <a:gd name="connsiteX2268" fmla="*/ 225230 w 9350805"/>
              <a:gd name="connsiteY2268" fmla="*/ 3697486 h 5692775"/>
              <a:gd name="connsiteX2269" fmla="*/ 228984 w 9350805"/>
              <a:gd name="connsiteY2269" fmla="*/ 3656152 h 5692775"/>
              <a:gd name="connsiteX2270" fmla="*/ 232738 w 9350805"/>
              <a:gd name="connsiteY2270" fmla="*/ 3644879 h 5692775"/>
              <a:gd name="connsiteX2271" fmla="*/ 217722 w 9350805"/>
              <a:gd name="connsiteY2271" fmla="*/ 3633606 h 5692775"/>
              <a:gd name="connsiteX2272" fmla="*/ 247753 w 9350805"/>
              <a:gd name="connsiteY2272" fmla="*/ 3629849 h 5692775"/>
              <a:gd name="connsiteX2273" fmla="*/ 232738 w 9350805"/>
              <a:gd name="connsiteY2273" fmla="*/ 3611061 h 5692775"/>
              <a:gd name="connsiteX2274" fmla="*/ 285292 w 9350805"/>
              <a:gd name="connsiteY2274" fmla="*/ 3584757 h 5692775"/>
              <a:gd name="connsiteX2275" fmla="*/ 285292 w 9350805"/>
              <a:gd name="connsiteY2275" fmla="*/ 3577242 h 5692775"/>
              <a:gd name="connsiteX2276" fmla="*/ 251507 w 9350805"/>
              <a:gd name="connsiteY2276" fmla="*/ 3573485 h 5692775"/>
              <a:gd name="connsiteX2277" fmla="*/ 251507 w 9350805"/>
              <a:gd name="connsiteY2277" fmla="*/ 3569727 h 5692775"/>
              <a:gd name="connsiteX2278" fmla="*/ 270276 w 9350805"/>
              <a:gd name="connsiteY2278" fmla="*/ 3565969 h 5692775"/>
              <a:gd name="connsiteX2279" fmla="*/ 292799 w 9350805"/>
              <a:gd name="connsiteY2279" fmla="*/ 3528393 h 5692775"/>
              <a:gd name="connsiteX2280" fmla="*/ 180184 w 9350805"/>
              <a:gd name="connsiteY2280" fmla="*/ 3547181 h 5692775"/>
              <a:gd name="connsiteX2281" fmla="*/ 78830 w 9350805"/>
              <a:gd name="connsiteY2281" fmla="*/ 3614818 h 5692775"/>
              <a:gd name="connsiteX2282" fmla="*/ 75077 w 9350805"/>
              <a:gd name="connsiteY2282" fmla="*/ 3581000 h 5692775"/>
              <a:gd name="connsiteX2283" fmla="*/ 131384 w 9350805"/>
              <a:gd name="connsiteY2283" fmla="*/ 3569727 h 5692775"/>
              <a:gd name="connsiteX2284" fmla="*/ 116369 w 9350805"/>
              <a:gd name="connsiteY2284" fmla="*/ 3524636 h 5692775"/>
              <a:gd name="connsiteX2285" fmla="*/ 146400 w 9350805"/>
              <a:gd name="connsiteY2285" fmla="*/ 3502090 h 5692775"/>
              <a:gd name="connsiteX2286" fmla="*/ 161415 w 9350805"/>
              <a:gd name="connsiteY2286" fmla="*/ 3468272 h 5692775"/>
              <a:gd name="connsiteX2287" fmla="*/ 176430 w 9350805"/>
              <a:gd name="connsiteY2287" fmla="*/ 3453241 h 5692775"/>
              <a:gd name="connsiteX2288" fmla="*/ 165169 w 9350805"/>
              <a:gd name="connsiteY2288" fmla="*/ 3438211 h 5692775"/>
              <a:gd name="connsiteX2289" fmla="*/ 191446 w 9350805"/>
              <a:gd name="connsiteY2289" fmla="*/ 3359301 h 5692775"/>
              <a:gd name="connsiteX2290" fmla="*/ 157661 w 9350805"/>
              <a:gd name="connsiteY2290" fmla="*/ 3359301 h 5692775"/>
              <a:gd name="connsiteX2291" fmla="*/ 168923 w 9350805"/>
              <a:gd name="connsiteY2291" fmla="*/ 3385604 h 5692775"/>
              <a:gd name="connsiteX2292" fmla="*/ 131384 w 9350805"/>
              <a:gd name="connsiteY2292" fmla="*/ 3378089 h 5692775"/>
              <a:gd name="connsiteX2293" fmla="*/ 112615 w 9350805"/>
              <a:gd name="connsiteY2293" fmla="*/ 3355543 h 5692775"/>
              <a:gd name="connsiteX2294" fmla="*/ 101353 w 9350805"/>
              <a:gd name="connsiteY2294" fmla="*/ 3366816 h 5692775"/>
              <a:gd name="connsiteX2295" fmla="*/ 90092 w 9350805"/>
              <a:gd name="connsiteY2295" fmla="*/ 3385604 h 5692775"/>
              <a:gd name="connsiteX2296" fmla="*/ 86338 w 9350805"/>
              <a:gd name="connsiteY2296" fmla="*/ 3423180 h 5692775"/>
              <a:gd name="connsiteX2297" fmla="*/ 45046 w 9350805"/>
              <a:gd name="connsiteY2297" fmla="*/ 3479544 h 5692775"/>
              <a:gd name="connsiteX2298" fmla="*/ 30031 w 9350805"/>
              <a:gd name="connsiteY2298" fmla="*/ 3483302 h 5692775"/>
              <a:gd name="connsiteX2299" fmla="*/ 22523 w 9350805"/>
              <a:gd name="connsiteY2299" fmla="*/ 3464514 h 5692775"/>
              <a:gd name="connsiteX2300" fmla="*/ 0 w 9350805"/>
              <a:gd name="connsiteY2300" fmla="*/ 3441968 h 5692775"/>
              <a:gd name="connsiteX2301" fmla="*/ 15015 w 9350805"/>
              <a:gd name="connsiteY2301" fmla="*/ 3430696 h 5692775"/>
              <a:gd name="connsiteX2302" fmla="*/ 48800 w 9350805"/>
              <a:gd name="connsiteY2302" fmla="*/ 3434453 h 5692775"/>
              <a:gd name="connsiteX2303" fmla="*/ 60061 w 9350805"/>
              <a:gd name="connsiteY2303" fmla="*/ 3385604 h 5692775"/>
              <a:gd name="connsiteX2304" fmla="*/ 41292 w 9350805"/>
              <a:gd name="connsiteY2304" fmla="*/ 3366816 h 5692775"/>
              <a:gd name="connsiteX2305" fmla="*/ 90092 w 9350805"/>
              <a:gd name="connsiteY2305" fmla="*/ 3344271 h 5692775"/>
              <a:gd name="connsiteX2306" fmla="*/ 131384 w 9350805"/>
              <a:gd name="connsiteY2306" fmla="*/ 3306695 h 5692775"/>
              <a:gd name="connsiteX2307" fmla="*/ 63815 w 9350805"/>
              <a:gd name="connsiteY2307" fmla="*/ 3336755 h 5692775"/>
              <a:gd name="connsiteX2308" fmla="*/ 63815 w 9350805"/>
              <a:gd name="connsiteY2308" fmla="*/ 3310452 h 5692775"/>
              <a:gd name="connsiteX2309" fmla="*/ 153907 w 9350805"/>
              <a:gd name="connsiteY2309" fmla="*/ 3269118 h 5692775"/>
              <a:gd name="connsiteX2310" fmla="*/ 127630 w 9350805"/>
              <a:gd name="connsiteY2310" fmla="*/ 3254088 h 5692775"/>
              <a:gd name="connsiteX2311" fmla="*/ 150153 w 9350805"/>
              <a:gd name="connsiteY2311" fmla="*/ 3242815 h 5692775"/>
              <a:gd name="connsiteX2312" fmla="*/ 127630 w 9350805"/>
              <a:gd name="connsiteY2312" fmla="*/ 3231542 h 5692775"/>
              <a:gd name="connsiteX2313" fmla="*/ 187692 w 9350805"/>
              <a:gd name="connsiteY2313" fmla="*/ 3216512 h 5692775"/>
              <a:gd name="connsiteX2314" fmla="*/ 236492 w 9350805"/>
              <a:gd name="connsiteY2314" fmla="*/ 3197724 h 5692775"/>
              <a:gd name="connsiteX2315" fmla="*/ 292799 w 9350805"/>
              <a:gd name="connsiteY2315" fmla="*/ 3141360 h 5692775"/>
              <a:gd name="connsiteX2316" fmla="*/ 322830 w 9350805"/>
              <a:gd name="connsiteY2316" fmla="*/ 3126329 h 5692775"/>
              <a:gd name="connsiteX2317" fmla="*/ 281538 w 9350805"/>
              <a:gd name="connsiteY2317" fmla="*/ 3115057 h 5692775"/>
              <a:gd name="connsiteX2318" fmla="*/ 281538 w 9350805"/>
              <a:gd name="connsiteY2318" fmla="*/ 3118814 h 5692775"/>
              <a:gd name="connsiteX2319" fmla="*/ 266522 w 9350805"/>
              <a:gd name="connsiteY2319" fmla="*/ 3096269 h 5692775"/>
              <a:gd name="connsiteX2320" fmla="*/ 247753 w 9350805"/>
              <a:gd name="connsiteY2320" fmla="*/ 3088753 h 5692775"/>
              <a:gd name="connsiteX2321" fmla="*/ 247753 w 9350805"/>
              <a:gd name="connsiteY2321" fmla="*/ 3066208 h 5692775"/>
              <a:gd name="connsiteX2322" fmla="*/ 225230 w 9350805"/>
              <a:gd name="connsiteY2322" fmla="*/ 3062450 h 5692775"/>
              <a:gd name="connsiteX2323" fmla="*/ 217722 w 9350805"/>
              <a:gd name="connsiteY2323" fmla="*/ 3062450 h 5692775"/>
              <a:gd name="connsiteX2324" fmla="*/ 247753 w 9350805"/>
              <a:gd name="connsiteY2324" fmla="*/ 3024874 h 5692775"/>
              <a:gd name="connsiteX2325" fmla="*/ 172676 w 9350805"/>
              <a:gd name="connsiteY2325" fmla="*/ 2998571 h 5692775"/>
              <a:gd name="connsiteX2326" fmla="*/ 195199 w 9350805"/>
              <a:gd name="connsiteY2326" fmla="*/ 2991056 h 5692775"/>
              <a:gd name="connsiteX2327" fmla="*/ 217722 w 9350805"/>
              <a:gd name="connsiteY2327" fmla="*/ 2987298 h 5692775"/>
              <a:gd name="connsiteX2328" fmla="*/ 289045 w 9350805"/>
              <a:gd name="connsiteY2328" fmla="*/ 2919661 h 5692775"/>
              <a:gd name="connsiteX2329" fmla="*/ 296553 w 9350805"/>
              <a:gd name="connsiteY2329" fmla="*/ 2912146 h 5692775"/>
              <a:gd name="connsiteX2330" fmla="*/ 274030 w 9350805"/>
              <a:gd name="connsiteY2330" fmla="*/ 2915903 h 5692775"/>
              <a:gd name="connsiteX2331" fmla="*/ 262769 w 9350805"/>
              <a:gd name="connsiteY2331" fmla="*/ 2878327 h 5692775"/>
              <a:gd name="connsiteX2332" fmla="*/ 236492 w 9350805"/>
              <a:gd name="connsiteY2332" fmla="*/ 2855782 h 5692775"/>
              <a:gd name="connsiteX2333" fmla="*/ 206461 w 9350805"/>
              <a:gd name="connsiteY2333" fmla="*/ 2897115 h 5692775"/>
              <a:gd name="connsiteX2334" fmla="*/ 202707 w 9350805"/>
              <a:gd name="connsiteY2334" fmla="*/ 2908388 h 5692775"/>
              <a:gd name="connsiteX2335" fmla="*/ 187692 w 9350805"/>
              <a:gd name="connsiteY2335" fmla="*/ 2908388 h 5692775"/>
              <a:gd name="connsiteX2336" fmla="*/ 191446 w 9350805"/>
              <a:gd name="connsiteY2336" fmla="*/ 2889600 h 5692775"/>
              <a:gd name="connsiteX2337" fmla="*/ 195199 w 9350805"/>
              <a:gd name="connsiteY2337" fmla="*/ 2889600 h 5692775"/>
              <a:gd name="connsiteX2338" fmla="*/ 202707 w 9350805"/>
              <a:gd name="connsiteY2338" fmla="*/ 2852024 h 5692775"/>
              <a:gd name="connsiteX2339" fmla="*/ 183938 w 9350805"/>
              <a:gd name="connsiteY2339" fmla="*/ 2840751 h 5692775"/>
              <a:gd name="connsiteX2340" fmla="*/ 202707 w 9350805"/>
              <a:gd name="connsiteY2340" fmla="*/ 2833236 h 5692775"/>
              <a:gd name="connsiteX2341" fmla="*/ 221476 w 9350805"/>
              <a:gd name="connsiteY2341" fmla="*/ 2814448 h 5692775"/>
              <a:gd name="connsiteX2342" fmla="*/ 243999 w 9350805"/>
              <a:gd name="connsiteY2342" fmla="*/ 2791902 h 5692775"/>
              <a:gd name="connsiteX2343" fmla="*/ 307815 w 9350805"/>
              <a:gd name="connsiteY2343" fmla="*/ 2765599 h 5692775"/>
              <a:gd name="connsiteX2344" fmla="*/ 412922 w 9350805"/>
              <a:gd name="connsiteY2344" fmla="*/ 2697962 h 5692775"/>
              <a:gd name="connsiteX2345" fmla="*/ 424183 w 9350805"/>
              <a:gd name="connsiteY2345" fmla="*/ 2682932 h 5692775"/>
              <a:gd name="connsiteX2346" fmla="*/ 442952 w 9350805"/>
              <a:gd name="connsiteY2346" fmla="*/ 2686689 h 5692775"/>
              <a:gd name="connsiteX2347" fmla="*/ 465476 w 9350805"/>
              <a:gd name="connsiteY2347" fmla="*/ 2671659 h 5692775"/>
              <a:gd name="connsiteX2348" fmla="*/ 484245 w 9350805"/>
              <a:gd name="connsiteY2348" fmla="*/ 2641598 h 5692775"/>
              <a:gd name="connsiteX2349" fmla="*/ 499260 w 9350805"/>
              <a:gd name="connsiteY2349" fmla="*/ 2634083 h 5692775"/>
              <a:gd name="connsiteX2350" fmla="*/ 536798 w 9350805"/>
              <a:gd name="connsiteY2350" fmla="*/ 2622810 h 5692775"/>
              <a:gd name="connsiteX2351" fmla="*/ 623137 w 9350805"/>
              <a:gd name="connsiteY2351" fmla="*/ 2585234 h 5692775"/>
              <a:gd name="connsiteX2352" fmla="*/ 660675 w 9350805"/>
              <a:gd name="connsiteY2352" fmla="*/ 2573961 h 5692775"/>
              <a:gd name="connsiteX2353" fmla="*/ 675690 w 9350805"/>
              <a:gd name="connsiteY2353" fmla="*/ 2562688 h 5692775"/>
              <a:gd name="connsiteX2354" fmla="*/ 671936 w 9350805"/>
              <a:gd name="connsiteY2354" fmla="*/ 2555173 h 5692775"/>
              <a:gd name="connsiteX2355" fmla="*/ 634398 w 9350805"/>
              <a:gd name="connsiteY2355" fmla="*/ 2555173 h 5692775"/>
              <a:gd name="connsiteX2356" fmla="*/ 634398 w 9350805"/>
              <a:gd name="connsiteY2356" fmla="*/ 2547658 h 5692775"/>
              <a:gd name="connsiteX2357" fmla="*/ 675690 w 9350805"/>
              <a:gd name="connsiteY2357" fmla="*/ 2543900 h 5692775"/>
              <a:gd name="connsiteX2358" fmla="*/ 780798 w 9350805"/>
              <a:gd name="connsiteY2358" fmla="*/ 2510082 h 5692775"/>
              <a:gd name="connsiteX2359" fmla="*/ 792059 w 9350805"/>
              <a:gd name="connsiteY2359" fmla="*/ 2472506 h 5692775"/>
              <a:gd name="connsiteX2360" fmla="*/ 795813 w 9350805"/>
              <a:gd name="connsiteY2360" fmla="*/ 2468748 h 5692775"/>
              <a:gd name="connsiteX2361" fmla="*/ 803321 w 9350805"/>
              <a:gd name="connsiteY2361" fmla="*/ 2480021 h 5692775"/>
              <a:gd name="connsiteX2362" fmla="*/ 818336 w 9350805"/>
              <a:gd name="connsiteY2362" fmla="*/ 2487536 h 5692775"/>
              <a:gd name="connsiteX2363" fmla="*/ 825844 w 9350805"/>
              <a:gd name="connsiteY2363" fmla="*/ 2476264 h 5692775"/>
              <a:gd name="connsiteX2364" fmla="*/ 840859 w 9350805"/>
              <a:gd name="connsiteY2364" fmla="*/ 2457475 h 5692775"/>
              <a:gd name="connsiteX2365" fmla="*/ 874644 w 9350805"/>
              <a:gd name="connsiteY2365" fmla="*/ 2457475 h 5692775"/>
              <a:gd name="connsiteX2366" fmla="*/ 852121 w 9350805"/>
              <a:gd name="connsiteY2366" fmla="*/ 2449960 h 5692775"/>
              <a:gd name="connsiteX2367" fmla="*/ 818336 w 9350805"/>
              <a:gd name="connsiteY2367" fmla="*/ 2446202 h 5692775"/>
              <a:gd name="connsiteX2368" fmla="*/ 709475 w 9350805"/>
              <a:gd name="connsiteY2368" fmla="*/ 2431172 h 5692775"/>
              <a:gd name="connsiteX2369" fmla="*/ 701967 w 9350805"/>
              <a:gd name="connsiteY2369" fmla="*/ 2423657 h 5692775"/>
              <a:gd name="connsiteX2370" fmla="*/ 698213 w 9350805"/>
              <a:gd name="connsiteY2370" fmla="*/ 2419899 h 5692775"/>
              <a:gd name="connsiteX2371" fmla="*/ 649413 w 9350805"/>
              <a:gd name="connsiteY2371" fmla="*/ 2416142 h 5692775"/>
              <a:gd name="connsiteX2372" fmla="*/ 604367 w 9350805"/>
              <a:gd name="connsiteY2372" fmla="*/ 2427414 h 5692775"/>
              <a:gd name="connsiteX2373" fmla="*/ 596860 w 9350805"/>
              <a:gd name="connsiteY2373" fmla="*/ 2431172 h 5692775"/>
              <a:gd name="connsiteX2374" fmla="*/ 585598 w 9350805"/>
              <a:gd name="connsiteY2374" fmla="*/ 2438687 h 5692775"/>
              <a:gd name="connsiteX2375" fmla="*/ 525537 w 9350805"/>
              <a:gd name="connsiteY2375" fmla="*/ 2476264 h 5692775"/>
              <a:gd name="connsiteX2376" fmla="*/ 529291 w 9350805"/>
              <a:gd name="connsiteY2376" fmla="*/ 2480021 h 5692775"/>
              <a:gd name="connsiteX2377" fmla="*/ 551814 w 9350805"/>
              <a:gd name="connsiteY2377" fmla="*/ 2480021 h 5692775"/>
              <a:gd name="connsiteX2378" fmla="*/ 581844 w 9350805"/>
              <a:gd name="connsiteY2378" fmla="*/ 2506324 h 5692775"/>
              <a:gd name="connsiteX2379" fmla="*/ 442952 w 9350805"/>
              <a:gd name="connsiteY2379" fmla="*/ 2502567 h 5692775"/>
              <a:gd name="connsiteX2380" fmla="*/ 450460 w 9350805"/>
              <a:gd name="connsiteY2380" fmla="*/ 2506324 h 5692775"/>
              <a:gd name="connsiteX2381" fmla="*/ 457968 w 9350805"/>
              <a:gd name="connsiteY2381" fmla="*/ 2506324 h 5692775"/>
              <a:gd name="connsiteX2382" fmla="*/ 427937 w 9350805"/>
              <a:gd name="connsiteY2382" fmla="*/ 2513839 h 5692775"/>
              <a:gd name="connsiteX2383" fmla="*/ 375384 w 9350805"/>
              <a:gd name="connsiteY2383" fmla="*/ 2532627 h 5692775"/>
              <a:gd name="connsiteX2384" fmla="*/ 352861 w 9350805"/>
              <a:gd name="connsiteY2384" fmla="*/ 2547658 h 5692775"/>
              <a:gd name="connsiteX2385" fmla="*/ 315322 w 9350805"/>
              <a:gd name="connsiteY2385" fmla="*/ 2592749 h 5692775"/>
              <a:gd name="connsiteX2386" fmla="*/ 300307 w 9350805"/>
              <a:gd name="connsiteY2386" fmla="*/ 2596507 h 5692775"/>
              <a:gd name="connsiteX2387" fmla="*/ 270276 w 9350805"/>
              <a:gd name="connsiteY2387" fmla="*/ 2607780 h 5692775"/>
              <a:gd name="connsiteX2388" fmla="*/ 225230 w 9350805"/>
              <a:gd name="connsiteY2388" fmla="*/ 2596507 h 5692775"/>
              <a:gd name="connsiteX2389" fmla="*/ 270276 w 9350805"/>
              <a:gd name="connsiteY2389" fmla="*/ 2570203 h 5692775"/>
              <a:gd name="connsiteX2390" fmla="*/ 213969 w 9350805"/>
              <a:gd name="connsiteY2390" fmla="*/ 2540143 h 5692775"/>
              <a:gd name="connsiteX2391" fmla="*/ 240245 w 9350805"/>
              <a:gd name="connsiteY2391" fmla="*/ 2547658 h 5692775"/>
              <a:gd name="connsiteX2392" fmla="*/ 236492 w 9350805"/>
              <a:gd name="connsiteY2392" fmla="*/ 2521355 h 5692775"/>
              <a:gd name="connsiteX2393" fmla="*/ 274030 w 9350805"/>
              <a:gd name="connsiteY2393" fmla="*/ 2510082 h 5692775"/>
              <a:gd name="connsiteX2394" fmla="*/ 277784 w 9350805"/>
              <a:gd name="connsiteY2394" fmla="*/ 2525112 h 5692775"/>
              <a:gd name="connsiteX2395" fmla="*/ 311568 w 9350805"/>
              <a:gd name="connsiteY2395" fmla="*/ 2532627 h 5692775"/>
              <a:gd name="connsiteX2396" fmla="*/ 349107 w 9350805"/>
              <a:gd name="connsiteY2396" fmla="*/ 2525112 h 5692775"/>
              <a:gd name="connsiteX2397" fmla="*/ 341599 w 9350805"/>
              <a:gd name="connsiteY2397" fmla="*/ 2502567 h 5692775"/>
              <a:gd name="connsiteX2398" fmla="*/ 367876 w 9350805"/>
              <a:gd name="connsiteY2398" fmla="*/ 2491294 h 5692775"/>
              <a:gd name="connsiteX2399" fmla="*/ 364122 w 9350805"/>
              <a:gd name="connsiteY2399" fmla="*/ 2480021 h 5692775"/>
              <a:gd name="connsiteX2400" fmla="*/ 379137 w 9350805"/>
              <a:gd name="connsiteY2400" fmla="*/ 2476264 h 5692775"/>
              <a:gd name="connsiteX2401" fmla="*/ 379137 w 9350805"/>
              <a:gd name="connsiteY2401" fmla="*/ 2461233 h 5692775"/>
              <a:gd name="connsiteX2402" fmla="*/ 412922 w 9350805"/>
              <a:gd name="connsiteY2402" fmla="*/ 2442445 h 5692775"/>
              <a:gd name="connsiteX2403" fmla="*/ 446706 w 9350805"/>
              <a:gd name="connsiteY2403" fmla="*/ 2427414 h 5692775"/>
              <a:gd name="connsiteX2404" fmla="*/ 476737 w 9350805"/>
              <a:gd name="connsiteY2404" fmla="*/ 2431172 h 5692775"/>
              <a:gd name="connsiteX2405" fmla="*/ 442952 w 9350805"/>
              <a:gd name="connsiteY2405" fmla="*/ 2389838 h 5692775"/>
              <a:gd name="connsiteX2406" fmla="*/ 454214 w 9350805"/>
              <a:gd name="connsiteY2406" fmla="*/ 2382323 h 5692775"/>
              <a:gd name="connsiteX2407" fmla="*/ 469229 w 9350805"/>
              <a:gd name="connsiteY2407" fmla="*/ 2401111 h 5692775"/>
              <a:gd name="connsiteX2408" fmla="*/ 491752 w 9350805"/>
              <a:gd name="connsiteY2408" fmla="*/ 2393596 h 5692775"/>
              <a:gd name="connsiteX2409" fmla="*/ 472983 w 9350805"/>
              <a:gd name="connsiteY2409" fmla="*/ 2378566 h 5692775"/>
              <a:gd name="connsiteX2410" fmla="*/ 491752 w 9350805"/>
              <a:gd name="connsiteY2410" fmla="*/ 2378566 h 5692775"/>
              <a:gd name="connsiteX2411" fmla="*/ 491752 w 9350805"/>
              <a:gd name="connsiteY2411" fmla="*/ 2374808 h 5692775"/>
              <a:gd name="connsiteX2412" fmla="*/ 469229 w 9350805"/>
              <a:gd name="connsiteY2412" fmla="*/ 2359778 h 5692775"/>
              <a:gd name="connsiteX2413" fmla="*/ 495506 w 9350805"/>
              <a:gd name="connsiteY2413" fmla="*/ 2337232 h 5692775"/>
              <a:gd name="connsiteX2414" fmla="*/ 503014 w 9350805"/>
              <a:gd name="connsiteY2414" fmla="*/ 2329717 h 5692775"/>
              <a:gd name="connsiteX2415" fmla="*/ 518029 w 9350805"/>
              <a:gd name="connsiteY2415" fmla="*/ 2314686 h 5692775"/>
              <a:gd name="connsiteX2416" fmla="*/ 525537 w 9350805"/>
              <a:gd name="connsiteY2416" fmla="*/ 2333474 h 5692775"/>
              <a:gd name="connsiteX2417" fmla="*/ 563075 w 9350805"/>
              <a:gd name="connsiteY2417" fmla="*/ 2318444 h 5692775"/>
              <a:gd name="connsiteX2418" fmla="*/ 589352 w 9350805"/>
              <a:gd name="connsiteY2418" fmla="*/ 2310929 h 5692775"/>
              <a:gd name="connsiteX2419" fmla="*/ 623137 w 9350805"/>
              <a:gd name="connsiteY2419" fmla="*/ 2292141 h 5692775"/>
              <a:gd name="connsiteX2420" fmla="*/ 623137 w 9350805"/>
              <a:gd name="connsiteY2420" fmla="*/ 2273353 h 5692775"/>
              <a:gd name="connsiteX2421" fmla="*/ 619383 w 9350805"/>
              <a:gd name="connsiteY2421" fmla="*/ 2273353 h 5692775"/>
              <a:gd name="connsiteX2422" fmla="*/ 611875 w 9350805"/>
              <a:gd name="connsiteY2422" fmla="*/ 2284626 h 5692775"/>
              <a:gd name="connsiteX2423" fmla="*/ 604367 w 9350805"/>
              <a:gd name="connsiteY2423" fmla="*/ 2288383 h 5692775"/>
              <a:gd name="connsiteX2424" fmla="*/ 596860 w 9350805"/>
              <a:gd name="connsiteY2424" fmla="*/ 2280868 h 5692775"/>
              <a:gd name="connsiteX2425" fmla="*/ 604367 w 9350805"/>
              <a:gd name="connsiteY2425" fmla="*/ 2269595 h 5692775"/>
              <a:gd name="connsiteX2426" fmla="*/ 649413 w 9350805"/>
              <a:gd name="connsiteY2426" fmla="*/ 2269595 h 5692775"/>
              <a:gd name="connsiteX2427" fmla="*/ 671936 w 9350805"/>
              <a:gd name="connsiteY2427" fmla="*/ 2254564 h 5692775"/>
              <a:gd name="connsiteX2428" fmla="*/ 747013 w 9350805"/>
              <a:gd name="connsiteY2428" fmla="*/ 2228261 h 5692775"/>
              <a:gd name="connsiteX2429" fmla="*/ 754521 w 9350805"/>
              <a:gd name="connsiteY2429" fmla="*/ 2224504 h 5692775"/>
              <a:gd name="connsiteX2430" fmla="*/ 705721 w 9350805"/>
              <a:gd name="connsiteY2430" fmla="*/ 2216989 h 5692775"/>
              <a:gd name="connsiteX2431" fmla="*/ 694459 w 9350805"/>
              <a:gd name="connsiteY2431" fmla="*/ 2190685 h 5692775"/>
              <a:gd name="connsiteX2432" fmla="*/ 634398 w 9350805"/>
              <a:gd name="connsiteY2432" fmla="*/ 2216989 h 5692775"/>
              <a:gd name="connsiteX2433" fmla="*/ 668183 w 9350805"/>
              <a:gd name="connsiteY2433" fmla="*/ 2232019 h 5692775"/>
              <a:gd name="connsiteX2434" fmla="*/ 641906 w 9350805"/>
              <a:gd name="connsiteY2434" fmla="*/ 2235776 h 5692775"/>
              <a:gd name="connsiteX2435" fmla="*/ 634398 w 9350805"/>
              <a:gd name="connsiteY2435" fmla="*/ 2258322 h 5692775"/>
              <a:gd name="connsiteX2436" fmla="*/ 630644 w 9350805"/>
              <a:gd name="connsiteY2436" fmla="*/ 2258322 h 5692775"/>
              <a:gd name="connsiteX2437" fmla="*/ 626890 w 9350805"/>
              <a:gd name="connsiteY2437" fmla="*/ 2239534 h 5692775"/>
              <a:gd name="connsiteX2438" fmla="*/ 596860 w 9350805"/>
              <a:gd name="connsiteY2438" fmla="*/ 2247049 h 5692775"/>
              <a:gd name="connsiteX2439" fmla="*/ 581844 w 9350805"/>
              <a:gd name="connsiteY2439" fmla="*/ 2250807 h 5692775"/>
              <a:gd name="connsiteX2440" fmla="*/ 566829 w 9350805"/>
              <a:gd name="connsiteY2440" fmla="*/ 2262080 h 5692775"/>
              <a:gd name="connsiteX2441" fmla="*/ 559321 w 9350805"/>
              <a:gd name="connsiteY2441" fmla="*/ 2273353 h 5692775"/>
              <a:gd name="connsiteX2442" fmla="*/ 446706 w 9350805"/>
              <a:gd name="connsiteY2442" fmla="*/ 2314686 h 5692775"/>
              <a:gd name="connsiteX2443" fmla="*/ 416676 w 9350805"/>
              <a:gd name="connsiteY2443" fmla="*/ 2318444 h 5692775"/>
              <a:gd name="connsiteX2444" fmla="*/ 427937 w 9350805"/>
              <a:gd name="connsiteY2444" fmla="*/ 2303413 h 5692775"/>
              <a:gd name="connsiteX2445" fmla="*/ 394153 w 9350805"/>
              <a:gd name="connsiteY2445" fmla="*/ 2307171 h 5692775"/>
              <a:gd name="connsiteX2446" fmla="*/ 394153 w 9350805"/>
              <a:gd name="connsiteY2446" fmla="*/ 2322201 h 5692775"/>
              <a:gd name="connsiteX2447" fmla="*/ 367876 w 9350805"/>
              <a:gd name="connsiteY2447" fmla="*/ 2329717 h 5692775"/>
              <a:gd name="connsiteX2448" fmla="*/ 352861 w 9350805"/>
              <a:gd name="connsiteY2448" fmla="*/ 2348505 h 5692775"/>
              <a:gd name="connsiteX2449" fmla="*/ 390399 w 9350805"/>
              <a:gd name="connsiteY2449" fmla="*/ 2352263 h 5692775"/>
              <a:gd name="connsiteX2450" fmla="*/ 364122 w 9350805"/>
              <a:gd name="connsiteY2450" fmla="*/ 2371050 h 5692775"/>
              <a:gd name="connsiteX2451" fmla="*/ 416676 w 9350805"/>
              <a:gd name="connsiteY2451" fmla="*/ 2374808 h 5692775"/>
              <a:gd name="connsiteX2452" fmla="*/ 382891 w 9350805"/>
              <a:gd name="connsiteY2452" fmla="*/ 2397354 h 5692775"/>
              <a:gd name="connsiteX2453" fmla="*/ 371630 w 9350805"/>
              <a:gd name="connsiteY2453" fmla="*/ 2389838 h 5692775"/>
              <a:gd name="connsiteX2454" fmla="*/ 326584 w 9350805"/>
              <a:gd name="connsiteY2454" fmla="*/ 2386081 h 5692775"/>
              <a:gd name="connsiteX2455" fmla="*/ 300307 w 9350805"/>
              <a:gd name="connsiteY2455" fmla="*/ 2393596 h 5692775"/>
              <a:gd name="connsiteX2456" fmla="*/ 266522 w 9350805"/>
              <a:gd name="connsiteY2456" fmla="*/ 2386081 h 5692775"/>
              <a:gd name="connsiteX2457" fmla="*/ 247753 w 9350805"/>
              <a:gd name="connsiteY2457" fmla="*/ 2397354 h 5692775"/>
              <a:gd name="connsiteX2458" fmla="*/ 228984 w 9350805"/>
              <a:gd name="connsiteY2458" fmla="*/ 2412384 h 5692775"/>
              <a:gd name="connsiteX2459" fmla="*/ 206461 w 9350805"/>
              <a:gd name="connsiteY2459" fmla="*/ 2412384 h 5692775"/>
              <a:gd name="connsiteX2460" fmla="*/ 183938 w 9350805"/>
              <a:gd name="connsiteY2460" fmla="*/ 2397354 h 5692775"/>
              <a:gd name="connsiteX2461" fmla="*/ 206461 w 9350805"/>
              <a:gd name="connsiteY2461" fmla="*/ 2382323 h 5692775"/>
              <a:gd name="connsiteX2462" fmla="*/ 206461 w 9350805"/>
              <a:gd name="connsiteY2462" fmla="*/ 2356020 h 5692775"/>
              <a:gd name="connsiteX2463" fmla="*/ 195199 w 9350805"/>
              <a:gd name="connsiteY2463" fmla="*/ 2344747 h 5692775"/>
              <a:gd name="connsiteX2464" fmla="*/ 180184 w 9350805"/>
              <a:gd name="connsiteY2464" fmla="*/ 2348505 h 5692775"/>
              <a:gd name="connsiteX2465" fmla="*/ 180184 w 9350805"/>
              <a:gd name="connsiteY2465" fmla="*/ 2325959 h 5692775"/>
              <a:gd name="connsiteX2466" fmla="*/ 150153 w 9350805"/>
              <a:gd name="connsiteY2466" fmla="*/ 2307171 h 5692775"/>
              <a:gd name="connsiteX2467" fmla="*/ 123876 w 9350805"/>
              <a:gd name="connsiteY2467" fmla="*/ 2292141 h 5692775"/>
              <a:gd name="connsiteX2468" fmla="*/ 127630 w 9350805"/>
              <a:gd name="connsiteY2468" fmla="*/ 2273353 h 5692775"/>
              <a:gd name="connsiteX2469" fmla="*/ 101353 w 9350805"/>
              <a:gd name="connsiteY2469" fmla="*/ 2273353 h 5692775"/>
              <a:gd name="connsiteX2470" fmla="*/ 67569 w 9350805"/>
              <a:gd name="connsiteY2470" fmla="*/ 2247049 h 5692775"/>
              <a:gd name="connsiteX2471" fmla="*/ 37538 w 9350805"/>
              <a:gd name="connsiteY2471" fmla="*/ 2277110 h 5692775"/>
              <a:gd name="connsiteX2472" fmla="*/ 45046 w 9350805"/>
              <a:gd name="connsiteY2472" fmla="*/ 2254564 h 5692775"/>
              <a:gd name="connsiteX2473" fmla="*/ 11261 w 9350805"/>
              <a:gd name="connsiteY2473" fmla="*/ 2239534 h 5692775"/>
              <a:gd name="connsiteX2474" fmla="*/ 11261 w 9350805"/>
              <a:gd name="connsiteY2474" fmla="*/ 2220746 h 5692775"/>
              <a:gd name="connsiteX2475" fmla="*/ 37538 w 9350805"/>
              <a:gd name="connsiteY2475" fmla="*/ 2224504 h 5692775"/>
              <a:gd name="connsiteX2476" fmla="*/ 60061 w 9350805"/>
              <a:gd name="connsiteY2476" fmla="*/ 2216989 h 5692775"/>
              <a:gd name="connsiteX2477" fmla="*/ 11261 w 9350805"/>
              <a:gd name="connsiteY2477" fmla="*/ 2138079 h 5692775"/>
              <a:gd name="connsiteX2478" fmla="*/ 41292 w 9350805"/>
              <a:gd name="connsiteY2478" fmla="*/ 2126806 h 5692775"/>
              <a:gd name="connsiteX2479" fmla="*/ 52554 w 9350805"/>
              <a:gd name="connsiteY2479" fmla="*/ 2168140 h 5692775"/>
              <a:gd name="connsiteX2480" fmla="*/ 63815 w 9350805"/>
              <a:gd name="connsiteY2480" fmla="*/ 2213231 h 5692775"/>
              <a:gd name="connsiteX2481" fmla="*/ 93846 w 9350805"/>
              <a:gd name="connsiteY2481" fmla="*/ 2175655 h 5692775"/>
              <a:gd name="connsiteX2482" fmla="*/ 123876 w 9350805"/>
              <a:gd name="connsiteY2482" fmla="*/ 2164382 h 5692775"/>
              <a:gd name="connsiteX2483" fmla="*/ 161415 w 9350805"/>
              <a:gd name="connsiteY2483" fmla="*/ 2141836 h 5692775"/>
              <a:gd name="connsiteX2484" fmla="*/ 195199 w 9350805"/>
              <a:gd name="connsiteY2484" fmla="*/ 2134321 h 5692775"/>
              <a:gd name="connsiteX2485" fmla="*/ 213969 w 9350805"/>
              <a:gd name="connsiteY2485" fmla="*/ 2119291 h 5692775"/>
              <a:gd name="connsiteX2486" fmla="*/ 232738 w 9350805"/>
              <a:gd name="connsiteY2486" fmla="*/ 2092988 h 5692775"/>
              <a:gd name="connsiteX2487" fmla="*/ 281538 w 9350805"/>
              <a:gd name="connsiteY2487" fmla="*/ 2123048 h 5692775"/>
              <a:gd name="connsiteX2488" fmla="*/ 300307 w 9350805"/>
              <a:gd name="connsiteY2488" fmla="*/ 2126806 h 5692775"/>
              <a:gd name="connsiteX2489" fmla="*/ 296553 w 9350805"/>
              <a:gd name="connsiteY2489" fmla="*/ 2108018 h 5692775"/>
              <a:gd name="connsiteX2490" fmla="*/ 300307 w 9350805"/>
              <a:gd name="connsiteY2490" fmla="*/ 2100503 h 5692775"/>
              <a:gd name="connsiteX2491" fmla="*/ 330338 w 9350805"/>
              <a:gd name="connsiteY2491" fmla="*/ 2115533 h 5692775"/>
              <a:gd name="connsiteX2492" fmla="*/ 360368 w 9350805"/>
              <a:gd name="connsiteY2492" fmla="*/ 2115533 h 5692775"/>
              <a:gd name="connsiteX2493" fmla="*/ 300307 w 9350805"/>
              <a:gd name="connsiteY2493" fmla="*/ 2077957 h 5692775"/>
              <a:gd name="connsiteX2494" fmla="*/ 300307 w 9350805"/>
              <a:gd name="connsiteY2494" fmla="*/ 2074199 h 5692775"/>
              <a:gd name="connsiteX2495" fmla="*/ 356614 w 9350805"/>
              <a:gd name="connsiteY2495" fmla="*/ 2085472 h 5692775"/>
              <a:gd name="connsiteX2496" fmla="*/ 367876 w 9350805"/>
              <a:gd name="connsiteY2496" fmla="*/ 2081715 h 5692775"/>
              <a:gd name="connsiteX2497" fmla="*/ 390399 w 9350805"/>
              <a:gd name="connsiteY2497" fmla="*/ 2055411 h 5692775"/>
              <a:gd name="connsiteX2498" fmla="*/ 375384 w 9350805"/>
              <a:gd name="connsiteY2498" fmla="*/ 2032866 h 5692775"/>
              <a:gd name="connsiteX2499" fmla="*/ 349107 w 9350805"/>
              <a:gd name="connsiteY2499" fmla="*/ 2047896 h 5692775"/>
              <a:gd name="connsiteX2500" fmla="*/ 360368 w 9350805"/>
              <a:gd name="connsiteY2500" fmla="*/ 2029108 h 5692775"/>
              <a:gd name="connsiteX2501" fmla="*/ 382891 w 9350805"/>
              <a:gd name="connsiteY2501" fmla="*/ 2025351 h 5692775"/>
              <a:gd name="connsiteX2502" fmla="*/ 405414 w 9350805"/>
              <a:gd name="connsiteY2502" fmla="*/ 2036623 h 5692775"/>
              <a:gd name="connsiteX2503" fmla="*/ 427937 w 9350805"/>
              <a:gd name="connsiteY2503" fmla="*/ 2040381 h 5692775"/>
              <a:gd name="connsiteX2504" fmla="*/ 446706 w 9350805"/>
              <a:gd name="connsiteY2504" fmla="*/ 2029108 h 5692775"/>
              <a:gd name="connsiteX2505" fmla="*/ 514275 w 9350805"/>
              <a:gd name="connsiteY2505" fmla="*/ 2010320 h 5692775"/>
              <a:gd name="connsiteX2506" fmla="*/ 574337 w 9350805"/>
              <a:gd name="connsiteY2506" fmla="*/ 1995290 h 5692775"/>
              <a:gd name="connsiteX2507" fmla="*/ 645660 w 9350805"/>
              <a:gd name="connsiteY2507" fmla="*/ 2010320 h 5692775"/>
              <a:gd name="connsiteX2508" fmla="*/ 611875 w 9350805"/>
              <a:gd name="connsiteY2508" fmla="*/ 2006562 h 5692775"/>
              <a:gd name="connsiteX2509" fmla="*/ 608121 w 9350805"/>
              <a:gd name="connsiteY2509" fmla="*/ 1999047 h 5692775"/>
              <a:gd name="connsiteX2510" fmla="*/ 589352 w 9350805"/>
              <a:gd name="connsiteY2510" fmla="*/ 1984017 h 5692775"/>
              <a:gd name="connsiteX2511" fmla="*/ 548060 w 9350805"/>
              <a:gd name="connsiteY2511" fmla="*/ 1987774 h 5692775"/>
              <a:gd name="connsiteX2512" fmla="*/ 503014 w 9350805"/>
              <a:gd name="connsiteY2512" fmla="*/ 1987774 h 5692775"/>
              <a:gd name="connsiteX2513" fmla="*/ 491752 w 9350805"/>
              <a:gd name="connsiteY2513" fmla="*/ 1987774 h 5692775"/>
              <a:gd name="connsiteX2514" fmla="*/ 469229 w 9350805"/>
              <a:gd name="connsiteY2514" fmla="*/ 2002805 h 5692775"/>
              <a:gd name="connsiteX2515" fmla="*/ 435445 w 9350805"/>
              <a:gd name="connsiteY2515" fmla="*/ 2021593 h 5692775"/>
              <a:gd name="connsiteX2516" fmla="*/ 420429 w 9350805"/>
              <a:gd name="connsiteY2516" fmla="*/ 2006562 h 5692775"/>
              <a:gd name="connsiteX2517" fmla="*/ 578091 w 9350805"/>
              <a:gd name="connsiteY2517" fmla="*/ 1927653 h 5692775"/>
              <a:gd name="connsiteX2518" fmla="*/ 585598 w 9350805"/>
              <a:gd name="connsiteY2518" fmla="*/ 1905107 h 5692775"/>
              <a:gd name="connsiteX2519" fmla="*/ 600614 w 9350805"/>
              <a:gd name="connsiteY2519" fmla="*/ 1901350 h 5692775"/>
              <a:gd name="connsiteX2520" fmla="*/ 626890 w 9350805"/>
              <a:gd name="connsiteY2520" fmla="*/ 1893834 h 5692775"/>
              <a:gd name="connsiteX2521" fmla="*/ 653167 w 9350805"/>
              <a:gd name="connsiteY2521" fmla="*/ 1878804 h 5692775"/>
              <a:gd name="connsiteX2522" fmla="*/ 694459 w 9350805"/>
              <a:gd name="connsiteY2522" fmla="*/ 1867531 h 5692775"/>
              <a:gd name="connsiteX2523" fmla="*/ 735752 w 9350805"/>
              <a:gd name="connsiteY2523" fmla="*/ 1860016 h 5692775"/>
              <a:gd name="connsiteX2524" fmla="*/ 698213 w 9350805"/>
              <a:gd name="connsiteY2524" fmla="*/ 1863773 h 5692775"/>
              <a:gd name="connsiteX2525" fmla="*/ 701967 w 9350805"/>
              <a:gd name="connsiteY2525" fmla="*/ 1856258 h 5692775"/>
              <a:gd name="connsiteX2526" fmla="*/ 728244 w 9350805"/>
              <a:gd name="connsiteY2526" fmla="*/ 1837470 h 5692775"/>
              <a:gd name="connsiteX2527" fmla="*/ 750767 w 9350805"/>
              <a:gd name="connsiteY2527" fmla="*/ 1837470 h 5692775"/>
              <a:gd name="connsiteX2528" fmla="*/ 747013 w 9350805"/>
              <a:gd name="connsiteY2528" fmla="*/ 1818682 h 5692775"/>
              <a:gd name="connsiteX2529" fmla="*/ 795813 w 9350805"/>
              <a:gd name="connsiteY2529" fmla="*/ 1799894 h 5692775"/>
              <a:gd name="connsiteX2530" fmla="*/ 833352 w 9350805"/>
              <a:gd name="connsiteY2530" fmla="*/ 1766076 h 5692775"/>
              <a:gd name="connsiteX2531" fmla="*/ 777044 w 9350805"/>
              <a:gd name="connsiteY2531" fmla="*/ 1769833 h 5692775"/>
              <a:gd name="connsiteX2532" fmla="*/ 822090 w 9350805"/>
              <a:gd name="connsiteY2532" fmla="*/ 1751045 h 5692775"/>
              <a:gd name="connsiteX2533" fmla="*/ 840859 w 9350805"/>
              <a:gd name="connsiteY2533" fmla="*/ 1743530 h 5692775"/>
              <a:gd name="connsiteX2534" fmla="*/ 882151 w 9350805"/>
              <a:gd name="connsiteY2534" fmla="*/ 1717227 h 5692775"/>
              <a:gd name="connsiteX2535" fmla="*/ 878398 w 9350805"/>
              <a:gd name="connsiteY2535" fmla="*/ 1713469 h 5692775"/>
              <a:gd name="connsiteX2536" fmla="*/ 912182 w 9350805"/>
              <a:gd name="connsiteY2536" fmla="*/ 1683408 h 5692775"/>
              <a:gd name="connsiteX2537" fmla="*/ 882151 w 9350805"/>
              <a:gd name="connsiteY2537" fmla="*/ 1679651 h 5692775"/>
              <a:gd name="connsiteX2538" fmla="*/ 792059 w 9350805"/>
              <a:gd name="connsiteY2538" fmla="*/ 1717227 h 5692775"/>
              <a:gd name="connsiteX2539" fmla="*/ 773290 w 9350805"/>
              <a:gd name="connsiteY2539" fmla="*/ 1690923 h 5692775"/>
              <a:gd name="connsiteX2540" fmla="*/ 731998 w 9350805"/>
              <a:gd name="connsiteY2540" fmla="*/ 1672135 h 5692775"/>
              <a:gd name="connsiteX2541" fmla="*/ 720736 w 9350805"/>
              <a:gd name="connsiteY2541" fmla="*/ 1683408 h 5692775"/>
              <a:gd name="connsiteX2542" fmla="*/ 705721 w 9350805"/>
              <a:gd name="connsiteY2542" fmla="*/ 1679651 h 5692775"/>
              <a:gd name="connsiteX2543" fmla="*/ 713229 w 9350805"/>
              <a:gd name="connsiteY2543" fmla="*/ 1642075 h 5692775"/>
              <a:gd name="connsiteX2544" fmla="*/ 698213 w 9350805"/>
              <a:gd name="connsiteY2544" fmla="*/ 1642075 h 5692775"/>
              <a:gd name="connsiteX2545" fmla="*/ 653167 w 9350805"/>
              <a:gd name="connsiteY2545" fmla="*/ 1675893 h 5692775"/>
              <a:gd name="connsiteX2546" fmla="*/ 690706 w 9350805"/>
              <a:gd name="connsiteY2546" fmla="*/ 1645832 h 5692775"/>
              <a:gd name="connsiteX2547" fmla="*/ 690706 w 9350805"/>
              <a:gd name="connsiteY2547" fmla="*/ 1642075 h 5692775"/>
              <a:gd name="connsiteX2548" fmla="*/ 660675 w 9350805"/>
              <a:gd name="connsiteY2548" fmla="*/ 1645832 h 5692775"/>
              <a:gd name="connsiteX2549" fmla="*/ 679444 w 9350805"/>
              <a:gd name="connsiteY2549" fmla="*/ 1638317 h 5692775"/>
              <a:gd name="connsiteX2550" fmla="*/ 671936 w 9350805"/>
              <a:gd name="connsiteY2550" fmla="*/ 1627044 h 5692775"/>
              <a:gd name="connsiteX2551" fmla="*/ 701967 w 9350805"/>
              <a:gd name="connsiteY2551" fmla="*/ 1612014 h 5692775"/>
              <a:gd name="connsiteX2552" fmla="*/ 679444 w 9350805"/>
              <a:gd name="connsiteY2552" fmla="*/ 1608256 h 5692775"/>
              <a:gd name="connsiteX2553" fmla="*/ 679444 w 9350805"/>
              <a:gd name="connsiteY2553" fmla="*/ 1600741 h 5692775"/>
              <a:gd name="connsiteX2554" fmla="*/ 735752 w 9350805"/>
              <a:gd name="connsiteY2554" fmla="*/ 1578195 h 5692775"/>
              <a:gd name="connsiteX2555" fmla="*/ 747013 w 9350805"/>
              <a:gd name="connsiteY2555" fmla="*/ 1566922 h 5692775"/>
              <a:gd name="connsiteX2556" fmla="*/ 807075 w 9350805"/>
              <a:gd name="connsiteY2556" fmla="*/ 1540619 h 5692775"/>
              <a:gd name="connsiteX2557" fmla="*/ 855875 w 9350805"/>
              <a:gd name="connsiteY2557" fmla="*/ 1536862 h 5692775"/>
              <a:gd name="connsiteX2558" fmla="*/ 867136 w 9350805"/>
              <a:gd name="connsiteY2558" fmla="*/ 1533104 h 5692775"/>
              <a:gd name="connsiteX2559" fmla="*/ 822090 w 9350805"/>
              <a:gd name="connsiteY2559" fmla="*/ 1514316 h 5692775"/>
              <a:gd name="connsiteX2560" fmla="*/ 784552 w 9350805"/>
              <a:gd name="connsiteY2560" fmla="*/ 1529346 h 5692775"/>
              <a:gd name="connsiteX2561" fmla="*/ 784552 w 9350805"/>
              <a:gd name="connsiteY2561" fmla="*/ 1525589 h 5692775"/>
              <a:gd name="connsiteX2562" fmla="*/ 807075 w 9350805"/>
              <a:gd name="connsiteY2562" fmla="*/ 1506801 h 5692775"/>
              <a:gd name="connsiteX2563" fmla="*/ 807075 w 9350805"/>
              <a:gd name="connsiteY2563" fmla="*/ 1499285 h 5692775"/>
              <a:gd name="connsiteX2564" fmla="*/ 784552 w 9350805"/>
              <a:gd name="connsiteY2564" fmla="*/ 1499285 h 5692775"/>
              <a:gd name="connsiteX2565" fmla="*/ 780798 w 9350805"/>
              <a:gd name="connsiteY2565" fmla="*/ 1499285 h 5692775"/>
              <a:gd name="connsiteX2566" fmla="*/ 739506 w 9350805"/>
              <a:gd name="connsiteY2566" fmla="*/ 1506801 h 5692775"/>
              <a:gd name="connsiteX2567" fmla="*/ 690706 w 9350805"/>
              <a:gd name="connsiteY2567" fmla="*/ 1506801 h 5692775"/>
              <a:gd name="connsiteX2568" fmla="*/ 679444 w 9350805"/>
              <a:gd name="connsiteY2568" fmla="*/ 1503043 h 5692775"/>
              <a:gd name="connsiteX2569" fmla="*/ 679444 w 9350805"/>
              <a:gd name="connsiteY2569" fmla="*/ 1491770 h 5692775"/>
              <a:gd name="connsiteX2570" fmla="*/ 656921 w 9350805"/>
              <a:gd name="connsiteY2570" fmla="*/ 1499285 h 5692775"/>
              <a:gd name="connsiteX2571" fmla="*/ 604367 w 9350805"/>
              <a:gd name="connsiteY2571" fmla="*/ 1476740 h 5692775"/>
              <a:gd name="connsiteX2572" fmla="*/ 581844 w 9350805"/>
              <a:gd name="connsiteY2572" fmla="*/ 1469225 h 5692775"/>
              <a:gd name="connsiteX2573" fmla="*/ 634398 w 9350805"/>
              <a:gd name="connsiteY2573" fmla="*/ 1439164 h 5692775"/>
              <a:gd name="connsiteX2574" fmla="*/ 623137 w 9350805"/>
              <a:gd name="connsiteY2574" fmla="*/ 1435406 h 5692775"/>
              <a:gd name="connsiteX2575" fmla="*/ 623137 w 9350805"/>
              <a:gd name="connsiteY2575" fmla="*/ 1431649 h 5692775"/>
              <a:gd name="connsiteX2576" fmla="*/ 645660 w 9350805"/>
              <a:gd name="connsiteY2576" fmla="*/ 1442921 h 5692775"/>
              <a:gd name="connsiteX2577" fmla="*/ 645660 w 9350805"/>
              <a:gd name="connsiteY2577" fmla="*/ 1439164 h 5692775"/>
              <a:gd name="connsiteX2578" fmla="*/ 675690 w 9350805"/>
              <a:gd name="connsiteY2578" fmla="*/ 1442921 h 5692775"/>
              <a:gd name="connsiteX2579" fmla="*/ 671936 w 9350805"/>
              <a:gd name="connsiteY2579" fmla="*/ 1439164 h 5692775"/>
              <a:gd name="connsiteX2580" fmla="*/ 716983 w 9350805"/>
              <a:gd name="connsiteY2580" fmla="*/ 1431649 h 5692775"/>
              <a:gd name="connsiteX2581" fmla="*/ 739506 w 9350805"/>
              <a:gd name="connsiteY2581" fmla="*/ 1405345 h 5692775"/>
              <a:gd name="connsiteX2582" fmla="*/ 724490 w 9350805"/>
              <a:gd name="connsiteY2582" fmla="*/ 1401588 h 5692775"/>
              <a:gd name="connsiteX2583" fmla="*/ 799567 w 9350805"/>
              <a:gd name="connsiteY2583" fmla="*/ 1356496 h 5692775"/>
              <a:gd name="connsiteX2584" fmla="*/ 807075 w 9350805"/>
              <a:gd name="connsiteY2584" fmla="*/ 1375284 h 5692775"/>
              <a:gd name="connsiteX2585" fmla="*/ 803321 w 9350805"/>
              <a:gd name="connsiteY2585" fmla="*/ 1416618 h 5692775"/>
              <a:gd name="connsiteX2586" fmla="*/ 863382 w 9350805"/>
              <a:gd name="connsiteY2586" fmla="*/ 1375284 h 5692775"/>
              <a:gd name="connsiteX2587" fmla="*/ 867136 w 9350805"/>
              <a:gd name="connsiteY2587" fmla="*/ 1379042 h 5692775"/>
              <a:gd name="connsiteX2588" fmla="*/ 848367 w 9350805"/>
              <a:gd name="connsiteY2588" fmla="*/ 1401588 h 5692775"/>
              <a:gd name="connsiteX2589" fmla="*/ 885905 w 9350805"/>
              <a:gd name="connsiteY2589" fmla="*/ 1409103 h 5692775"/>
              <a:gd name="connsiteX2590" fmla="*/ 908428 w 9350805"/>
              <a:gd name="connsiteY2590" fmla="*/ 1409103 h 5692775"/>
              <a:gd name="connsiteX2591" fmla="*/ 968490 w 9350805"/>
              <a:gd name="connsiteY2591" fmla="*/ 1375284 h 5692775"/>
              <a:gd name="connsiteX2592" fmla="*/ 983505 w 9350805"/>
              <a:gd name="connsiteY2592" fmla="*/ 1371527 h 5692775"/>
              <a:gd name="connsiteX2593" fmla="*/ 983505 w 9350805"/>
              <a:gd name="connsiteY2593" fmla="*/ 1364012 h 5692775"/>
              <a:gd name="connsiteX2594" fmla="*/ 945967 w 9350805"/>
              <a:gd name="connsiteY2594" fmla="*/ 1364012 h 5692775"/>
              <a:gd name="connsiteX2595" fmla="*/ 945967 w 9350805"/>
              <a:gd name="connsiteY2595" fmla="*/ 1356496 h 5692775"/>
              <a:gd name="connsiteX2596" fmla="*/ 1069843 w 9350805"/>
              <a:gd name="connsiteY2596" fmla="*/ 1315163 h 5692775"/>
              <a:gd name="connsiteX2597" fmla="*/ 1024797 w 9350805"/>
              <a:gd name="connsiteY2597" fmla="*/ 1303890 h 5692775"/>
              <a:gd name="connsiteX2598" fmla="*/ 1009782 w 9350805"/>
              <a:gd name="connsiteY2598" fmla="*/ 1318920 h 5692775"/>
              <a:gd name="connsiteX2599" fmla="*/ 1006028 w 9350805"/>
              <a:gd name="connsiteY2599" fmla="*/ 1322678 h 5692775"/>
              <a:gd name="connsiteX2600" fmla="*/ 1002274 w 9350805"/>
              <a:gd name="connsiteY2600" fmla="*/ 1318920 h 5692775"/>
              <a:gd name="connsiteX2601" fmla="*/ 994767 w 9350805"/>
              <a:gd name="connsiteY2601" fmla="*/ 1315163 h 5692775"/>
              <a:gd name="connsiteX2602" fmla="*/ 942213 w 9350805"/>
              <a:gd name="connsiteY2602" fmla="*/ 1318920 h 5692775"/>
              <a:gd name="connsiteX2603" fmla="*/ 867136 w 9350805"/>
              <a:gd name="connsiteY2603" fmla="*/ 1330193 h 5692775"/>
              <a:gd name="connsiteX2604" fmla="*/ 855875 w 9350805"/>
              <a:gd name="connsiteY2604" fmla="*/ 1326436 h 5692775"/>
              <a:gd name="connsiteX2605" fmla="*/ 784552 w 9350805"/>
              <a:gd name="connsiteY2605" fmla="*/ 1303890 h 5692775"/>
              <a:gd name="connsiteX2606" fmla="*/ 784552 w 9350805"/>
              <a:gd name="connsiteY2606" fmla="*/ 1318920 h 5692775"/>
              <a:gd name="connsiteX2607" fmla="*/ 743259 w 9350805"/>
              <a:gd name="connsiteY2607" fmla="*/ 1307648 h 5692775"/>
              <a:gd name="connsiteX2608" fmla="*/ 739506 w 9350805"/>
              <a:gd name="connsiteY2608" fmla="*/ 1300132 h 5692775"/>
              <a:gd name="connsiteX2609" fmla="*/ 762029 w 9350805"/>
              <a:gd name="connsiteY2609" fmla="*/ 1288859 h 5692775"/>
              <a:gd name="connsiteX2610" fmla="*/ 735752 w 9350805"/>
              <a:gd name="connsiteY2610" fmla="*/ 1288859 h 5692775"/>
              <a:gd name="connsiteX2611" fmla="*/ 724490 w 9350805"/>
              <a:gd name="connsiteY2611" fmla="*/ 1311405 h 5692775"/>
              <a:gd name="connsiteX2612" fmla="*/ 750767 w 9350805"/>
              <a:gd name="connsiteY2612" fmla="*/ 1337708 h 5692775"/>
              <a:gd name="connsiteX2613" fmla="*/ 623137 w 9350805"/>
              <a:gd name="connsiteY2613" fmla="*/ 1337708 h 5692775"/>
              <a:gd name="connsiteX2614" fmla="*/ 611875 w 9350805"/>
              <a:gd name="connsiteY2614" fmla="*/ 1318920 h 5692775"/>
              <a:gd name="connsiteX2615" fmla="*/ 630644 w 9350805"/>
              <a:gd name="connsiteY2615" fmla="*/ 1311405 h 5692775"/>
              <a:gd name="connsiteX2616" fmla="*/ 653167 w 9350805"/>
              <a:gd name="connsiteY2616" fmla="*/ 1285102 h 5692775"/>
              <a:gd name="connsiteX2617" fmla="*/ 611875 w 9350805"/>
              <a:gd name="connsiteY2617" fmla="*/ 1243768 h 5692775"/>
              <a:gd name="connsiteX2618" fmla="*/ 619383 w 9350805"/>
              <a:gd name="connsiteY2618" fmla="*/ 1232495 h 5692775"/>
              <a:gd name="connsiteX2619" fmla="*/ 596860 w 9350805"/>
              <a:gd name="connsiteY2619" fmla="*/ 1228738 h 5692775"/>
              <a:gd name="connsiteX2620" fmla="*/ 634398 w 9350805"/>
              <a:gd name="connsiteY2620" fmla="*/ 1206192 h 5692775"/>
              <a:gd name="connsiteX2621" fmla="*/ 593106 w 9350805"/>
              <a:gd name="connsiteY2621" fmla="*/ 1194919 h 5692775"/>
              <a:gd name="connsiteX2622" fmla="*/ 551814 w 9350805"/>
              <a:gd name="connsiteY2622" fmla="*/ 1198677 h 5692775"/>
              <a:gd name="connsiteX2623" fmla="*/ 551814 w 9350805"/>
              <a:gd name="connsiteY2623" fmla="*/ 1194919 h 5692775"/>
              <a:gd name="connsiteX2624" fmla="*/ 578091 w 9350805"/>
              <a:gd name="connsiteY2624" fmla="*/ 1187404 h 5692775"/>
              <a:gd name="connsiteX2625" fmla="*/ 581844 w 9350805"/>
              <a:gd name="connsiteY2625" fmla="*/ 1176131 h 5692775"/>
              <a:gd name="connsiteX2626" fmla="*/ 611875 w 9350805"/>
              <a:gd name="connsiteY2626" fmla="*/ 1187404 h 5692775"/>
              <a:gd name="connsiteX2627" fmla="*/ 649413 w 9350805"/>
              <a:gd name="connsiteY2627" fmla="*/ 1183646 h 5692775"/>
              <a:gd name="connsiteX2628" fmla="*/ 630644 w 9350805"/>
              <a:gd name="connsiteY2628" fmla="*/ 1161101 h 5692775"/>
              <a:gd name="connsiteX2629" fmla="*/ 638152 w 9350805"/>
              <a:gd name="connsiteY2629" fmla="*/ 1146070 h 5692775"/>
              <a:gd name="connsiteX2630" fmla="*/ 615629 w 9350805"/>
              <a:gd name="connsiteY2630" fmla="*/ 1127282 h 5692775"/>
              <a:gd name="connsiteX2631" fmla="*/ 619383 w 9350805"/>
              <a:gd name="connsiteY2631" fmla="*/ 1097222 h 5692775"/>
              <a:gd name="connsiteX2632" fmla="*/ 686952 w 9350805"/>
              <a:gd name="connsiteY2632" fmla="*/ 1078433 h 5692775"/>
              <a:gd name="connsiteX2633" fmla="*/ 762029 w 9350805"/>
              <a:gd name="connsiteY2633" fmla="*/ 1055888 h 5692775"/>
              <a:gd name="connsiteX2634" fmla="*/ 825844 w 9350805"/>
              <a:gd name="connsiteY2634" fmla="*/ 1040857 h 5692775"/>
              <a:gd name="connsiteX2635" fmla="*/ 840859 w 9350805"/>
              <a:gd name="connsiteY2635" fmla="*/ 1037100 h 5692775"/>
              <a:gd name="connsiteX2636" fmla="*/ 829598 w 9350805"/>
              <a:gd name="connsiteY2636" fmla="*/ 1025827 h 5692775"/>
              <a:gd name="connsiteX2637" fmla="*/ 784552 w 9350805"/>
              <a:gd name="connsiteY2637" fmla="*/ 1025827 h 5692775"/>
              <a:gd name="connsiteX2638" fmla="*/ 720736 w 9350805"/>
              <a:gd name="connsiteY2638" fmla="*/ 1022069 h 5692775"/>
              <a:gd name="connsiteX2639" fmla="*/ 701967 w 9350805"/>
              <a:gd name="connsiteY2639" fmla="*/ 1025827 h 5692775"/>
              <a:gd name="connsiteX2640" fmla="*/ 649413 w 9350805"/>
              <a:gd name="connsiteY2640" fmla="*/ 1014554 h 5692775"/>
              <a:gd name="connsiteX2641" fmla="*/ 634398 w 9350805"/>
              <a:gd name="connsiteY2641" fmla="*/ 1010797 h 5692775"/>
              <a:gd name="connsiteX2642" fmla="*/ 600614 w 9350805"/>
              <a:gd name="connsiteY2642" fmla="*/ 1007039 h 5692775"/>
              <a:gd name="connsiteX2643" fmla="*/ 589352 w 9350805"/>
              <a:gd name="connsiteY2643" fmla="*/ 999524 h 5692775"/>
              <a:gd name="connsiteX2644" fmla="*/ 645660 w 9350805"/>
              <a:gd name="connsiteY2644" fmla="*/ 995766 h 5692775"/>
              <a:gd name="connsiteX2645" fmla="*/ 743259 w 9350805"/>
              <a:gd name="connsiteY2645" fmla="*/ 995766 h 5692775"/>
              <a:gd name="connsiteX2646" fmla="*/ 784552 w 9350805"/>
              <a:gd name="connsiteY2646" fmla="*/ 988251 h 5692775"/>
              <a:gd name="connsiteX2647" fmla="*/ 780798 w 9350805"/>
              <a:gd name="connsiteY2647" fmla="*/ 984493 h 5692775"/>
              <a:gd name="connsiteX2648" fmla="*/ 743259 w 9350805"/>
              <a:gd name="connsiteY2648" fmla="*/ 973220 h 5692775"/>
              <a:gd name="connsiteX2649" fmla="*/ 747013 w 9350805"/>
              <a:gd name="connsiteY2649" fmla="*/ 969463 h 5692775"/>
              <a:gd name="connsiteX2650" fmla="*/ 773290 w 9350805"/>
              <a:gd name="connsiteY2650" fmla="*/ 976978 h 5692775"/>
              <a:gd name="connsiteX2651" fmla="*/ 780798 w 9350805"/>
              <a:gd name="connsiteY2651" fmla="*/ 961948 h 5692775"/>
              <a:gd name="connsiteX2652" fmla="*/ 818336 w 9350805"/>
              <a:gd name="connsiteY2652" fmla="*/ 946917 h 5692775"/>
              <a:gd name="connsiteX2653" fmla="*/ 829598 w 9350805"/>
              <a:gd name="connsiteY2653" fmla="*/ 935644 h 5692775"/>
              <a:gd name="connsiteX2654" fmla="*/ 870890 w 9350805"/>
              <a:gd name="connsiteY2654" fmla="*/ 901826 h 5692775"/>
              <a:gd name="connsiteX2655" fmla="*/ 867136 w 9350805"/>
              <a:gd name="connsiteY2655" fmla="*/ 886795 h 5692775"/>
              <a:gd name="connsiteX2656" fmla="*/ 848367 w 9350805"/>
              <a:gd name="connsiteY2656" fmla="*/ 886795 h 5692775"/>
              <a:gd name="connsiteX2657" fmla="*/ 825844 w 9350805"/>
              <a:gd name="connsiteY2657" fmla="*/ 898068 h 5692775"/>
              <a:gd name="connsiteX2658" fmla="*/ 825844 w 9350805"/>
              <a:gd name="connsiteY2658" fmla="*/ 909341 h 5692775"/>
              <a:gd name="connsiteX2659" fmla="*/ 750767 w 9350805"/>
              <a:gd name="connsiteY2659" fmla="*/ 920614 h 5692775"/>
              <a:gd name="connsiteX2660" fmla="*/ 799567 w 9350805"/>
              <a:gd name="connsiteY2660" fmla="*/ 913099 h 5692775"/>
              <a:gd name="connsiteX2661" fmla="*/ 799567 w 9350805"/>
              <a:gd name="connsiteY2661" fmla="*/ 916856 h 5692775"/>
              <a:gd name="connsiteX2662" fmla="*/ 788306 w 9350805"/>
              <a:gd name="connsiteY2662" fmla="*/ 924372 h 5692775"/>
              <a:gd name="connsiteX2663" fmla="*/ 701967 w 9350805"/>
              <a:gd name="connsiteY2663" fmla="*/ 928129 h 5692775"/>
              <a:gd name="connsiteX2664" fmla="*/ 675690 w 9350805"/>
              <a:gd name="connsiteY2664" fmla="*/ 913099 h 5692775"/>
              <a:gd name="connsiteX2665" fmla="*/ 656921 w 9350805"/>
              <a:gd name="connsiteY2665" fmla="*/ 909341 h 5692775"/>
              <a:gd name="connsiteX2666" fmla="*/ 596860 w 9350805"/>
              <a:gd name="connsiteY2666" fmla="*/ 913099 h 5692775"/>
              <a:gd name="connsiteX2667" fmla="*/ 548060 w 9350805"/>
              <a:gd name="connsiteY2667" fmla="*/ 913099 h 5692775"/>
              <a:gd name="connsiteX2668" fmla="*/ 521783 w 9350805"/>
              <a:gd name="connsiteY2668" fmla="*/ 909341 h 5692775"/>
              <a:gd name="connsiteX2669" fmla="*/ 503014 w 9350805"/>
              <a:gd name="connsiteY2669" fmla="*/ 913099 h 5692775"/>
              <a:gd name="connsiteX2670" fmla="*/ 491752 w 9350805"/>
              <a:gd name="connsiteY2670" fmla="*/ 920614 h 5692775"/>
              <a:gd name="connsiteX2671" fmla="*/ 476737 w 9350805"/>
              <a:gd name="connsiteY2671" fmla="*/ 905584 h 5692775"/>
              <a:gd name="connsiteX2672" fmla="*/ 525537 w 9350805"/>
              <a:gd name="connsiteY2672" fmla="*/ 894311 h 5692775"/>
              <a:gd name="connsiteX2673" fmla="*/ 521783 w 9350805"/>
              <a:gd name="connsiteY2673" fmla="*/ 871765 h 5692775"/>
              <a:gd name="connsiteX2674" fmla="*/ 551814 w 9350805"/>
              <a:gd name="connsiteY2674" fmla="*/ 871765 h 5692775"/>
              <a:gd name="connsiteX2675" fmla="*/ 585598 w 9350805"/>
              <a:gd name="connsiteY2675" fmla="*/ 860492 h 5692775"/>
              <a:gd name="connsiteX2676" fmla="*/ 604367 w 9350805"/>
              <a:gd name="connsiteY2676" fmla="*/ 852977 h 5692775"/>
              <a:gd name="connsiteX2677" fmla="*/ 634398 w 9350805"/>
              <a:gd name="connsiteY2677" fmla="*/ 841704 h 5692775"/>
              <a:gd name="connsiteX2678" fmla="*/ 641906 w 9350805"/>
              <a:gd name="connsiteY2678" fmla="*/ 837947 h 5692775"/>
              <a:gd name="connsiteX2679" fmla="*/ 679444 w 9350805"/>
              <a:gd name="connsiteY2679" fmla="*/ 841704 h 5692775"/>
              <a:gd name="connsiteX2680" fmla="*/ 664429 w 9350805"/>
              <a:gd name="connsiteY2680" fmla="*/ 860492 h 5692775"/>
              <a:gd name="connsiteX2681" fmla="*/ 641906 w 9350805"/>
              <a:gd name="connsiteY2681" fmla="*/ 875523 h 5692775"/>
              <a:gd name="connsiteX2682" fmla="*/ 686952 w 9350805"/>
              <a:gd name="connsiteY2682" fmla="*/ 875523 h 5692775"/>
              <a:gd name="connsiteX2683" fmla="*/ 769536 w 9350805"/>
              <a:gd name="connsiteY2683" fmla="*/ 871765 h 5692775"/>
              <a:gd name="connsiteX2684" fmla="*/ 777044 w 9350805"/>
              <a:gd name="connsiteY2684" fmla="*/ 879280 h 5692775"/>
              <a:gd name="connsiteX2685" fmla="*/ 792059 w 9350805"/>
              <a:gd name="connsiteY2685" fmla="*/ 875523 h 5692775"/>
              <a:gd name="connsiteX2686" fmla="*/ 803321 w 9350805"/>
              <a:gd name="connsiteY2686" fmla="*/ 871765 h 5692775"/>
              <a:gd name="connsiteX2687" fmla="*/ 822090 w 9350805"/>
              <a:gd name="connsiteY2687" fmla="*/ 871765 h 5692775"/>
              <a:gd name="connsiteX2688" fmla="*/ 829598 w 9350805"/>
              <a:gd name="connsiteY2688" fmla="*/ 856735 h 5692775"/>
              <a:gd name="connsiteX2689" fmla="*/ 814582 w 9350805"/>
              <a:gd name="connsiteY2689" fmla="*/ 841704 h 5692775"/>
              <a:gd name="connsiteX2690" fmla="*/ 773290 w 9350805"/>
              <a:gd name="connsiteY2690" fmla="*/ 845462 h 5692775"/>
              <a:gd name="connsiteX2691" fmla="*/ 747013 w 9350805"/>
              <a:gd name="connsiteY2691" fmla="*/ 845462 h 5692775"/>
              <a:gd name="connsiteX2692" fmla="*/ 758275 w 9350805"/>
              <a:gd name="connsiteY2692" fmla="*/ 841704 h 5692775"/>
              <a:gd name="connsiteX2693" fmla="*/ 731998 w 9350805"/>
              <a:gd name="connsiteY2693" fmla="*/ 819159 h 5692775"/>
              <a:gd name="connsiteX2694" fmla="*/ 694459 w 9350805"/>
              <a:gd name="connsiteY2694" fmla="*/ 822916 h 5692775"/>
              <a:gd name="connsiteX2695" fmla="*/ 716983 w 9350805"/>
              <a:gd name="connsiteY2695" fmla="*/ 789098 h 5692775"/>
              <a:gd name="connsiteX2696" fmla="*/ 551814 w 9350805"/>
              <a:gd name="connsiteY2696" fmla="*/ 766552 h 5692775"/>
              <a:gd name="connsiteX2697" fmla="*/ 529291 w 9350805"/>
              <a:gd name="connsiteY2697" fmla="*/ 740249 h 5692775"/>
              <a:gd name="connsiteX2698" fmla="*/ 563075 w 9350805"/>
              <a:gd name="connsiteY2698" fmla="*/ 736491 h 5692775"/>
              <a:gd name="connsiteX2699" fmla="*/ 653167 w 9350805"/>
              <a:gd name="connsiteY2699" fmla="*/ 744006 h 5692775"/>
              <a:gd name="connsiteX2700" fmla="*/ 709475 w 9350805"/>
              <a:gd name="connsiteY2700" fmla="*/ 751522 h 5692775"/>
              <a:gd name="connsiteX2701" fmla="*/ 739506 w 9350805"/>
              <a:gd name="connsiteY2701" fmla="*/ 744006 h 5692775"/>
              <a:gd name="connsiteX2702" fmla="*/ 765783 w 9350805"/>
              <a:gd name="connsiteY2702" fmla="*/ 736491 h 5692775"/>
              <a:gd name="connsiteX2703" fmla="*/ 777044 w 9350805"/>
              <a:gd name="connsiteY2703" fmla="*/ 728976 h 5692775"/>
              <a:gd name="connsiteX2704" fmla="*/ 788306 w 9350805"/>
              <a:gd name="connsiteY2704" fmla="*/ 740249 h 5692775"/>
              <a:gd name="connsiteX2705" fmla="*/ 825844 w 9350805"/>
              <a:gd name="connsiteY2705" fmla="*/ 732734 h 5692775"/>
              <a:gd name="connsiteX2706" fmla="*/ 837105 w 9350805"/>
              <a:gd name="connsiteY2706" fmla="*/ 713946 h 5692775"/>
              <a:gd name="connsiteX2707" fmla="*/ 852121 w 9350805"/>
              <a:gd name="connsiteY2707" fmla="*/ 721461 h 5692775"/>
              <a:gd name="connsiteX2708" fmla="*/ 878398 w 9350805"/>
              <a:gd name="connsiteY2708" fmla="*/ 698915 h 5692775"/>
              <a:gd name="connsiteX2709" fmla="*/ 893413 w 9350805"/>
              <a:gd name="connsiteY2709" fmla="*/ 702673 h 5692775"/>
              <a:gd name="connsiteX2710" fmla="*/ 919690 w 9350805"/>
              <a:gd name="connsiteY2710" fmla="*/ 702673 h 5692775"/>
              <a:gd name="connsiteX2711" fmla="*/ 964736 w 9350805"/>
              <a:gd name="connsiteY2711" fmla="*/ 698915 h 5692775"/>
              <a:gd name="connsiteX2712" fmla="*/ 987259 w 9350805"/>
              <a:gd name="connsiteY2712" fmla="*/ 702673 h 5692775"/>
              <a:gd name="connsiteX2713" fmla="*/ 1013536 w 9350805"/>
              <a:gd name="connsiteY2713" fmla="*/ 710188 h 5692775"/>
              <a:gd name="connsiteX2714" fmla="*/ 1043566 w 9350805"/>
              <a:gd name="connsiteY2714" fmla="*/ 710188 h 5692775"/>
              <a:gd name="connsiteX2715" fmla="*/ 1092366 w 9350805"/>
              <a:gd name="connsiteY2715" fmla="*/ 698915 h 5692775"/>
              <a:gd name="connsiteX2716" fmla="*/ 1077351 w 9350805"/>
              <a:gd name="connsiteY2716" fmla="*/ 687642 h 5692775"/>
              <a:gd name="connsiteX2717" fmla="*/ 1081105 w 9350805"/>
              <a:gd name="connsiteY2717" fmla="*/ 683885 h 5692775"/>
              <a:gd name="connsiteX2718" fmla="*/ 1129905 w 9350805"/>
              <a:gd name="connsiteY2718" fmla="*/ 691400 h 5692775"/>
              <a:gd name="connsiteX2719" fmla="*/ 1133658 w 9350805"/>
              <a:gd name="connsiteY2719" fmla="*/ 687642 h 5692775"/>
              <a:gd name="connsiteX2720" fmla="*/ 1144920 w 9350805"/>
              <a:gd name="connsiteY2720" fmla="*/ 702673 h 5692775"/>
              <a:gd name="connsiteX2721" fmla="*/ 1152428 w 9350805"/>
              <a:gd name="connsiteY2721" fmla="*/ 676369 h 5692775"/>
              <a:gd name="connsiteX2722" fmla="*/ 1186212 w 9350805"/>
              <a:gd name="connsiteY2722" fmla="*/ 668854 h 5692775"/>
              <a:gd name="connsiteX2723" fmla="*/ 1163689 w 9350805"/>
              <a:gd name="connsiteY2723" fmla="*/ 680127 h 5692775"/>
              <a:gd name="connsiteX2724" fmla="*/ 1163689 w 9350805"/>
              <a:gd name="connsiteY2724" fmla="*/ 683885 h 5692775"/>
              <a:gd name="connsiteX2725" fmla="*/ 1182458 w 9350805"/>
              <a:gd name="connsiteY2725" fmla="*/ 680127 h 5692775"/>
              <a:gd name="connsiteX2726" fmla="*/ 1193720 w 9350805"/>
              <a:gd name="connsiteY2726" fmla="*/ 676369 h 5692775"/>
              <a:gd name="connsiteX2727" fmla="*/ 1332612 w 9350805"/>
              <a:gd name="connsiteY2727" fmla="*/ 665097 h 5692775"/>
              <a:gd name="connsiteX2728" fmla="*/ 1370150 w 9350805"/>
              <a:gd name="connsiteY2728" fmla="*/ 661339 h 5692775"/>
              <a:gd name="connsiteX2729" fmla="*/ 1377658 w 9350805"/>
              <a:gd name="connsiteY2729" fmla="*/ 657581 h 5692775"/>
              <a:gd name="connsiteX2730" fmla="*/ 1445227 w 9350805"/>
              <a:gd name="connsiteY2730" fmla="*/ 635036 h 5692775"/>
              <a:gd name="connsiteX2731" fmla="*/ 1471504 w 9350805"/>
              <a:gd name="connsiteY2731" fmla="*/ 612490 h 5692775"/>
              <a:gd name="connsiteX2732" fmla="*/ 1494027 w 9350805"/>
              <a:gd name="connsiteY2732" fmla="*/ 612490 h 5692775"/>
              <a:gd name="connsiteX2733" fmla="*/ 1524057 w 9350805"/>
              <a:gd name="connsiteY2733" fmla="*/ 589944 h 5692775"/>
              <a:gd name="connsiteX2734" fmla="*/ 1524057 w 9350805"/>
              <a:gd name="connsiteY2734" fmla="*/ 608733 h 5692775"/>
              <a:gd name="connsiteX2735" fmla="*/ 1535319 w 9350805"/>
              <a:gd name="connsiteY2735" fmla="*/ 604975 h 5692775"/>
              <a:gd name="connsiteX2736" fmla="*/ 1614149 w 9350805"/>
              <a:gd name="connsiteY2736" fmla="*/ 574914 h 5692775"/>
              <a:gd name="connsiteX2737" fmla="*/ 1524057 w 9350805"/>
              <a:gd name="connsiteY2737" fmla="*/ 582429 h 5692775"/>
              <a:gd name="connsiteX2738" fmla="*/ 1448981 w 9350805"/>
              <a:gd name="connsiteY2738" fmla="*/ 589944 h 5692775"/>
              <a:gd name="connsiteX2739" fmla="*/ 1370150 w 9350805"/>
              <a:gd name="connsiteY2739" fmla="*/ 601217 h 5692775"/>
              <a:gd name="connsiteX2740" fmla="*/ 1362642 w 9350805"/>
              <a:gd name="connsiteY2740" fmla="*/ 601217 h 5692775"/>
              <a:gd name="connsiteX2741" fmla="*/ 1325104 w 9350805"/>
              <a:gd name="connsiteY2741" fmla="*/ 604975 h 5692775"/>
              <a:gd name="connsiteX2742" fmla="*/ 1261289 w 9350805"/>
              <a:gd name="connsiteY2742" fmla="*/ 612490 h 5692775"/>
              <a:gd name="connsiteX2743" fmla="*/ 1257535 w 9350805"/>
              <a:gd name="connsiteY2743" fmla="*/ 620005 h 5692775"/>
              <a:gd name="connsiteX2744" fmla="*/ 1152428 w 9350805"/>
              <a:gd name="connsiteY2744" fmla="*/ 620005 h 5692775"/>
              <a:gd name="connsiteX2745" fmla="*/ 1159935 w 9350805"/>
              <a:gd name="connsiteY2745" fmla="*/ 608733 h 5692775"/>
              <a:gd name="connsiteX2746" fmla="*/ 1156181 w 9350805"/>
              <a:gd name="connsiteY2746" fmla="*/ 604975 h 5692775"/>
              <a:gd name="connsiteX2747" fmla="*/ 1114889 w 9350805"/>
              <a:gd name="connsiteY2747" fmla="*/ 608733 h 5692775"/>
              <a:gd name="connsiteX2748" fmla="*/ 1077351 w 9350805"/>
              <a:gd name="connsiteY2748" fmla="*/ 593702 h 5692775"/>
              <a:gd name="connsiteX2749" fmla="*/ 1054828 w 9350805"/>
              <a:gd name="connsiteY2749" fmla="*/ 597460 h 5692775"/>
              <a:gd name="connsiteX2750" fmla="*/ 1032305 w 9350805"/>
              <a:gd name="connsiteY2750" fmla="*/ 608733 h 5692775"/>
              <a:gd name="connsiteX2751" fmla="*/ 1009782 w 9350805"/>
              <a:gd name="connsiteY2751" fmla="*/ 612490 h 5692775"/>
              <a:gd name="connsiteX2752" fmla="*/ 991013 w 9350805"/>
              <a:gd name="connsiteY2752" fmla="*/ 612490 h 5692775"/>
              <a:gd name="connsiteX2753" fmla="*/ 942213 w 9350805"/>
              <a:gd name="connsiteY2753" fmla="*/ 620005 h 5692775"/>
              <a:gd name="connsiteX2754" fmla="*/ 915936 w 9350805"/>
              <a:gd name="connsiteY2754" fmla="*/ 616248 h 5692775"/>
              <a:gd name="connsiteX2755" fmla="*/ 878398 w 9350805"/>
              <a:gd name="connsiteY2755" fmla="*/ 612490 h 5692775"/>
              <a:gd name="connsiteX2756" fmla="*/ 848367 w 9350805"/>
              <a:gd name="connsiteY2756" fmla="*/ 631278 h 5692775"/>
              <a:gd name="connsiteX2757" fmla="*/ 919690 w 9350805"/>
              <a:gd name="connsiteY2757" fmla="*/ 642551 h 5692775"/>
              <a:gd name="connsiteX2758" fmla="*/ 919690 w 9350805"/>
              <a:gd name="connsiteY2758" fmla="*/ 646309 h 5692775"/>
              <a:gd name="connsiteX2759" fmla="*/ 870890 w 9350805"/>
              <a:gd name="connsiteY2759" fmla="*/ 653824 h 5692775"/>
              <a:gd name="connsiteX2760" fmla="*/ 870890 w 9350805"/>
              <a:gd name="connsiteY2760" fmla="*/ 657581 h 5692775"/>
              <a:gd name="connsiteX2761" fmla="*/ 837105 w 9350805"/>
              <a:gd name="connsiteY2761" fmla="*/ 646309 h 5692775"/>
              <a:gd name="connsiteX2762" fmla="*/ 837105 w 9350805"/>
              <a:gd name="connsiteY2762" fmla="*/ 627521 h 5692775"/>
              <a:gd name="connsiteX2763" fmla="*/ 844613 w 9350805"/>
              <a:gd name="connsiteY2763" fmla="*/ 604975 h 5692775"/>
              <a:gd name="connsiteX2764" fmla="*/ 863382 w 9350805"/>
              <a:gd name="connsiteY2764" fmla="*/ 578672 h 5692775"/>
              <a:gd name="connsiteX2765" fmla="*/ 777044 w 9350805"/>
              <a:gd name="connsiteY2765" fmla="*/ 589944 h 5692775"/>
              <a:gd name="connsiteX2766" fmla="*/ 743259 w 9350805"/>
              <a:gd name="connsiteY2766" fmla="*/ 597460 h 5692775"/>
              <a:gd name="connsiteX2767" fmla="*/ 671936 w 9350805"/>
              <a:gd name="connsiteY2767" fmla="*/ 608733 h 5692775"/>
              <a:gd name="connsiteX2768" fmla="*/ 641906 w 9350805"/>
              <a:gd name="connsiteY2768" fmla="*/ 620005 h 5692775"/>
              <a:gd name="connsiteX2769" fmla="*/ 634398 w 9350805"/>
              <a:gd name="connsiteY2769" fmla="*/ 620005 h 5692775"/>
              <a:gd name="connsiteX2770" fmla="*/ 563075 w 9350805"/>
              <a:gd name="connsiteY2770" fmla="*/ 593702 h 5692775"/>
              <a:gd name="connsiteX2771" fmla="*/ 559321 w 9350805"/>
              <a:gd name="connsiteY2771" fmla="*/ 567399 h 5692775"/>
              <a:gd name="connsiteX2772" fmla="*/ 585598 w 9350805"/>
              <a:gd name="connsiteY2772" fmla="*/ 574914 h 5692775"/>
              <a:gd name="connsiteX2773" fmla="*/ 615629 w 9350805"/>
              <a:gd name="connsiteY2773" fmla="*/ 563641 h 5692775"/>
              <a:gd name="connsiteX2774" fmla="*/ 589352 w 9350805"/>
              <a:gd name="connsiteY2774" fmla="*/ 514792 h 5692775"/>
              <a:gd name="connsiteX2775" fmla="*/ 630644 w 9350805"/>
              <a:gd name="connsiteY2775" fmla="*/ 507277 h 5692775"/>
              <a:gd name="connsiteX2776" fmla="*/ 660675 w 9350805"/>
              <a:gd name="connsiteY2776" fmla="*/ 518550 h 5692775"/>
              <a:gd name="connsiteX2777" fmla="*/ 690706 w 9350805"/>
              <a:gd name="connsiteY2777" fmla="*/ 533580 h 5692775"/>
              <a:gd name="connsiteX2778" fmla="*/ 739506 w 9350805"/>
              <a:gd name="connsiteY2778" fmla="*/ 552368 h 5692775"/>
              <a:gd name="connsiteX2779" fmla="*/ 803321 w 9350805"/>
              <a:gd name="connsiteY2779" fmla="*/ 537338 h 5692775"/>
              <a:gd name="connsiteX2780" fmla="*/ 818336 w 9350805"/>
              <a:gd name="connsiteY2780" fmla="*/ 514792 h 5692775"/>
              <a:gd name="connsiteX2781" fmla="*/ 799567 w 9350805"/>
              <a:gd name="connsiteY2781" fmla="*/ 499762 h 5692775"/>
              <a:gd name="connsiteX2782" fmla="*/ 754521 w 9350805"/>
              <a:gd name="connsiteY2782" fmla="*/ 488489 h 5692775"/>
              <a:gd name="connsiteX2783" fmla="*/ 803321 w 9350805"/>
              <a:gd name="connsiteY2783" fmla="*/ 488489 h 5692775"/>
              <a:gd name="connsiteX2784" fmla="*/ 848367 w 9350805"/>
              <a:gd name="connsiteY2784" fmla="*/ 507277 h 5692775"/>
              <a:gd name="connsiteX2785" fmla="*/ 844613 w 9350805"/>
              <a:gd name="connsiteY2785" fmla="*/ 488489 h 5692775"/>
              <a:gd name="connsiteX2786" fmla="*/ 968490 w 9350805"/>
              <a:gd name="connsiteY2786" fmla="*/ 465943 h 5692775"/>
              <a:gd name="connsiteX2787" fmla="*/ 1013536 w 9350805"/>
              <a:gd name="connsiteY2787" fmla="*/ 484732 h 5692775"/>
              <a:gd name="connsiteX2788" fmla="*/ 1036059 w 9350805"/>
              <a:gd name="connsiteY2788" fmla="*/ 484732 h 5692775"/>
              <a:gd name="connsiteX2789" fmla="*/ 1047320 w 9350805"/>
              <a:gd name="connsiteY2789" fmla="*/ 477216 h 5692775"/>
              <a:gd name="connsiteX2790" fmla="*/ 1028551 w 9350805"/>
              <a:gd name="connsiteY2790" fmla="*/ 465943 h 5692775"/>
              <a:gd name="connsiteX2791" fmla="*/ 1028551 w 9350805"/>
              <a:gd name="connsiteY2791" fmla="*/ 462186 h 5692775"/>
              <a:gd name="connsiteX2792" fmla="*/ 1084858 w 9350805"/>
              <a:gd name="connsiteY2792" fmla="*/ 458428 h 5692775"/>
              <a:gd name="connsiteX2793" fmla="*/ 1099874 w 9350805"/>
              <a:gd name="connsiteY2793" fmla="*/ 480974 h 5692775"/>
              <a:gd name="connsiteX2794" fmla="*/ 1126151 w 9350805"/>
              <a:gd name="connsiteY2794" fmla="*/ 465943 h 5692775"/>
              <a:gd name="connsiteX2795" fmla="*/ 1148674 w 9350805"/>
              <a:gd name="connsiteY2795" fmla="*/ 465943 h 5692775"/>
              <a:gd name="connsiteX2796" fmla="*/ 1178704 w 9350805"/>
              <a:gd name="connsiteY2796" fmla="*/ 439640 h 5692775"/>
              <a:gd name="connsiteX2797" fmla="*/ 1201227 w 9350805"/>
              <a:gd name="connsiteY2797" fmla="*/ 439640 h 5692775"/>
              <a:gd name="connsiteX2798" fmla="*/ 1208735 w 9350805"/>
              <a:gd name="connsiteY2798" fmla="*/ 454671 h 5692775"/>
              <a:gd name="connsiteX2799" fmla="*/ 1227504 w 9350805"/>
              <a:gd name="connsiteY2799" fmla="*/ 447155 h 5692775"/>
              <a:gd name="connsiteX2800" fmla="*/ 1242520 w 9350805"/>
              <a:gd name="connsiteY2800" fmla="*/ 450913 h 5692775"/>
              <a:gd name="connsiteX2801" fmla="*/ 1265043 w 9350805"/>
              <a:gd name="connsiteY2801" fmla="*/ 462186 h 5692775"/>
              <a:gd name="connsiteX2802" fmla="*/ 1253781 w 9350805"/>
              <a:gd name="connsiteY2802" fmla="*/ 447155 h 5692775"/>
              <a:gd name="connsiteX2803" fmla="*/ 1351381 w 9350805"/>
              <a:gd name="connsiteY2803" fmla="*/ 428367 h 5692775"/>
              <a:gd name="connsiteX2804" fmla="*/ 1392673 w 9350805"/>
              <a:gd name="connsiteY2804" fmla="*/ 413337 h 5692775"/>
              <a:gd name="connsiteX2805" fmla="*/ 1396427 w 9350805"/>
              <a:gd name="connsiteY2805" fmla="*/ 417095 h 5692775"/>
              <a:gd name="connsiteX2806" fmla="*/ 1385165 w 9350805"/>
              <a:gd name="connsiteY2806" fmla="*/ 428367 h 5692775"/>
              <a:gd name="connsiteX2807" fmla="*/ 1313843 w 9350805"/>
              <a:gd name="connsiteY2807" fmla="*/ 450913 h 5692775"/>
              <a:gd name="connsiteX2808" fmla="*/ 1343873 w 9350805"/>
              <a:gd name="connsiteY2808" fmla="*/ 450913 h 5692775"/>
              <a:gd name="connsiteX2809" fmla="*/ 1392673 w 9350805"/>
              <a:gd name="connsiteY2809" fmla="*/ 450913 h 5692775"/>
              <a:gd name="connsiteX2810" fmla="*/ 1407688 w 9350805"/>
              <a:gd name="connsiteY2810" fmla="*/ 432125 h 5692775"/>
              <a:gd name="connsiteX2811" fmla="*/ 1396427 w 9350805"/>
              <a:gd name="connsiteY2811" fmla="*/ 387034 h 5692775"/>
              <a:gd name="connsiteX2812" fmla="*/ 1388919 w 9350805"/>
              <a:gd name="connsiteY2812" fmla="*/ 383276 h 5692775"/>
              <a:gd name="connsiteX2813" fmla="*/ 1358889 w 9350805"/>
              <a:gd name="connsiteY2813" fmla="*/ 398306 h 5692775"/>
              <a:gd name="connsiteX2814" fmla="*/ 1317596 w 9350805"/>
              <a:gd name="connsiteY2814" fmla="*/ 398306 h 5692775"/>
              <a:gd name="connsiteX2815" fmla="*/ 1306335 w 9350805"/>
              <a:gd name="connsiteY2815" fmla="*/ 394549 h 5692775"/>
              <a:gd name="connsiteX2816" fmla="*/ 1291320 w 9350805"/>
              <a:gd name="connsiteY2816" fmla="*/ 413337 h 5692775"/>
              <a:gd name="connsiteX2817" fmla="*/ 1253781 w 9350805"/>
              <a:gd name="connsiteY2817" fmla="*/ 409579 h 5692775"/>
              <a:gd name="connsiteX2818" fmla="*/ 1212489 w 9350805"/>
              <a:gd name="connsiteY2818" fmla="*/ 394549 h 5692775"/>
              <a:gd name="connsiteX2819" fmla="*/ 1208735 w 9350805"/>
              <a:gd name="connsiteY2819" fmla="*/ 402064 h 5692775"/>
              <a:gd name="connsiteX2820" fmla="*/ 1186212 w 9350805"/>
              <a:gd name="connsiteY2820" fmla="*/ 417095 h 5692775"/>
              <a:gd name="connsiteX2821" fmla="*/ 1156181 w 9350805"/>
              <a:gd name="connsiteY2821" fmla="*/ 417095 h 5692775"/>
              <a:gd name="connsiteX2822" fmla="*/ 1122397 w 9350805"/>
              <a:gd name="connsiteY2822" fmla="*/ 423858 h 5692775"/>
              <a:gd name="connsiteX2823" fmla="*/ 1122397 w 9350805"/>
              <a:gd name="connsiteY2823" fmla="*/ 405822 h 5692775"/>
              <a:gd name="connsiteX2824" fmla="*/ 1122397 w 9350805"/>
              <a:gd name="connsiteY2824" fmla="*/ 387034 h 5692775"/>
              <a:gd name="connsiteX2825" fmla="*/ 1152428 w 9350805"/>
              <a:gd name="connsiteY2825" fmla="*/ 405822 h 5692775"/>
              <a:gd name="connsiteX2826" fmla="*/ 1178704 w 9350805"/>
              <a:gd name="connsiteY2826" fmla="*/ 394549 h 5692775"/>
              <a:gd name="connsiteX2827" fmla="*/ 1204981 w 9350805"/>
              <a:gd name="connsiteY2827" fmla="*/ 383276 h 5692775"/>
              <a:gd name="connsiteX2828" fmla="*/ 1227504 w 9350805"/>
              <a:gd name="connsiteY2828" fmla="*/ 383276 h 5692775"/>
              <a:gd name="connsiteX2829" fmla="*/ 1280058 w 9350805"/>
              <a:gd name="connsiteY2829" fmla="*/ 364488 h 5692775"/>
              <a:gd name="connsiteX2830" fmla="*/ 1295073 w 9350805"/>
              <a:gd name="connsiteY2830" fmla="*/ 383276 h 5692775"/>
              <a:gd name="connsiteX2831" fmla="*/ 1332612 w 9350805"/>
              <a:gd name="connsiteY2831" fmla="*/ 360730 h 5692775"/>
              <a:gd name="connsiteX2832" fmla="*/ 1366396 w 9350805"/>
              <a:gd name="connsiteY2832" fmla="*/ 349458 h 5692775"/>
              <a:gd name="connsiteX2833" fmla="*/ 1373904 w 9350805"/>
              <a:gd name="connsiteY2833" fmla="*/ 349458 h 5692775"/>
              <a:gd name="connsiteX2834" fmla="*/ 1422704 w 9350805"/>
              <a:gd name="connsiteY2834" fmla="*/ 356973 h 5692775"/>
              <a:gd name="connsiteX2835" fmla="*/ 1407688 w 9350805"/>
              <a:gd name="connsiteY2835" fmla="*/ 379519 h 5692775"/>
              <a:gd name="connsiteX2836" fmla="*/ 1415196 w 9350805"/>
              <a:gd name="connsiteY2836" fmla="*/ 398306 h 5692775"/>
              <a:gd name="connsiteX2837" fmla="*/ 1433965 w 9350805"/>
              <a:gd name="connsiteY2837" fmla="*/ 387034 h 5692775"/>
              <a:gd name="connsiteX2838" fmla="*/ 1441473 w 9350805"/>
              <a:gd name="connsiteY2838" fmla="*/ 360730 h 5692775"/>
              <a:gd name="connsiteX2839" fmla="*/ 1445227 w 9350805"/>
              <a:gd name="connsiteY2839" fmla="*/ 360730 h 5692775"/>
              <a:gd name="connsiteX2840" fmla="*/ 1437719 w 9350805"/>
              <a:gd name="connsiteY2840" fmla="*/ 345700 h 5692775"/>
              <a:gd name="connsiteX2841" fmla="*/ 1479011 w 9350805"/>
              <a:gd name="connsiteY2841" fmla="*/ 311882 h 5692775"/>
              <a:gd name="connsiteX2842" fmla="*/ 1426458 w 9350805"/>
              <a:gd name="connsiteY2842" fmla="*/ 319397 h 5692775"/>
              <a:gd name="connsiteX2843" fmla="*/ 1437719 w 9350805"/>
              <a:gd name="connsiteY2843" fmla="*/ 300609 h 5692775"/>
              <a:gd name="connsiteX2844" fmla="*/ 1531565 w 9350805"/>
              <a:gd name="connsiteY2844" fmla="*/ 278063 h 5692775"/>
              <a:gd name="connsiteX2845" fmla="*/ 1542827 w 9350805"/>
              <a:gd name="connsiteY2845" fmla="*/ 263033 h 5692775"/>
              <a:gd name="connsiteX2846" fmla="*/ 1542827 w 9350805"/>
              <a:gd name="connsiteY2846" fmla="*/ 296851 h 5692775"/>
              <a:gd name="connsiteX2847" fmla="*/ 1610395 w 9350805"/>
              <a:gd name="connsiteY2847" fmla="*/ 274305 h 5692775"/>
              <a:gd name="connsiteX2848" fmla="*/ 1647934 w 9350805"/>
              <a:gd name="connsiteY2848" fmla="*/ 274305 h 5692775"/>
              <a:gd name="connsiteX2849" fmla="*/ 1674211 w 9350805"/>
              <a:gd name="connsiteY2849" fmla="*/ 274305 h 5692775"/>
              <a:gd name="connsiteX2850" fmla="*/ 1685472 w 9350805"/>
              <a:gd name="connsiteY2850" fmla="*/ 263033 h 5692775"/>
              <a:gd name="connsiteX2851" fmla="*/ 1756795 w 9350805"/>
              <a:gd name="connsiteY2851" fmla="*/ 251760 h 5692775"/>
              <a:gd name="connsiteX2852" fmla="*/ 1783072 w 9350805"/>
              <a:gd name="connsiteY2852" fmla="*/ 236729 h 5692775"/>
              <a:gd name="connsiteX2853" fmla="*/ 1809349 w 9350805"/>
              <a:gd name="connsiteY2853" fmla="*/ 232972 h 5692775"/>
              <a:gd name="connsiteX2854" fmla="*/ 1858149 w 9350805"/>
              <a:gd name="connsiteY2854" fmla="*/ 229214 h 5692775"/>
              <a:gd name="connsiteX2855" fmla="*/ 1869410 w 9350805"/>
              <a:gd name="connsiteY2855" fmla="*/ 244245 h 5692775"/>
              <a:gd name="connsiteX2856" fmla="*/ 1895687 w 9350805"/>
              <a:gd name="connsiteY2856" fmla="*/ 248002 h 5692775"/>
              <a:gd name="connsiteX2857" fmla="*/ 1869410 w 9350805"/>
              <a:gd name="connsiteY2857" fmla="*/ 274305 h 5692775"/>
              <a:gd name="connsiteX2858" fmla="*/ 1918210 w 9350805"/>
              <a:gd name="connsiteY2858" fmla="*/ 266790 h 5692775"/>
              <a:gd name="connsiteX2859" fmla="*/ 1940733 w 9350805"/>
              <a:gd name="connsiteY2859" fmla="*/ 266790 h 5692775"/>
              <a:gd name="connsiteX2860" fmla="*/ 1951995 w 9350805"/>
              <a:gd name="connsiteY2860" fmla="*/ 266790 h 5692775"/>
              <a:gd name="connsiteX2861" fmla="*/ 1982025 w 9350805"/>
              <a:gd name="connsiteY2861" fmla="*/ 263033 h 5692775"/>
              <a:gd name="connsiteX2862" fmla="*/ 1982025 w 9350805"/>
              <a:gd name="connsiteY2862" fmla="*/ 270548 h 5692775"/>
              <a:gd name="connsiteX2863" fmla="*/ 1955749 w 9350805"/>
              <a:gd name="connsiteY2863" fmla="*/ 278063 h 5692775"/>
              <a:gd name="connsiteX2864" fmla="*/ 1974518 w 9350805"/>
              <a:gd name="connsiteY2864" fmla="*/ 300609 h 5692775"/>
              <a:gd name="connsiteX2865" fmla="*/ 1970764 w 9350805"/>
              <a:gd name="connsiteY2865" fmla="*/ 304366 h 5692775"/>
              <a:gd name="connsiteX2866" fmla="*/ 1940733 w 9350805"/>
              <a:gd name="connsiteY2866" fmla="*/ 330670 h 5692775"/>
              <a:gd name="connsiteX2867" fmla="*/ 1944487 w 9350805"/>
              <a:gd name="connsiteY2867" fmla="*/ 353215 h 5692775"/>
              <a:gd name="connsiteX2868" fmla="*/ 1967010 w 9350805"/>
              <a:gd name="connsiteY2868" fmla="*/ 372003 h 5692775"/>
              <a:gd name="connsiteX2869" fmla="*/ 1929472 w 9350805"/>
              <a:gd name="connsiteY2869" fmla="*/ 387034 h 5692775"/>
              <a:gd name="connsiteX2870" fmla="*/ 1903195 w 9350805"/>
              <a:gd name="connsiteY2870" fmla="*/ 398306 h 5692775"/>
              <a:gd name="connsiteX2871" fmla="*/ 1899441 w 9350805"/>
              <a:gd name="connsiteY2871" fmla="*/ 409579 h 5692775"/>
              <a:gd name="connsiteX2872" fmla="*/ 1873164 w 9350805"/>
              <a:gd name="connsiteY2872" fmla="*/ 432125 h 5692775"/>
              <a:gd name="connsiteX2873" fmla="*/ 1873164 w 9350805"/>
              <a:gd name="connsiteY2873" fmla="*/ 417095 h 5692775"/>
              <a:gd name="connsiteX2874" fmla="*/ 1831872 w 9350805"/>
              <a:gd name="connsiteY2874" fmla="*/ 432125 h 5692775"/>
              <a:gd name="connsiteX2875" fmla="*/ 1850641 w 9350805"/>
              <a:gd name="connsiteY2875" fmla="*/ 454671 h 5692775"/>
              <a:gd name="connsiteX2876" fmla="*/ 1869410 w 9350805"/>
              <a:gd name="connsiteY2876" fmla="*/ 450913 h 5692775"/>
              <a:gd name="connsiteX2877" fmla="*/ 1858149 w 9350805"/>
              <a:gd name="connsiteY2877" fmla="*/ 480974 h 5692775"/>
              <a:gd name="connsiteX2878" fmla="*/ 1891933 w 9350805"/>
              <a:gd name="connsiteY2878" fmla="*/ 462186 h 5692775"/>
              <a:gd name="connsiteX2879" fmla="*/ 1940733 w 9350805"/>
              <a:gd name="connsiteY2879" fmla="*/ 443398 h 5692775"/>
              <a:gd name="connsiteX2880" fmla="*/ 1989533 w 9350805"/>
              <a:gd name="connsiteY2880" fmla="*/ 435883 h 5692775"/>
              <a:gd name="connsiteX2881" fmla="*/ 1985779 w 9350805"/>
              <a:gd name="connsiteY2881" fmla="*/ 454671 h 5692775"/>
              <a:gd name="connsiteX2882" fmla="*/ 2008302 w 9350805"/>
              <a:gd name="connsiteY2882" fmla="*/ 450913 h 5692775"/>
              <a:gd name="connsiteX2883" fmla="*/ 2027071 w 9350805"/>
              <a:gd name="connsiteY2883" fmla="*/ 465943 h 5692775"/>
              <a:gd name="connsiteX2884" fmla="*/ 2109656 w 9350805"/>
              <a:gd name="connsiteY2884" fmla="*/ 469701 h 5692775"/>
              <a:gd name="connsiteX2885" fmla="*/ 2094641 w 9350805"/>
              <a:gd name="connsiteY2885" fmla="*/ 484732 h 5692775"/>
              <a:gd name="connsiteX2886" fmla="*/ 2102148 w 9350805"/>
              <a:gd name="connsiteY2886" fmla="*/ 496004 h 5692775"/>
              <a:gd name="connsiteX2887" fmla="*/ 2087133 w 9350805"/>
              <a:gd name="connsiteY2887" fmla="*/ 492247 h 5692775"/>
              <a:gd name="connsiteX2888" fmla="*/ 2079625 w 9350805"/>
              <a:gd name="connsiteY2888" fmla="*/ 511035 h 5692775"/>
              <a:gd name="connsiteX2889" fmla="*/ 2087133 w 9350805"/>
              <a:gd name="connsiteY2889" fmla="*/ 541096 h 5692775"/>
              <a:gd name="connsiteX2890" fmla="*/ 2068364 w 9350805"/>
              <a:gd name="connsiteY2890" fmla="*/ 552368 h 5692775"/>
              <a:gd name="connsiteX2891" fmla="*/ 2049594 w 9350805"/>
              <a:gd name="connsiteY2891" fmla="*/ 563641 h 5692775"/>
              <a:gd name="connsiteX2892" fmla="*/ 2008302 w 9350805"/>
              <a:gd name="connsiteY2892" fmla="*/ 571156 h 5692775"/>
              <a:gd name="connsiteX2893" fmla="*/ 1978272 w 9350805"/>
              <a:gd name="connsiteY2893" fmla="*/ 578672 h 5692775"/>
              <a:gd name="connsiteX2894" fmla="*/ 1978272 w 9350805"/>
              <a:gd name="connsiteY2894" fmla="*/ 586187 h 5692775"/>
              <a:gd name="connsiteX2895" fmla="*/ 2000795 w 9350805"/>
              <a:gd name="connsiteY2895" fmla="*/ 582429 h 5692775"/>
              <a:gd name="connsiteX2896" fmla="*/ 1993287 w 9350805"/>
              <a:gd name="connsiteY2896" fmla="*/ 597460 h 5692775"/>
              <a:gd name="connsiteX2897" fmla="*/ 2015810 w 9350805"/>
              <a:gd name="connsiteY2897" fmla="*/ 578672 h 5692775"/>
              <a:gd name="connsiteX2898" fmla="*/ 2087133 w 9350805"/>
              <a:gd name="connsiteY2898" fmla="*/ 627521 h 5692775"/>
              <a:gd name="connsiteX2899" fmla="*/ 2090887 w 9350805"/>
              <a:gd name="connsiteY2899" fmla="*/ 638793 h 5692775"/>
              <a:gd name="connsiteX2900" fmla="*/ 2195994 w 9350805"/>
              <a:gd name="connsiteY2900" fmla="*/ 608733 h 5692775"/>
              <a:gd name="connsiteX2901" fmla="*/ 2188486 w 9350805"/>
              <a:gd name="connsiteY2901" fmla="*/ 589944 h 5692775"/>
              <a:gd name="connsiteX2902" fmla="*/ 2233532 w 9350805"/>
              <a:gd name="connsiteY2902" fmla="*/ 556126 h 5692775"/>
              <a:gd name="connsiteX2903" fmla="*/ 2271071 w 9350805"/>
              <a:gd name="connsiteY2903" fmla="*/ 563641 h 5692775"/>
              <a:gd name="connsiteX2904" fmla="*/ 2289840 w 9350805"/>
              <a:gd name="connsiteY2904" fmla="*/ 533580 h 5692775"/>
              <a:gd name="connsiteX2905" fmla="*/ 2368671 w 9350805"/>
              <a:gd name="connsiteY2905" fmla="*/ 537338 h 5692775"/>
              <a:gd name="connsiteX2906" fmla="*/ 2458763 w 9350805"/>
              <a:gd name="connsiteY2906" fmla="*/ 492247 h 5692775"/>
              <a:gd name="connsiteX2907" fmla="*/ 2455009 w 9350805"/>
              <a:gd name="connsiteY2907" fmla="*/ 469701 h 5692775"/>
              <a:gd name="connsiteX2908" fmla="*/ 2477532 w 9350805"/>
              <a:gd name="connsiteY2908" fmla="*/ 462186 h 5692775"/>
              <a:gd name="connsiteX2909" fmla="*/ 2500055 w 9350805"/>
              <a:gd name="connsiteY2909" fmla="*/ 492247 h 5692775"/>
              <a:gd name="connsiteX2910" fmla="*/ 2518824 w 9350805"/>
              <a:gd name="connsiteY2910" fmla="*/ 450913 h 5692775"/>
              <a:gd name="connsiteX2911" fmla="*/ 2530085 w 9350805"/>
              <a:gd name="connsiteY2911" fmla="*/ 465943 h 5692775"/>
              <a:gd name="connsiteX2912" fmla="*/ 2586393 w 9350805"/>
              <a:gd name="connsiteY2912" fmla="*/ 454671 h 5692775"/>
              <a:gd name="connsiteX2913" fmla="*/ 2627685 w 9350805"/>
              <a:gd name="connsiteY2913" fmla="*/ 435883 h 5692775"/>
              <a:gd name="connsiteX2914" fmla="*/ 2638947 w 9350805"/>
              <a:gd name="connsiteY2914" fmla="*/ 432125 h 5692775"/>
              <a:gd name="connsiteX2915" fmla="*/ 2687747 w 9350805"/>
              <a:gd name="connsiteY2915" fmla="*/ 398306 h 5692775"/>
              <a:gd name="connsiteX2916" fmla="*/ 2710270 w 9350805"/>
              <a:gd name="connsiteY2916" fmla="*/ 398306 h 5692775"/>
              <a:gd name="connsiteX2917" fmla="*/ 2770331 w 9350805"/>
              <a:gd name="connsiteY2917" fmla="*/ 379519 h 5692775"/>
              <a:gd name="connsiteX2918" fmla="*/ 2811623 w 9350805"/>
              <a:gd name="connsiteY2918" fmla="*/ 353215 h 5692775"/>
              <a:gd name="connsiteX2919" fmla="*/ 2837900 w 9350805"/>
              <a:gd name="connsiteY2919" fmla="*/ 345700 h 5692775"/>
              <a:gd name="connsiteX2920" fmla="*/ 2845407 w 9350805"/>
              <a:gd name="connsiteY2920" fmla="*/ 326912 h 5692775"/>
              <a:gd name="connsiteX2921" fmla="*/ 2871684 w 9350805"/>
              <a:gd name="connsiteY2921" fmla="*/ 315639 h 5692775"/>
              <a:gd name="connsiteX2922" fmla="*/ 2905469 w 9350805"/>
              <a:gd name="connsiteY2922" fmla="*/ 315639 h 5692775"/>
              <a:gd name="connsiteX2923" fmla="*/ 2912976 w 9350805"/>
              <a:gd name="connsiteY2923" fmla="*/ 315639 h 5692775"/>
              <a:gd name="connsiteX2924" fmla="*/ 2976792 w 9350805"/>
              <a:gd name="connsiteY2924" fmla="*/ 300609 h 5692775"/>
              <a:gd name="connsiteX2925" fmla="*/ 2991807 w 9350805"/>
              <a:gd name="connsiteY2925" fmla="*/ 281821 h 5692775"/>
              <a:gd name="connsiteX2926" fmla="*/ 3006822 w 9350805"/>
              <a:gd name="connsiteY2926" fmla="*/ 278063 h 5692775"/>
              <a:gd name="connsiteX2927" fmla="*/ 3081899 w 9350805"/>
              <a:gd name="connsiteY2927" fmla="*/ 244245 h 5692775"/>
              <a:gd name="connsiteX2928" fmla="*/ 3085653 w 9350805"/>
              <a:gd name="connsiteY2928" fmla="*/ 240487 h 5692775"/>
              <a:gd name="connsiteX2929" fmla="*/ 3171992 w 9350805"/>
              <a:gd name="connsiteY2929" fmla="*/ 195396 h 5692775"/>
              <a:gd name="connsiteX2930" fmla="*/ 3205776 w 9350805"/>
              <a:gd name="connsiteY2930" fmla="*/ 191638 h 5692775"/>
              <a:gd name="connsiteX2931" fmla="*/ 3217037 w 9350805"/>
              <a:gd name="connsiteY2931" fmla="*/ 184123 h 5692775"/>
              <a:gd name="connsiteX2932" fmla="*/ 3280852 w 9350805"/>
              <a:gd name="connsiteY2932" fmla="*/ 161577 h 5692775"/>
              <a:gd name="connsiteX2933" fmla="*/ 3318391 w 9350805"/>
              <a:gd name="connsiteY2933" fmla="*/ 150304 h 5692775"/>
              <a:gd name="connsiteX2934" fmla="*/ 3318391 w 9350805"/>
              <a:gd name="connsiteY2934" fmla="*/ 142789 h 5692775"/>
              <a:gd name="connsiteX2935" fmla="*/ 3359683 w 9350805"/>
              <a:gd name="connsiteY2935" fmla="*/ 127759 h 5692775"/>
              <a:gd name="connsiteX2936" fmla="*/ 3378452 w 9350805"/>
              <a:gd name="connsiteY2936" fmla="*/ 97698 h 5692775"/>
              <a:gd name="connsiteX2937" fmla="*/ 3415991 w 9350805"/>
              <a:gd name="connsiteY2937" fmla="*/ 93940 h 5692775"/>
              <a:gd name="connsiteX2938" fmla="*/ 3442267 w 9350805"/>
              <a:gd name="connsiteY2938" fmla="*/ 82667 h 5692775"/>
              <a:gd name="connsiteX2939" fmla="*/ 3427252 w 9350805"/>
              <a:gd name="connsiteY2939" fmla="*/ 67637 h 5692775"/>
              <a:gd name="connsiteX2940" fmla="*/ 3382206 w 9350805"/>
              <a:gd name="connsiteY2940" fmla="*/ 60122 h 5692775"/>
              <a:gd name="connsiteX2941" fmla="*/ 3367191 w 9350805"/>
              <a:gd name="connsiteY2941" fmla="*/ 63879 h 5692775"/>
              <a:gd name="connsiteX2942" fmla="*/ 3355929 w 9350805"/>
              <a:gd name="connsiteY2942" fmla="*/ 63879 h 5692775"/>
              <a:gd name="connsiteX2943" fmla="*/ 3352175 w 9350805"/>
              <a:gd name="connsiteY2943" fmla="*/ 56364 h 5692775"/>
              <a:gd name="connsiteX2944" fmla="*/ 3389714 w 9350805"/>
              <a:gd name="connsiteY2944" fmla="*/ 41334 h 5692775"/>
              <a:gd name="connsiteX2945" fmla="*/ 3457283 w 9350805"/>
              <a:gd name="connsiteY2945" fmla="*/ 30061 h 5692775"/>
              <a:gd name="connsiteX2946" fmla="*/ 3479806 w 9350805"/>
              <a:gd name="connsiteY2946" fmla="*/ 15031 h 5692775"/>
              <a:gd name="connsiteX2947" fmla="*/ 3483560 w 9350805"/>
              <a:gd name="connsiteY2947" fmla="*/ 15031 h 5692775"/>
              <a:gd name="connsiteX2948" fmla="*/ 3536113 w 9350805"/>
              <a:gd name="connsiteY2948" fmla="*/ 30061 h 5692775"/>
              <a:gd name="connsiteX2949" fmla="*/ 3547375 w 9350805"/>
              <a:gd name="connsiteY2949" fmla="*/ 41334 h 5692775"/>
              <a:gd name="connsiteX2950" fmla="*/ 3551129 w 9350805"/>
              <a:gd name="connsiteY2950" fmla="*/ 71395 h 5692775"/>
              <a:gd name="connsiteX2951" fmla="*/ 3506083 w 9350805"/>
              <a:gd name="connsiteY2951" fmla="*/ 97698 h 5692775"/>
              <a:gd name="connsiteX2952" fmla="*/ 3547375 w 9350805"/>
              <a:gd name="connsiteY2952" fmla="*/ 93940 h 5692775"/>
              <a:gd name="connsiteX2953" fmla="*/ 3562390 w 9350805"/>
              <a:gd name="connsiteY2953" fmla="*/ 90183 h 5692775"/>
              <a:gd name="connsiteX2954" fmla="*/ 3652482 w 9350805"/>
              <a:gd name="connsiteY2954" fmla="*/ 93940 h 5692775"/>
              <a:gd name="connsiteX2955" fmla="*/ 3690021 w 9350805"/>
              <a:gd name="connsiteY2955" fmla="*/ 90183 h 5692775"/>
              <a:gd name="connsiteX2956" fmla="*/ 3720052 w 9350805"/>
              <a:gd name="connsiteY2956" fmla="*/ 101455 h 5692775"/>
              <a:gd name="connsiteX2957" fmla="*/ 3701282 w 9350805"/>
              <a:gd name="connsiteY2957" fmla="*/ 97698 h 5692775"/>
              <a:gd name="connsiteX2958" fmla="*/ 3697529 w 9350805"/>
              <a:gd name="connsiteY2958" fmla="*/ 116486 h 5692775"/>
              <a:gd name="connsiteX2959" fmla="*/ 3588667 w 9350805"/>
              <a:gd name="connsiteY2959" fmla="*/ 146547 h 5692775"/>
              <a:gd name="connsiteX2960" fmla="*/ 3603682 w 9350805"/>
              <a:gd name="connsiteY2960" fmla="*/ 169092 h 5692775"/>
              <a:gd name="connsiteX2961" fmla="*/ 3637467 w 9350805"/>
              <a:gd name="connsiteY2961" fmla="*/ 169092 h 5692775"/>
              <a:gd name="connsiteX2962" fmla="*/ 3644975 w 9350805"/>
              <a:gd name="connsiteY2962" fmla="*/ 154062 h 5692775"/>
              <a:gd name="connsiteX2963" fmla="*/ 3701282 w 9350805"/>
              <a:gd name="connsiteY2963" fmla="*/ 146547 h 5692775"/>
              <a:gd name="connsiteX2964" fmla="*/ 3656236 w 9350805"/>
              <a:gd name="connsiteY2964" fmla="*/ 169092 h 5692775"/>
              <a:gd name="connsiteX2965" fmla="*/ 3622452 w 9350805"/>
              <a:gd name="connsiteY2965" fmla="*/ 202911 h 5692775"/>
              <a:gd name="connsiteX2966" fmla="*/ 3581159 w 9350805"/>
              <a:gd name="connsiteY2966" fmla="*/ 225457 h 5692775"/>
              <a:gd name="connsiteX2967" fmla="*/ 3618698 w 9350805"/>
              <a:gd name="connsiteY2967" fmla="*/ 221699 h 5692775"/>
              <a:gd name="connsiteX2968" fmla="*/ 3648728 w 9350805"/>
              <a:gd name="connsiteY2968" fmla="*/ 221699 h 5692775"/>
              <a:gd name="connsiteX2969" fmla="*/ 3671252 w 9350805"/>
              <a:gd name="connsiteY2969" fmla="*/ 214184 h 5692775"/>
              <a:gd name="connsiteX2970" fmla="*/ 3682513 w 9350805"/>
              <a:gd name="connsiteY2970" fmla="*/ 214184 h 5692775"/>
              <a:gd name="connsiteX2971" fmla="*/ 3697529 w 9350805"/>
              <a:gd name="connsiteY2971" fmla="*/ 210426 h 5692775"/>
              <a:gd name="connsiteX2972" fmla="*/ 3735067 w 9350805"/>
              <a:gd name="connsiteY2972" fmla="*/ 214184 h 5692775"/>
              <a:gd name="connsiteX2973" fmla="*/ 3783866 w 9350805"/>
              <a:gd name="connsiteY2973" fmla="*/ 217941 h 5692775"/>
              <a:gd name="connsiteX2974" fmla="*/ 3795129 w 9350805"/>
              <a:gd name="connsiteY2974" fmla="*/ 217941 h 5692775"/>
              <a:gd name="connsiteX2975" fmla="*/ 3843929 w 9350805"/>
              <a:gd name="connsiteY2975" fmla="*/ 176608 h 5692775"/>
              <a:gd name="connsiteX2976" fmla="*/ 3843929 w 9350805"/>
              <a:gd name="connsiteY2976" fmla="*/ 169092 h 5692775"/>
              <a:gd name="connsiteX2977" fmla="*/ 3798882 w 9350805"/>
              <a:gd name="connsiteY2977" fmla="*/ 157820 h 5692775"/>
              <a:gd name="connsiteX2978" fmla="*/ 3795129 w 9350805"/>
              <a:gd name="connsiteY2978" fmla="*/ 139032 h 5692775"/>
              <a:gd name="connsiteX2979" fmla="*/ 3813897 w 9350805"/>
              <a:gd name="connsiteY2979" fmla="*/ 131516 h 5692775"/>
              <a:gd name="connsiteX2980" fmla="*/ 3753836 w 9350805"/>
              <a:gd name="connsiteY2980" fmla="*/ 124001 h 5692775"/>
              <a:gd name="connsiteX2981" fmla="*/ 3735067 w 9350805"/>
              <a:gd name="connsiteY2981" fmla="*/ 127759 h 5692775"/>
              <a:gd name="connsiteX2982" fmla="*/ 3753836 w 9350805"/>
              <a:gd name="connsiteY2982" fmla="*/ 105213 h 5692775"/>
              <a:gd name="connsiteX2983" fmla="*/ 3727559 w 9350805"/>
              <a:gd name="connsiteY2983" fmla="*/ 101455 h 5692775"/>
              <a:gd name="connsiteX2984" fmla="*/ 3727559 w 9350805"/>
              <a:gd name="connsiteY2984" fmla="*/ 93940 h 5692775"/>
              <a:gd name="connsiteX2985" fmla="*/ 3783866 w 9350805"/>
              <a:gd name="connsiteY2985" fmla="*/ 97698 h 5692775"/>
              <a:gd name="connsiteX2986" fmla="*/ 3798882 w 9350805"/>
              <a:gd name="connsiteY2986" fmla="*/ 82667 h 5692775"/>
              <a:gd name="connsiteX2987" fmla="*/ 3806389 w 9350805"/>
              <a:gd name="connsiteY2987" fmla="*/ 97698 h 5692775"/>
              <a:gd name="connsiteX2988" fmla="*/ 3858943 w 9350805"/>
              <a:gd name="connsiteY2988" fmla="*/ 90183 h 5692775"/>
              <a:gd name="connsiteX2989" fmla="*/ 3870205 w 9350805"/>
              <a:gd name="connsiteY2989" fmla="*/ 93940 h 5692775"/>
              <a:gd name="connsiteX2990" fmla="*/ 3915251 w 9350805"/>
              <a:gd name="connsiteY2990" fmla="*/ 90183 h 5692775"/>
              <a:gd name="connsiteX2991" fmla="*/ 3870205 w 9350805"/>
              <a:gd name="connsiteY2991" fmla="*/ 131516 h 5692775"/>
              <a:gd name="connsiteX2992" fmla="*/ 3885220 w 9350805"/>
              <a:gd name="connsiteY2992" fmla="*/ 142789 h 5692775"/>
              <a:gd name="connsiteX2993" fmla="*/ 3843929 w 9350805"/>
              <a:gd name="connsiteY2993" fmla="*/ 146547 h 5692775"/>
              <a:gd name="connsiteX2994" fmla="*/ 3858943 w 9350805"/>
              <a:gd name="connsiteY2994" fmla="*/ 180365 h 5692775"/>
              <a:gd name="connsiteX2995" fmla="*/ 3828912 w 9350805"/>
              <a:gd name="connsiteY2995" fmla="*/ 214184 h 5692775"/>
              <a:gd name="connsiteX2996" fmla="*/ 3802636 w 9350805"/>
              <a:gd name="connsiteY2996" fmla="*/ 229214 h 5692775"/>
              <a:gd name="connsiteX2997" fmla="*/ 3776359 w 9350805"/>
              <a:gd name="connsiteY2997" fmla="*/ 240487 h 5692775"/>
              <a:gd name="connsiteX2998" fmla="*/ 3765097 w 9350805"/>
              <a:gd name="connsiteY2998" fmla="*/ 248002 h 5692775"/>
              <a:gd name="connsiteX2999" fmla="*/ 3783866 w 9350805"/>
              <a:gd name="connsiteY2999" fmla="*/ 251760 h 5692775"/>
              <a:gd name="connsiteX3000" fmla="*/ 3791374 w 9350805"/>
              <a:gd name="connsiteY3000" fmla="*/ 263033 h 5692775"/>
              <a:gd name="connsiteX3001" fmla="*/ 3780113 w 9350805"/>
              <a:gd name="connsiteY3001" fmla="*/ 270548 h 5692775"/>
              <a:gd name="connsiteX3002" fmla="*/ 3750082 w 9350805"/>
              <a:gd name="connsiteY3002" fmla="*/ 274305 h 5692775"/>
              <a:gd name="connsiteX3003" fmla="*/ 3757590 w 9350805"/>
              <a:gd name="connsiteY3003" fmla="*/ 285578 h 5692775"/>
              <a:gd name="connsiteX3004" fmla="*/ 3720052 w 9350805"/>
              <a:gd name="connsiteY3004" fmla="*/ 311882 h 5692775"/>
              <a:gd name="connsiteX3005" fmla="*/ 3750082 w 9350805"/>
              <a:gd name="connsiteY3005" fmla="*/ 311882 h 5692775"/>
              <a:gd name="connsiteX3006" fmla="*/ 3727559 w 9350805"/>
              <a:gd name="connsiteY3006" fmla="*/ 341942 h 5692775"/>
              <a:gd name="connsiteX3007" fmla="*/ 3813897 w 9350805"/>
              <a:gd name="connsiteY3007" fmla="*/ 349458 h 5692775"/>
              <a:gd name="connsiteX3008" fmla="*/ 3768852 w 9350805"/>
              <a:gd name="connsiteY3008" fmla="*/ 364488 h 5692775"/>
              <a:gd name="connsiteX3009" fmla="*/ 3712544 w 9350805"/>
              <a:gd name="connsiteY3009" fmla="*/ 368246 h 5692775"/>
              <a:gd name="connsiteX3010" fmla="*/ 3697529 w 9350805"/>
              <a:gd name="connsiteY3010" fmla="*/ 372003 h 5692775"/>
              <a:gd name="connsiteX3011" fmla="*/ 3656236 w 9350805"/>
              <a:gd name="connsiteY3011" fmla="*/ 383276 h 5692775"/>
              <a:gd name="connsiteX3012" fmla="*/ 3671252 w 9350805"/>
              <a:gd name="connsiteY3012" fmla="*/ 390791 h 5692775"/>
              <a:gd name="connsiteX3013" fmla="*/ 3656236 w 9350805"/>
              <a:gd name="connsiteY3013" fmla="*/ 405822 h 5692775"/>
              <a:gd name="connsiteX3014" fmla="*/ 3667498 w 9350805"/>
              <a:gd name="connsiteY3014" fmla="*/ 413337 h 5692775"/>
              <a:gd name="connsiteX3015" fmla="*/ 3667498 w 9350805"/>
              <a:gd name="connsiteY3015" fmla="*/ 417095 h 5692775"/>
              <a:gd name="connsiteX3016" fmla="*/ 3629959 w 9350805"/>
              <a:gd name="connsiteY3016" fmla="*/ 402064 h 5692775"/>
              <a:gd name="connsiteX3017" fmla="*/ 3629959 w 9350805"/>
              <a:gd name="connsiteY3017" fmla="*/ 417095 h 5692775"/>
              <a:gd name="connsiteX3018" fmla="*/ 3547375 w 9350805"/>
              <a:gd name="connsiteY3018" fmla="*/ 413337 h 5692775"/>
              <a:gd name="connsiteX3019" fmla="*/ 3562390 w 9350805"/>
              <a:gd name="connsiteY3019" fmla="*/ 439640 h 5692775"/>
              <a:gd name="connsiteX3020" fmla="*/ 3543621 w 9350805"/>
              <a:gd name="connsiteY3020" fmla="*/ 443398 h 5692775"/>
              <a:gd name="connsiteX3021" fmla="*/ 3599928 w 9350805"/>
              <a:gd name="connsiteY3021" fmla="*/ 428367 h 5692775"/>
              <a:gd name="connsiteX3022" fmla="*/ 3633713 w 9350805"/>
              <a:gd name="connsiteY3022" fmla="*/ 439640 h 5692775"/>
              <a:gd name="connsiteX3023" fmla="*/ 3656236 w 9350805"/>
              <a:gd name="connsiteY3023" fmla="*/ 439640 h 5692775"/>
              <a:gd name="connsiteX3024" fmla="*/ 3667498 w 9350805"/>
              <a:gd name="connsiteY3024" fmla="*/ 439640 h 5692775"/>
              <a:gd name="connsiteX3025" fmla="*/ 3750082 w 9350805"/>
              <a:gd name="connsiteY3025" fmla="*/ 413337 h 5692775"/>
              <a:gd name="connsiteX3026" fmla="*/ 3776359 w 9350805"/>
              <a:gd name="connsiteY3026" fmla="*/ 394549 h 5692775"/>
              <a:gd name="connsiteX3027" fmla="*/ 3772605 w 9350805"/>
              <a:gd name="connsiteY3027" fmla="*/ 387034 h 5692775"/>
              <a:gd name="connsiteX3028" fmla="*/ 3802636 w 9350805"/>
              <a:gd name="connsiteY3028" fmla="*/ 394549 h 5692775"/>
              <a:gd name="connsiteX3029" fmla="*/ 3828912 w 9350805"/>
              <a:gd name="connsiteY3029" fmla="*/ 379519 h 5692775"/>
              <a:gd name="connsiteX3030" fmla="*/ 3843929 w 9350805"/>
              <a:gd name="connsiteY3030" fmla="*/ 356973 h 5692775"/>
              <a:gd name="connsiteX3031" fmla="*/ 3843929 w 9350805"/>
              <a:gd name="connsiteY3031" fmla="*/ 375761 h 5692775"/>
              <a:gd name="connsiteX3032" fmla="*/ 3881466 w 9350805"/>
              <a:gd name="connsiteY3032" fmla="*/ 387034 h 5692775"/>
              <a:gd name="connsiteX3033" fmla="*/ 3900235 w 9350805"/>
              <a:gd name="connsiteY3033" fmla="*/ 379519 h 5692775"/>
              <a:gd name="connsiteX3034" fmla="*/ 3949035 w 9350805"/>
              <a:gd name="connsiteY3034" fmla="*/ 349458 h 5692775"/>
              <a:gd name="connsiteX3035" fmla="*/ 3960297 w 9350805"/>
              <a:gd name="connsiteY3035" fmla="*/ 353215 h 5692775"/>
              <a:gd name="connsiteX3036" fmla="*/ 3997835 w 9350805"/>
              <a:gd name="connsiteY3036" fmla="*/ 349458 h 5692775"/>
              <a:gd name="connsiteX3037" fmla="*/ 4012850 w 9350805"/>
              <a:gd name="connsiteY3037" fmla="*/ 315639 h 5692775"/>
              <a:gd name="connsiteX3038" fmla="*/ 4024112 w 9350805"/>
              <a:gd name="connsiteY3038" fmla="*/ 326912 h 5692775"/>
              <a:gd name="connsiteX3039" fmla="*/ 4020358 w 9350805"/>
              <a:gd name="connsiteY3039" fmla="*/ 319397 h 5692775"/>
              <a:gd name="connsiteX3040" fmla="*/ 4110450 w 9350805"/>
              <a:gd name="connsiteY3040" fmla="*/ 263033 h 5692775"/>
              <a:gd name="connsiteX3041" fmla="*/ 4114204 w 9350805"/>
              <a:gd name="connsiteY3041" fmla="*/ 263033 h 5692775"/>
              <a:gd name="connsiteX3042" fmla="*/ 4102942 w 9350805"/>
              <a:gd name="connsiteY3042" fmla="*/ 281821 h 5692775"/>
              <a:gd name="connsiteX3043" fmla="*/ 4136727 w 9350805"/>
              <a:gd name="connsiteY3043" fmla="*/ 285578 h 5692775"/>
              <a:gd name="connsiteX3044" fmla="*/ 4178019 w 9350805"/>
              <a:gd name="connsiteY3044" fmla="*/ 311882 h 5692775"/>
              <a:gd name="connsiteX3045" fmla="*/ 4200542 w 9350805"/>
              <a:gd name="connsiteY3045" fmla="*/ 334427 h 5692775"/>
              <a:gd name="connsiteX3046" fmla="*/ 4219312 w 9350805"/>
              <a:gd name="connsiteY3046" fmla="*/ 296851 h 5692775"/>
              <a:gd name="connsiteX3047" fmla="*/ 4170512 w 9350805"/>
              <a:gd name="connsiteY3047" fmla="*/ 274305 h 5692775"/>
              <a:gd name="connsiteX3048" fmla="*/ 4170512 w 9350805"/>
              <a:gd name="connsiteY3048" fmla="*/ 263033 h 5692775"/>
              <a:gd name="connsiteX3049" fmla="*/ 4339435 w 9350805"/>
              <a:gd name="connsiteY3049" fmla="*/ 135274 h 5692775"/>
              <a:gd name="connsiteX3050" fmla="*/ 4346942 w 9350805"/>
              <a:gd name="connsiteY3050" fmla="*/ 135274 h 5692775"/>
              <a:gd name="connsiteX3051" fmla="*/ 4328173 w 9350805"/>
              <a:gd name="connsiteY3051" fmla="*/ 161577 h 5692775"/>
              <a:gd name="connsiteX3052" fmla="*/ 4331927 w 9350805"/>
              <a:gd name="connsiteY3052" fmla="*/ 165335 h 5692775"/>
              <a:gd name="connsiteX3053" fmla="*/ 4384480 w 9350805"/>
              <a:gd name="connsiteY3053" fmla="*/ 142789 h 5692775"/>
              <a:gd name="connsiteX3054" fmla="*/ 4407003 w 9350805"/>
              <a:gd name="connsiteY3054" fmla="*/ 108971 h 5692775"/>
              <a:gd name="connsiteX3055" fmla="*/ 4425772 w 9350805"/>
              <a:gd name="connsiteY3055" fmla="*/ 93940 h 5692775"/>
              <a:gd name="connsiteX3056" fmla="*/ 4429526 w 9350805"/>
              <a:gd name="connsiteY3056" fmla="*/ 86425 h 5692775"/>
              <a:gd name="connsiteX3057" fmla="*/ 4579680 w 9350805"/>
              <a:gd name="connsiteY3057" fmla="*/ 0 h 569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</a:cxnLst>
            <a:rect l="l" t="t" r="r" b="b"/>
            <a:pathLst>
              <a:path w="9350805" h="5692775">
                <a:moveTo>
                  <a:pt x="5390508" y="1179889"/>
                </a:moveTo>
                <a:cubicBezTo>
                  <a:pt x="5390508" y="1179889"/>
                  <a:pt x="5390508" y="1179889"/>
                  <a:pt x="5394262" y="1179889"/>
                </a:cubicBezTo>
                <a:lnTo>
                  <a:pt x="5395514" y="1181141"/>
                </a:lnTo>
                <a:close/>
                <a:moveTo>
                  <a:pt x="4632233" y="1044615"/>
                </a:moveTo>
                <a:cubicBezTo>
                  <a:pt x="4632233" y="1044615"/>
                  <a:pt x="4632233" y="1044615"/>
                  <a:pt x="4632233" y="1048373"/>
                </a:cubicBezTo>
                <a:lnTo>
                  <a:pt x="4630305" y="1045357"/>
                </a:lnTo>
                <a:close/>
                <a:moveTo>
                  <a:pt x="1122397" y="423858"/>
                </a:moveTo>
                <a:lnTo>
                  <a:pt x="1122397" y="424610"/>
                </a:lnTo>
                <a:lnTo>
                  <a:pt x="1120808" y="424176"/>
                </a:lnTo>
                <a:close/>
                <a:moveTo>
                  <a:pt x="1081105" y="413337"/>
                </a:moveTo>
                <a:lnTo>
                  <a:pt x="1120808" y="424176"/>
                </a:lnTo>
                <a:lnTo>
                  <a:pt x="1062335" y="435883"/>
                </a:lnTo>
                <a:cubicBezTo>
                  <a:pt x="1069843" y="428367"/>
                  <a:pt x="1077351" y="420852"/>
                  <a:pt x="1081105" y="413337"/>
                </a:cubicBezTo>
                <a:close/>
                <a:moveTo>
                  <a:pt x="4579680" y="0"/>
                </a:moveTo>
                <a:cubicBezTo>
                  <a:pt x="4587187" y="18788"/>
                  <a:pt x="4590941" y="30061"/>
                  <a:pt x="4594695" y="45091"/>
                </a:cubicBezTo>
                <a:cubicBezTo>
                  <a:pt x="4572172" y="48849"/>
                  <a:pt x="4549649" y="60122"/>
                  <a:pt x="4534634" y="78910"/>
                </a:cubicBezTo>
                <a:cubicBezTo>
                  <a:pt x="4538388" y="78910"/>
                  <a:pt x="4542141" y="82667"/>
                  <a:pt x="4549649" y="86425"/>
                </a:cubicBezTo>
                <a:cubicBezTo>
                  <a:pt x="4538388" y="93940"/>
                  <a:pt x="4527126" y="97698"/>
                  <a:pt x="4519618" y="101455"/>
                </a:cubicBezTo>
                <a:cubicBezTo>
                  <a:pt x="4515865" y="93940"/>
                  <a:pt x="4512111" y="90183"/>
                  <a:pt x="4504603" y="82667"/>
                </a:cubicBezTo>
                <a:cubicBezTo>
                  <a:pt x="4497095" y="93940"/>
                  <a:pt x="4493342" y="101455"/>
                  <a:pt x="4485834" y="108971"/>
                </a:cubicBezTo>
                <a:cubicBezTo>
                  <a:pt x="4489588" y="108971"/>
                  <a:pt x="4489588" y="112728"/>
                  <a:pt x="4493342" y="116486"/>
                </a:cubicBezTo>
                <a:cubicBezTo>
                  <a:pt x="4485834" y="124001"/>
                  <a:pt x="4482080" y="127759"/>
                  <a:pt x="4474572" y="135274"/>
                </a:cubicBezTo>
                <a:cubicBezTo>
                  <a:pt x="4489588" y="139032"/>
                  <a:pt x="4504603" y="142789"/>
                  <a:pt x="4515865" y="146547"/>
                </a:cubicBezTo>
                <a:cubicBezTo>
                  <a:pt x="4523372" y="169092"/>
                  <a:pt x="4527126" y="187881"/>
                  <a:pt x="4530880" y="206668"/>
                </a:cubicBezTo>
                <a:cubicBezTo>
                  <a:pt x="4508357" y="180365"/>
                  <a:pt x="4489588" y="187881"/>
                  <a:pt x="4463311" y="210426"/>
                </a:cubicBezTo>
                <a:cubicBezTo>
                  <a:pt x="4467065" y="199153"/>
                  <a:pt x="4467065" y="195396"/>
                  <a:pt x="4470819" y="184123"/>
                </a:cubicBezTo>
                <a:cubicBezTo>
                  <a:pt x="4455803" y="187881"/>
                  <a:pt x="4440788" y="187881"/>
                  <a:pt x="4429526" y="206668"/>
                </a:cubicBezTo>
                <a:cubicBezTo>
                  <a:pt x="4425772" y="210426"/>
                  <a:pt x="4422019" y="210426"/>
                  <a:pt x="4414511" y="214184"/>
                </a:cubicBezTo>
                <a:cubicBezTo>
                  <a:pt x="4414511" y="217941"/>
                  <a:pt x="4407003" y="221699"/>
                  <a:pt x="4407003" y="221699"/>
                </a:cubicBezTo>
                <a:cubicBezTo>
                  <a:pt x="4407003" y="240487"/>
                  <a:pt x="4395742" y="244245"/>
                  <a:pt x="4384480" y="248002"/>
                </a:cubicBezTo>
                <a:cubicBezTo>
                  <a:pt x="4361957" y="251760"/>
                  <a:pt x="4343189" y="259275"/>
                  <a:pt x="4328173" y="281821"/>
                </a:cubicBezTo>
                <a:cubicBezTo>
                  <a:pt x="4324419" y="293093"/>
                  <a:pt x="4309404" y="293093"/>
                  <a:pt x="4301896" y="300609"/>
                </a:cubicBezTo>
                <a:cubicBezTo>
                  <a:pt x="4290635" y="304366"/>
                  <a:pt x="4283127" y="311882"/>
                  <a:pt x="4279373" y="323154"/>
                </a:cubicBezTo>
                <a:cubicBezTo>
                  <a:pt x="4268112" y="334427"/>
                  <a:pt x="4260604" y="345700"/>
                  <a:pt x="4238081" y="345700"/>
                </a:cubicBezTo>
                <a:cubicBezTo>
                  <a:pt x="4234327" y="345700"/>
                  <a:pt x="4230573" y="353215"/>
                  <a:pt x="4226819" y="356973"/>
                </a:cubicBezTo>
                <a:cubicBezTo>
                  <a:pt x="4219312" y="375761"/>
                  <a:pt x="4211804" y="387034"/>
                  <a:pt x="4189281" y="383276"/>
                </a:cubicBezTo>
                <a:cubicBezTo>
                  <a:pt x="4174265" y="383276"/>
                  <a:pt x="4163004" y="402064"/>
                  <a:pt x="4163004" y="417095"/>
                </a:cubicBezTo>
                <a:cubicBezTo>
                  <a:pt x="4163004" y="420852"/>
                  <a:pt x="4163004" y="424610"/>
                  <a:pt x="4159250" y="428367"/>
                </a:cubicBezTo>
                <a:cubicBezTo>
                  <a:pt x="4144235" y="443398"/>
                  <a:pt x="4129219" y="454671"/>
                  <a:pt x="4114204" y="469701"/>
                </a:cubicBezTo>
                <a:cubicBezTo>
                  <a:pt x="4110450" y="473459"/>
                  <a:pt x="4102942" y="477216"/>
                  <a:pt x="4099189" y="480974"/>
                </a:cubicBezTo>
                <a:cubicBezTo>
                  <a:pt x="4095435" y="484732"/>
                  <a:pt x="4091681" y="492247"/>
                  <a:pt x="4095435" y="496004"/>
                </a:cubicBezTo>
                <a:cubicBezTo>
                  <a:pt x="4095435" y="503520"/>
                  <a:pt x="4102942" y="503520"/>
                  <a:pt x="4110450" y="507277"/>
                </a:cubicBezTo>
                <a:cubicBezTo>
                  <a:pt x="4110450" y="507277"/>
                  <a:pt x="4114204" y="514792"/>
                  <a:pt x="4110450" y="514792"/>
                </a:cubicBezTo>
                <a:cubicBezTo>
                  <a:pt x="4087927" y="533580"/>
                  <a:pt x="4069158" y="552368"/>
                  <a:pt x="4046635" y="571156"/>
                </a:cubicBezTo>
                <a:cubicBezTo>
                  <a:pt x="4042881" y="571156"/>
                  <a:pt x="4031620" y="567399"/>
                  <a:pt x="4020358" y="567399"/>
                </a:cubicBezTo>
                <a:cubicBezTo>
                  <a:pt x="4020358" y="571156"/>
                  <a:pt x="4016604" y="578672"/>
                  <a:pt x="4012850" y="586187"/>
                </a:cubicBezTo>
                <a:cubicBezTo>
                  <a:pt x="4020358" y="586187"/>
                  <a:pt x="4024112" y="582429"/>
                  <a:pt x="4035373" y="582429"/>
                </a:cubicBezTo>
                <a:cubicBezTo>
                  <a:pt x="4035373" y="593702"/>
                  <a:pt x="4039127" y="604975"/>
                  <a:pt x="4039127" y="616248"/>
                </a:cubicBezTo>
                <a:cubicBezTo>
                  <a:pt x="4046635" y="616248"/>
                  <a:pt x="4054143" y="612490"/>
                  <a:pt x="4057896" y="612490"/>
                </a:cubicBezTo>
                <a:cubicBezTo>
                  <a:pt x="4050389" y="638793"/>
                  <a:pt x="4050389" y="638793"/>
                  <a:pt x="4035373" y="635036"/>
                </a:cubicBezTo>
                <a:cubicBezTo>
                  <a:pt x="4031620" y="657581"/>
                  <a:pt x="4020358" y="661339"/>
                  <a:pt x="3997835" y="665097"/>
                </a:cubicBezTo>
                <a:cubicBezTo>
                  <a:pt x="3986574" y="665097"/>
                  <a:pt x="3971558" y="676369"/>
                  <a:pt x="3967804" y="687642"/>
                </a:cubicBezTo>
                <a:cubicBezTo>
                  <a:pt x="3960297" y="695157"/>
                  <a:pt x="3956543" y="698915"/>
                  <a:pt x="3949035" y="698915"/>
                </a:cubicBezTo>
                <a:cubicBezTo>
                  <a:pt x="3937774" y="702673"/>
                  <a:pt x="3930266" y="702673"/>
                  <a:pt x="3930266" y="721461"/>
                </a:cubicBezTo>
                <a:cubicBezTo>
                  <a:pt x="3930266" y="728976"/>
                  <a:pt x="3911497" y="732734"/>
                  <a:pt x="3903989" y="740249"/>
                </a:cubicBezTo>
                <a:cubicBezTo>
                  <a:pt x="3892728" y="755279"/>
                  <a:pt x="3885220" y="740249"/>
                  <a:pt x="3873958" y="736491"/>
                </a:cubicBezTo>
                <a:cubicBezTo>
                  <a:pt x="3866452" y="744006"/>
                  <a:pt x="3855189" y="751522"/>
                  <a:pt x="3847682" y="759037"/>
                </a:cubicBezTo>
                <a:cubicBezTo>
                  <a:pt x="3851435" y="762794"/>
                  <a:pt x="3855189" y="770310"/>
                  <a:pt x="3858943" y="774067"/>
                </a:cubicBezTo>
                <a:cubicBezTo>
                  <a:pt x="3858943" y="774067"/>
                  <a:pt x="3858943" y="774067"/>
                  <a:pt x="3858943" y="777825"/>
                </a:cubicBezTo>
                <a:cubicBezTo>
                  <a:pt x="3851435" y="774067"/>
                  <a:pt x="3843929" y="770310"/>
                  <a:pt x="3836420" y="766552"/>
                </a:cubicBezTo>
                <a:cubicBezTo>
                  <a:pt x="3828912" y="770310"/>
                  <a:pt x="3817652" y="774067"/>
                  <a:pt x="3828912" y="785340"/>
                </a:cubicBezTo>
                <a:cubicBezTo>
                  <a:pt x="3832666" y="785340"/>
                  <a:pt x="3821406" y="796613"/>
                  <a:pt x="3817652" y="807886"/>
                </a:cubicBezTo>
                <a:cubicBezTo>
                  <a:pt x="3825159" y="804128"/>
                  <a:pt x="3836420" y="804128"/>
                  <a:pt x="3843929" y="796613"/>
                </a:cubicBezTo>
                <a:cubicBezTo>
                  <a:pt x="3858943" y="789098"/>
                  <a:pt x="3870205" y="785340"/>
                  <a:pt x="3885220" y="781582"/>
                </a:cubicBezTo>
                <a:cubicBezTo>
                  <a:pt x="3900235" y="777825"/>
                  <a:pt x="3911497" y="766552"/>
                  <a:pt x="3926512" y="759037"/>
                </a:cubicBezTo>
                <a:cubicBezTo>
                  <a:pt x="3934020" y="755279"/>
                  <a:pt x="3941528" y="751522"/>
                  <a:pt x="3945281" y="755279"/>
                </a:cubicBezTo>
                <a:cubicBezTo>
                  <a:pt x="3956543" y="759037"/>
                  <a:pt x="3964051" y="759037"/>
                  <a:pt x="3971558" y="747764"/>
                </a:cubicBezTo>
                <a:cubicBezTo>
                  <a:pt x="3979066" y="740249"/>
                  <a:pt x="3990327" y="740249"/>
                  <a:pt x="4001589" y="740249"/>
                </a:cubicBezTo>
                <a:cubicBezTo>
                  <a:pt x="4009097" y="744006"/>
                  <a:pt x="4016604" y="744006"/>
                  <a:pt x="4027866" y="744006"/>
                </a:cubicBezTo>
                <a:cubicBezTo>
                  <a:pt x="4005343" y="721461"/>
                  <a:pt x="4024112" y="713946"/>
                  <a:pt x="4039127" y="706430"/>
                </a:cubicBezTo>
                <a:cubicBezTo>
                  <a:pt x="4050389" y="702673"/>
                  <a:pt x="4057896" y="695157"/>
                  <a:pt x="4069158" y="687642"/>
                </a:cubicBezTo>
                <a:cubicBezTo>
                  <a:pt x="4072912" y="687642"/>
                  <a:pt x="4072912" y="687642"/>
                  <a:pt x="4072912" y="687642"/>
                </a:cubicBezTo>
                <a:cubicBezTo>
                  <a:pt x="4080419" y="672612"/>
                  <a:pt x="4087927" y="661339"/>
                  <a:pt x="4106696" y="661339"/>
                </a:cubicBezTo>
                <a:cubicBezTo>
                  <a:pt x="4106696" y="661339"/>
                  <a:pt x="4106696" y="657581"/>
                  <a:pt x="4110450" y="657581"/>
                </a:cubicBezTo>
                <a:cubicBezTo>
                  <a:pt x="4114204" y="650066"/>
                  <a:pt x="4121712" y="642551"/>
                  <a:pt x="4125465" y="638793"/>
                </a:cubicBezTo>
                <a:cubicBezTo>
                  <a:pt x="4132973" y="631278"/>
                  <a:pt x="4144235" y="627521"/>
                  <a:pt x="4151742" y="623763"/>
                </a:cubicBezTo>
                <a:cubicBezTo>
                  <a:pt x="4174265" y="604975"/>
                  <a:pt x="4196789" y="586187"/>
                  <a:pt x="4219312" y="563641"/>
                </a:cubicBezTo>
                <a:cubicBezTo>
                  <a:pt x="4226819" y="556126"/>
                  <a:pt x="4234327" y="548611"/>
                  <a:pt x="4241835" y="541096"/>
                </a:cubicBezTo>
                <a:cubicBezTo>
                  <a:pt x="4245588" y="537338"/>
                  <a:pt x="4253096" y="529823"/>
                  <a:pt x="4256850" y="529823"/>
                </a:cubicBezTo>
                <a:cubicBezTo>
                  <a:pt x="4279373" y="518550"/>
                  <a:pt x="4279373" y="514792"/>
                  <a:pt x="4260604" y="496004"/>
                </a:cubicBezTo>
                <a:cubicBezTo>
                  <a:pt x="4264358" y="496004"/>
                  <a:pt x="4268112" y="496004"/>
                  <a:pt x="4271865" y="499762"/>
                </a:cubicBezTo>
                <a:cubicBezTo>
                  <a:pt x="4275619" y="499762"/>
                  <a:pt x="4279373" y="499762"/>
                  <a:pt x="4283127" y="499762"/>
                </a:cubicBezTo>
                <a:cubicBezTo>
                  <a:pt x="4279373" y="465943"/>
                  <a:pt x="4279373" y="465943"/>
                  <a:pt x="4313158" y="465943"/>
                </a:cubicBezTo>
                <a:cubicBezTo>
                  <a:pt x="4328173" y="465943"/>
                  <a:pt x="4343189" y="462186"/>
                  <a:pt x="4354450" y="458428"/>
                </a:cubicBezTo>
                <a:cubicBezTo>
                  <a:pt x="4361957" y="454671"/>
                  <a:pt x="4369465" y="454671"/>
                  <a:pt x="4373219" y="450913"/>
                </a:cubicBezTo>
                <a:cubicBezTo>
                  <a:pt x="4373219" y="450913"/>
                  <a:pt x="4376973" y="450913"/>
                  <a:pt x="4376973" y="450913"/>
                </a:cubicBezTo>
                <a:cubicBezTo>
                  <a:pt x="4369465" y="417095"/>
                  <a:pt x="4369465" y="417095"/>
                  <a:pt x="4399496" y="398306"/>
                </a:cubicBezTo>
                <a:cubicBezTo>
                  <a:pt x="4414511" y="390791"/>
                  <a:pt x="4433280" y="383276"/>
                  <a:pt x="4448296" y="372003"/>
                </a:cubicBezTo>
                <a:cubicBezTo>
                  <a:pt x="4463311" y="364488"/>
                  <a:pt x="4474572" y="368246"/>
                  <a:pt x="4482080" y="383276"/>
                </a:cubicBezTo>
                <a:cubicBezTo>
                  <a:pt x="4489588" y="387034"/>
                  <a:pt x="4493342" y="394549"/>
                  <a:pt x="4497095" y="398306"/>
                </a:cubicBezTo>
                <a:cubicBezTo>
                  <a:pt x="4515865" y="387034"/>
                  <a:pt x="4530880" y="379519"/>
                  <a:pt x="4545895" y="372003"/>
                </a:cubicBezTo>
                <a:cubicBezTo>
                  <a:pt x="4549649" y="372003"/>
                  <a:pt x="4553403" y="379519"/>
                  <a:pt x="4553403" y="390791"/>
                </a:cubicBezTo>
                <a:cubicBezTo>
                  <a:pt x="4564664" y="383276"/>
                  <a:pt x="4575926" y="379519"/>
                  <a:pt x="4587187" y="375761"/>
                </a:cubicBezTo>
                <a:cubicBezTo>
                  <a:pt x="4635987" y="341942"/>
                  <a:pt x="4681033" y="289336"/>
                  <a:pt x="4752356" y="300609"/>
                </a:cubicBezTo>
                <a:cubicBezTo>
                  <a:pt x="4756110" y="300609"/>
                  <a:pt x="4763618" y="304366"/>
                  <a:pt x="4771125" y="304366"/>
                </a:cubicBezTo>
                <a:cubicBezTo>
                  <a:pt x="4756110" y="315639"/>
                  <a:pt x="4744849" y="323154"/>
                  <a:pt x="4733587" y="330670"/>
                </a:cubicBezTo>
                <a:cubicBezTo>
                  <a:pt x="4748602" y="334427"/>
                  <a:pt x="4759864" y="338185"/>
                  <a:pt x="4771125" y="345700"/>
                </a:cubicBezTo>
                <a:cubicBezTo>
                  <a:pt x="4774879" y="349458"/>
                  <a:pt x="4778633" y="353215"/>
                  <a:pt x="4778633" y="356973"/>
                </a:cubicBezTo>
                <a:cubicBezTo>
                  <a:pt x="4778633" y="360730"/>
                  <a:pt x="4774879" y="364488"/>
                  <a:pt x="4771125" y="368246"/>
                </a:cubicBezTo>
                <a:cubicBezTo>
                  <a:pt x="4759864" y="375761"/>
                  <a:pt x="4748602" y="383276"/>
                  <a:pt x="4737341" y="387034"/>
                </a:cubicBezTo>
                <a:cubicBezTo>
                  <a:pt x="4729833" y="390791"/>
                  <a:pt x="4718572" y="390791"/>
                  <a:pt x="4711064" y="394549"/>
                </a:cubicBezTo>
                <a:cubicBezTo>
                  <a:pt x="4696049" y="402064"/>
                  <a:pt x="4681033" y="417095"/>
                  <a:pt x="4658510" y="413337"/>
                </a:cubicBezTo>
                <a:cubicBezTo>
                  <a:pt x="4658510" y="413337"/>
                  <a:pt x="4654756" y="417095"/>
                  <a:pt x="4654756" y="417095"/>
                </a:cubicBezTo>
                <a:cubicBezTo>
                  <a:pt x="4654756" y="420852"/>
                  <a:pt x="4658510" y="424610"/>
                  <a:pt x="4662264" y="428367"/>
                </a:cubicBezTo>
                <a:cubicBezTo>
                  <a:pt x="4609710" y="439640"/>
                  <a:pt x="4575926" y="477216"/>
                  <a:pt x="4534634" y="507277"/>
                </a:cubicBezTo>
                <a:cubicBezTo>
                  <a:pt x="4534634" y="511035"/>
                  <a:pt x="4538388" y="514792"/>
                  <a:pt x="4538388" y="514792"/>
                </a:cubicBezTo>
                <a:cubicBezTo>
                  <a:pt x="4542141" y="518550"/>
                  <a:pt x="4542141" y="518550"/>
                  <a:pt x="4545895" y="522308"/>
                </a:cubicBezTo>
                <a:cubicBezTo>
                  <a:pt x="4538388" y="529823"/>
                  <a:pt x="4530880" y="537338"/>
                  <a:pt x="4523372" y="541096"/>
                </a:cubicBezTo>
                <a:cubicBezTo>
                  <a:pt x="4515865" y="537338"/>
                  <a:pt x="4512111" y="533580"/>
                  <a:pt x="4508357" y="529823"/>
                </a:cubicBezTo>
                <a:cubicBezTo>
                  <a:pt x="4500849" y="533580"/>
                  <a:pt x="4497095" y="537338"/>
                  <a:pt x="4493342" y="541096"/>
                </a:cubicBezTo>
                <a:cubicBezTo>
                  <a:pt x="4497095" y="552368"/>
                  <a:pt x="4504603" y="567399"/>
                  <a:pt x="4512111" y="582429"/>
                </a:cubicBezTo>
                <a:cubicBezTo>
                  <a:pt x="4497095" y="604975"/>
                  <a:pt x="4470819" y="616248"/>
                  <a:pt x="4448296" y="631278"/>
                </a:cubicBezTo>
                <a:cubicBezTo>
                  <a:pt x="4452049" y="635036"/>
                  <a:pt x="4452049" y="635036"/>
                  <a:pt x="4452049" y="635036"/>
                </a:cubicBezTo>
                <a:cubicBezTo>
                  <a:pt x="4440788" y="620005"/>
                  <a:pt x="4433280" y="616248"/>
                  <a:pt x="4418265" y="627521"/>
                </a:cubicBezTo>
                <a:cubicBezTo>
                  <a:pt x="4391988" y="642551"/>
                  <a:pt x="4373219" y="665097"/>
                  <a:pt x="4358203" y="695157"/>
                </a:cubicBezTo>
                <a:cubicBezTo>
                  <a:pt x="4369465" y="691400"/>
                  <a:pt x="4376973" y="687642"/>
                  <a:pt x="4391988" y="687642"/>
                </a:cubicBezTo>
                <a:cubicBezTo>
                  <a:pt x="4361957" y="706430"/>
                  <a:pt x="4354450" y="710188"/>
                  <a:pt x="4343189" y="698915"/>
                </a:cubicBezTo>
                <a:cubicBezTo>
                  <a:pt x="4339435" y="706430"/>
                  <a:pt x="4335680" y="713946"/>
                  <a:pt x="4328173" y="725218"/>
                </a:cubicBezTo>
                <a:cubicBezTo>
                  <a:pt x="4328173" y="725218"/>
                  <a:pt x="4320665" y="728976"/>
                  <a:pt x="4316912" y="736491"/>
                </a:cubicBezTo>
                <a:cubicBezTo>
                  <a:pt x="4313158" y="740249"/>
                  <a:pt x="4309404" y="747764"/>
                  <a:pt x="4301896" y="755279"/>
                </a:cubicBezTo>
                <a:cubicBezTo>
                  <a:pt x="4279373" y="777825"/>
                  <a:pt x="4253096" y="800371"/>
                  <a:pt x="4230573" y="826674"/>
                </a:cubicBezTo>
                <a:cubicBezTo>
                  <a:pt x="4226819" y="830431"/>
                  <a:pt x="4226819" y="834189"/>
                  <a:pt x="4223065" y="837947"/>
                </a:cubicBezTo>
                <a:cubicBezTo>
                  <a:pt x="4215558" y="841704"/>
                  <a:pt x="4211804" y="849219"/>
                  <a:pt x="4204296" y="849219"/>
                </a:cubicBezTo>
                <a:cubicBezTo>
                  <a:pt x="4193035" y="849219"/>
                  <a:pt x="4185527" y="856735"/>
                  <a:pt x="4196789" y="868007"/>
                </a:cubicBezTo>
                <a:cubicBezTo>
                  <a:pt x="4204296" y="875523"/>
                  <a:pt x="4200542" y="886795"/>
                  <a:pt x="4196789" y="894311"/>
                </a:cubicBezTo>
                <a:cubicBezTo>
                  <a:pt x="4193035" y="898068"/>
                  <a:pt x="4185527" y="898068"/>
                  <a:pt x="4178019" y="898068"/>
                </a:cubicBezTo>
                <a:cubicBezTo>
                  <a:pt x="4170512" y="898068"/>
                  <a:pt x="4159250" y="894311"/>
                  <a:pt x="4151742" y="898068"/>
                </a:cubicBezTo>
                <a:cubicBezTo>
                  <a:pt x="4136727" y="901826"/>
                  <a:pt x="4125465" y="905584"/>
                  <a:pt x="4114204" y="909341"/>
                </a:cubicBezTo>
                <a:cubicBezTo>
                  <a:pt x="4106696" y="916856"/>
                  <a:pt x="4102942" y="924372"/>
                  <a:pt x="4114204" y="931887"/>
                </a:cubicBezTo>
                <a:cubicBezTo>
                  <a:pt x="4121712" y="935644"/>
                  <a:pt x="4129219" y="943160"/>
                  <a:pt x="4136727" y="946917"/>
                </a:cubicBezTo>
                <a:cubicBezTo>
                  <a:pt x="4144235" y="943160"/>
                  <a:pt x="4147989" y="943160"/>
                  <a:pt x="4155496" y="939402"/>
                </a:cubicBezTo>
                <a:cubicBezTo>
                  <a:pt x="4155496" y="939402"/>
                  <a:pt x="4155496" y="939402"/>
                  <a:pt x="4159250" y="939402"/>
                </a:cubicBezTo>
                <a:cubicBezTo>
                  <a:pt x="4151742" y="950675"/>
                  <a:pt x="4147989" y="961948"/>
                  <a:pt x="4144235" y="973220"/>
                </a:cubicBezTo>
                <a:cubicBezTo>
                  <a:pt x="4147989" y="973220"/>
                  <a:pt x="4147989" y="973220"/>
                  <a:pt x="4147989" y="973220"/>
                </a:cubicBezTo>
                <a:cubicBezTo>
                  <a:pt x="4159250" y="965705"/>
                  <a:pt x="4170512" y="958190"/>
                  <a:pt x="4178019" y="950675"/>
                </a:cubicBezTo>
                <a:cubicBezTo>
                  <a:pt x="4181773" y="950675"/>
                  <a:pt x="4178019" y="943160"/>
                  <a:pt x="4178019" y="935644"/>
                </a:cubicBezTo>
                <a:cubicBezTo>
                  <a:pt x="4178019" y="928129"/>
                  <a:pt x="4174265" y="920614"/>
                  <a:pt x="4178019" y="913099"/>
                </a:cubicBezTo>
                <a:cubicBezTo>
                  <a:pt x="4181773" y="909341"/>
                  <a:pt x="4189281" y="909341"/>
                  <a:pt x="4200542" y="909341"/>
                </a:cubicBezTo>
                <a:cubicBezTo>
                  <a:pt x="4196789" y="920614"/>
                  <a:pt x="4193035" y="928129"/>
                  <a:pt x="4189281" y="935644"/>
                </a:cubicBezTo>
                <a:cubicBezTo>
                  <a:pt x="4211804" y="935644"/>
                  <a:pt x="4219312" y="924372"/>
                  <a:pt x="4215558" y="905584"/>
                </a:cubicBezTo>
                <a:cubicBezTo>
                  <a:pt x="4226819" y="901826"/>
                  <a:pt x="4234327" y="886795"/>
                  <a:pt x="4249342" y="898068"/>
                </a:cubicBezTo>
                <a:cubicBezTo>
                  <a:pt x="4249342" y="898068"/>
                  <a:pt x="4253096" y="898068"/>
                  <a:pt x="4253096" y="894311"/>
                </a:cubicBezTo>
                <a:cubicBezTo>
                  <a:pt x="4253096" y="879280"/>
                  <a:pt x="4271865" y="883038"/>
                  <a:pt x="4279373" y="875523"/>
                </a:cubicBezTo>
                <a:cubicBezTo>
                  <a:pt x="4283127" y="871765"/>
                  <a:pt x="4290635" y="864250"/>
                  <a:pt x="4294388" y="856735"/>
                </a:cubicBezTo>
                <a:cubicBezTo>
                  <a:pt x="4298142" y="856735"/>
                  <a:pt x="4298142" y="849219"/>
                  <a:pt x="4298142" y="849219"/>
                </a:cubicBezTo>
                <a:cubicBezTo>
                  <a:pt x="4320665" y="849219"/>
                  <a:pt x="4328173" y="826674"/>
                  <a:pt x="4346942" y="819159"/>
                </a:cubicBezTo>
                <a:cubicBezTo>
                  <a:pt x="4358203" y="815401"/>
                  <a:pt x="4365712" y="800371"/>
                  <a:pt x="4373219" y="792855"/>
                </a:cubicBezTo>
                <a:cubicBezTo>
                  <a:pt x="4380726" y="785340"/>
                  <a:pt x="4388235" y="781582"/>
                  <a:pt x="4395742" y="777825"/>
                </a:cubicBezTo>
                <a:cubicBezTo>
                  <a:pt x="4410757" y="762794"/>
                  <a:pt x="4422019" y="747764"/>
                  <a:pt x="4437035" y="736491"/>
                </a:cubicBezTo>
                <a:cubicBezTo>
                  <a:pt x="4448296" y="725218"/>
                  <a:pt x="4463311" y="713946"/>
                  <a:pt x="4474572" y="706430"/>
                </a:cubicBezTo>
                <a:cubicBezTo>
                  <a:pt x="4485834" y="695157"/>
                  <a:pt x="4500849" y="687642"/>
                  <a:pt x="4512111" y="680127"/>
                </a:cubicBezTo>
                <a:cubicBezTo>
                  <a:pt x="4519618" y="676369"/>
                  <a:pt x="4527126" y="676369"/>
                  <a:pt x="4530880" y="672612"/>
                </a:cubicBezTo>
                <a:cubicBezTo>
                  <a:pt x="4538388" y="668854"/>
                  <a:pt x="4538388" y="661339"/>
                  <a:pt x="4542141" y="657581"/>
                </a:cubicBezTo>
                <a:cubicBezTo>
                  <a:pt x="4549649" y="650066"/>
                  <a:pt x="4557157" y="642551"/>
                  <a:pt x="4564664" y="635036"/>
                </a:cubicBezTo>
                <a:cubicBezTo>
                  <a:pt x="4572172" y="631278"/>
                  <a:pt x="4579680" y="623763"/>
                  <a:pt x="4587187" y="620005"/>
                </a:cubicBezTo>
                <a:cubicBezTo>
                  <a:pt x="4598449" y="608733"/>
                  <a:pt x="4613464" y="597460"/>
                  <a:pt x="4624726" y="586187"/>
                </a:cubicBezTo>
                <a:cubicBezTo>
                  <a:pt x="4639741" y="567399"/>
                  <a:pt x="4654756" y="552368"/>
                  <a:pt x="4673526" y="541096"/>
                </a:cubicBezTo>
                <a:cubicBezTo>
                  <a:pt x="4677280" y="541096"/>
                  <a:pt x="4677280" y="533580"/>
                  <a:pt x="4684787" y="533580"/>
                </a:cubicBezTo>
                <a:cubicBezTo>
                  <a:pt x="4699803" y="518550"/>
                  <a:pt x="4718572" y="507277"/>
                  <a:pt x="4737341" y="496004"/>
                </a:cubicBezTo>
                <a:cubicBezTo>
                  <a:pt x="4744849" y="488489"/>
                  <a:pt x="4752356" y="480974"/>
                  <a:pt x="4763618" y="477216"/>
                </a:cubicBezTo>
                <a:cubicBezTo>
                  <a:pt x="4767372" y="473459"/>
                  <a:pt x="4778633" y="477216"/>
                  <a:pt x="4778633" y="480974"/>
                </a:cubicBezTo>
                <a:cubicBezTo>
                  <a:pt x="4782387" y="492247"/>
                  <a:pt x="4786141" y="503520"/>
                  <a:pt x="4789895" y="518550"/>
                </a:cubicBezTo>
                <a:cubicBezTo>
                  <a:pt x="4789895" y="518550"/>
                  <a:pt x="4789895" y="522308"/>
                  <a:pt x="4789895" y="526065"/>
                </a:cubicBezTo>
                <a:cubicBezTo>
                  <a:pt x="4763618" y="514792"/>
                  <a:pt x="4756110" y="537338"/>
                  <a:pt x="4737341" y="544853"/>
                </a:cubicBezTo>
                <a:cubicBezTo>
                  <a:pt x="4733587" y="544853"/>
                  <a:pt x="4726079" y="541096"/>
                  <a:pt x="4722326" y="537338"/>
                </a:cubicBezTo>
                <a:cubicBezTo>
                  <a:pt x="4718572" y="544853"/>
                  <a:pt x="4714818" y="548611"/>
                  <a:pt x="4707310" y="556126"/>
                </a:cubicBezTo>
                <a:cubicBezTo>
                  <a:pt x="4714818" y="563641"/>
                  <a:pt x="4722326" y="571156"/>
                  <a:pt x="4733587" y="559884"/>
                </a:cubicBezTo>
                <a:cubicBezTo>
                  <a:pt x="4737341" y="559884"/>
                  <a:pt x="4741095" y="559884"/>
                  <a:pt x="4748602" y="559884"/>
                </a:cubicBezTo>
                <a:cubicBezTo>
                  <a:pt x="4759864" y="563641"/>
                  <a:pt x="4771125" y="571156"/>
                  <a:pt x="4782387" y="574914"/>
                </a:cubicBezTo>
                <a:cubicBezTo>
                  <a:pt x="4786141" y="567399"/>
                  <a:pt x="4789895" y="559884"/>
                  <a:pt x="4797402" y="552368"/>
                </a:cubicBezTo>
                <a:cubicBezTo>
                  <a:pt x="4797402" y="556126"/>
                  <a:pt x="4801156" y="563641"/>
                  <a:pt x="4804910" y="567399"/>
                </a:cubicBezTo>
                <a:cubicBezTo>
                  <a:pt x="4804910" y="578672"/>
                  <a:pt x="4801156" y="586187"/>
                  <a:pt x="4789895" y="586187"/>
                </a:cubicBezTo>
                <a:cubicBezTo>
                  <a:pt x="4741095" y="574914"/>
                  <a:pt x="4714818" y="612490"/>
                  <a:pt x="4681033" y="638793"/>
                </a:cubicBezTo>
                <a:cubicBezTo>
                  <a:pt x="4673526" y="642551"/>
                  <a:pt x="4669772" y="650066"/>
                  <a:pt x="4662264" y="653824"/>
                </a:cubicBezTo>
                <a:cubicBezTo>
                  <a:pt x="4647249" y="672612"/>
                  <a:pt x="4628480" y="687642"/>
                  <a:pt x="4617218" y="702673"/>
                </a:cubicBezTo>
                <a:cubicBezTo>
                  <a:pt x="4602203" y="717703"/>
                  <a:pt x="4587187" y="728976"/>
                  <a:pt x="4572172" y="740249"/>
                </a:cubicBezTo>
                <a:cubicBezTo>
                  <a:pt x="4549649" y="755279"/>
                  <a:pt x="4530880" y="770310"/>
                  <a:pt x="4508357" y="789098"/>
                </a:cubicBezTo>
                <a:cubicBezTo>
                  <a:pt x="4474572" y="815401"/>
                  <a:pt x="4440788" y="845462"/>
                  <a:pt x="4407003" y="871765"/>
                </a:cubicBezTo>
                <a:cubicBezTo>
                  <a:pt x="4399496" y="875523"/>
                  <a:pt x="4395742" y="883038"/>
                  <a:pt x="4388235" y="890553"/>
                </a:cubicBezTo>
                <a:cubicBezTo>
                  <a:pt x="4418265" y="901826"/>
                  <a:pt x="4437035" y="875523"/>
                  <a:pt x="4463311" y="871765"/>
                </a:cubicBezTo>
                <a:cubicBezTo>
                  <a:pt x="4463311" y="875523"/>
                  <a:pt x="4463311" y="875523"/>
                  <a:pt x="4467065" y="879280"/>
                </a:cubicBezTo>
                <a:cubicBezTo>
                  <a:pt x="4463311" y="883038"/>
                  <a:pt x="4459557" y="886795"/>
                  <a:pt x="4452049" y="890553"/>
                </a:cubicBezTo>
                <a:cubicBezTo>
                  <a:pt x="4437035" y="894311"/>
                  <a:pt x="4437035" y="905584"/>
                  <a:pt x="4433280" y="916856"/>
                </a:cubicBezTo>
                <a:cubicBezTo>
                  <a:pt x="4433280" y="924372"/>
                  <a:pt x="4425772" y="928129"/>
                  <a:pt x="4422019" y="935644"/>
                </a:cubicBezTo>
                <a:cubicBezTo>
                  <a:pt x="4414511" y="939402"/>
                  <a:pt x="4407003" y="939402"/>
                  <a:pt x="4403249" y="943160"/>
                </a:cubicBezTo>
                <a:cubicBezTo>
                  <a:pt x="4365712" y="976978"/>
                  <a:pt x="4328173" y="1010797"/>
                  <a:pt x="4294388" y="1048373"/>
                </a:cubicBezTo>
                <a:cubicBezTo>
                  <a:pt x="4290635" y="1048373"/>
                  <a:pt x="4290635" y="1052130"/>
                  <a:pt x="4286881" y="1055888"/>
                </a:cubicBezTo>
                <a:cubicBezTo>
                  <a:pt x="4290635" y="1055888"/>
                  <a:pt x="4298142" y="1059645"/>
                  <a:pt x="4298142" y="1055888"/>
                </a:cubicBezTo>
                <a:cubicBezTo>
                  <a:pt x="4313158" y="1048373"/>
                  <a:pt x="4328173" y="1037100"/>
                  <a:pt x="4343189" y="1025827"/>
                </a:cubicBezTo>
                <a:cubicBezTo>
                  <a:pt x="4354450" y="1014554"/>
                  <a:pt x="4365712" y="1003281"/>
                  <a:pt x="4376973" y="995766"/>
                </a:cubicBezTo>
                <a:cubicBezTo>
                  <a:pt x="4384480" y="1003281"/>
                  <a:pt x="4384480" y="1010797"/>
                  <a:pt x="4373219" y="1014554"/>
                </a:cubicBezTo>
                <a:cubicBezTo>
                  <a:pt x="4354450" y="1025827"/>
                  <a:pt x="4339435" y="1037100"/>
                  <a:pt x="4324419" y="1052130"/>
                </a:cubicBezTo>
                <a:cubicBezTo>
                  <a:pt x="4316912" y="1059645"/>
                  <a:pt x="4313158" y="1070918"/>
                  <a:pt x="4305650" y="1082191"/>
                </a:cubicBezTo>
                <a:cubicBezTo>
                  <a:pt x="4286881" y="1074676"/>
                  <a:pt x="4279373" y="1074676"/>
                  <a:pt x="4271865" y="1093464"/>
                </a:cubicBezTo>
                <a:cubicBezTo>
                  <a:pt x="4264358" y="1100979"/>
                  <a:pt x="4256850" y="1108494"/>
                  <a:pt x="4249342" y="1112252"/>
                </a:cubicBezTo>
                <a:cubicBezTo>
                  <a:pt x="4249342" y="1108494"/>
                  <a:pt x="4253096" y="1104737"/>
                  <a:pt x="4253096" y="1100979"/>
                </a:cubicBezTo>
                <a:cubicBezTo>
                  <a:pt x="4230573" y="1097222"/>
                  <a:pt x="4215558" y="1104737"/>
                  <a:pt x="4208050" y="1123525"/>
                </a:cubicBezTo>
                <a:cubicBezTo>
                  <a:pt x="4208050" y="1131040"/>
                  <a:pt x="4204296" y="1134798"/>
                  <a:pt x="4196789" y="1138555"/>
                </a:cubicBezTo>
                <a:cubicBezTo>
                  <a:pt x="4099189" y="1209950"/>
                  <a:pt x="3997835" y="1281344"/>
                  <a:pt x="3900235" y="1352739"/>
                </a:cubicBezTo>
                <a:cubicBezTo>
                  <a:pt x="3873958" y="1371527"/>
                  <a:pt x="3840174" y="1386557"/>
                  <a:pt x="3813897" y="1405345"/>
                </a:cubicBezTo>
                <a:cubicBezTo>
                  <a:pt x="3802636" y="1409103"/>
                  <a:pt x="3787620" y="1412861"/>
                  <a:pt x="3795129" y="1431649"/>
                </a:cubicBezTo>
                <a:cubicBezTo>
                  <a:pt x="3795129" y="1431649"/>
                  <a:pt x="3783866" y="1439164"/>
                  <a:pt x="3783866" y="1439164"/>
                </a:cubicBezTo>
                <a:cubicBezTo>
                  <a:pt x="3772605" y="1431649"/>
                  <a:pt x="3765097" y="1442921"/>
                  <a:pt x="3761343" y="1446679"/>
                </a:cubicBezTo>
                <a:cubicBezTo>
                  <a:pt x="3753836" y="1454194"/>
                  <a:pt x="3750082" y="1465467"/>
                  <a:pt x="3735067" y="1461710"/>
                </a:cubicBezTo>
                <a:cubicBezTo>
                  <a:pt x="3731313" y="1461710"/>
                  <a:pt x="3723805" y="1476740"/>
                  <a:pt x="3720052" y="1484255"/>
                </a:cubicBezTo>
                <a:cubicBezTo>
                  <a:pt x="3716297" y="1491770"/>
                  <a:pt x="3712544" y="1499285"/>
                  <a:pt x="3708790" y="1503043"/>
                </a:cubicBezTo>
                <a:cubicBezTo>
                  <a:pt x="3708790" y="1503043"/>
                  <a:pt x="3705036" y="1503043"/>
                  <a:pt x="3705036" y="1503043"/>
                </a:cubicBezTo>
                <a:cubicBezTo>
                  <a:pt x="3705036" y="1495528"/>
                  <a:pt x="3705036" y="1491770"/>
                  <a:pt x="3705036" y="1488013"/>
                </a:cubicBezTo>
                <a:cubicBezTo>
                  <a:pt x="3690021" y="1491770"/>
                  <a:pt x="3682513" y="1503043"/>
                  <a:pt x="3686267" y="1521831"/>
                </a:cubicBezTo>
                <a:cubicBezTo>
                  <a:pt x="3648728" y="1548134"/>
                  <a:pt x="3611190" y="1570680"/>
                  <a:pt x="3573652" y="1596983"/>
                </a:cubicBezTo>
                <a:cubicBezTo>
                  <a:pt x="3573652" y="1596983"/>
                  <a:pt x="3577405" y="1600741"/>
                  <a:pt x="3577405" y="1600741"/>
                </a:cubicBezTo>
                <a:cubicBezTo>
                  <a:pt x="3603682" y="1589468"/>
                  <a:pt x="3637467" y="1585711"/>
                  <a:pt x="3656236" y="1555650"/>
                </a:cubicBezTo>
                <a:cubicBezTo>
                  <a:pt x="3663744" y="1548134"/>
                  <a:pt x="3678759" y="1544377"/>
                  <a:pt x="3693775" y="1540619"/>
                </a:cubicBezTo>
                <a:cubicBezTo>
                  <a:pt x="3705036" y="1536862"/>
                  <a:pt x="3720052" y="1533104"/>
                  <a:pt x="3731313" y="1529346"/>
                </a:cubicBezTo>
                <a:cubicBezTo>
                  <a:pt x="3742575" y="1525589"/>
                  <a:pt x="3753836" y="1518074"/>
                  <a:pt x="3765097" y="1514316"/>
                </a:cubicBezTo>
                <a:cubicBezTo>
                  <a:pt x="3765097" y="1514316"/>
                  <a:pt x="3772605" y="1510558"/>
                  <a:pt x="3772605" y="1506801"/>
                </a:cubicBezTo>
                <a:cubicBezTo>
                  <a:pt x="3772605" y="1491770"/>
                  <a:pt x="3787620" y="1491770"/>
                  <a:pt x="3795129" y="1488013"/>
                </a:cubicBezTo>
                <a:cubicBezTo>
                  <a:pt x="3813897" y="1476740"/>
                  <a:pt x="3828912" y="1465467"/>
                  <a:pt x="3847682" y="1454194"/>
                </a:cubicBezTo>
                <a:cubicBezTo>
                  <a:pt x="3851435" y="1454194"/>
                  <a:pt x="3858943" y="1454194"/>
                  <a:pt x="3862697" y="1454194"/>
                </a:cubicBezTo>
                <a:cubicBezTo>
                  <a:pt x="3862697" y="1450437"/>
                  <a:pt x="3862697" y="1446679"/>
                  <a:pt x="3858943" y="1439164"/>
                </a:cubicBezTo>
                <a:cubicBezTo>
                  <a:pt x="3862697" y="1439164"/>
                  <a:pt x="3866452" y="1439164"/>
                  <a:pt x="3870205" y="1439164"/>
                </a:cubicBezTo>
                <a:cubicBezTo>
                  <a:pt x="3873958" y="1450437"/>
                  <a:pt x="3881466" y="1442921"/>
                  <a:pt x="3888974" y="1439164"/>
                </a:cubicBezTo>
                <a:cubicBezTo>
                  <a:pt x="3903989" y="1427891"/>
                  <a:pt x="3919005" y="1412861"/>
                  <a:pt x="3937774" y="1397830"/>
                </a:cubicBezTo>
                <a:cubicBezTo>
                  <a:pt x="3937774" y="1397830"/>
                  <a:pt x="3941528" y="1394073"/>
                  <a:pt x="3941528" y="1394073"/>
                </a:cubicBezTo>
                <a:cubicBezTo>
                  <a:pt x="3982820" y="1371527"/>
                  <a:pt x="4024112" y="1348981"/>
                  <a:pt x="4065404" y="1326436"/>
                </a:cubicBezTo>
                <a:cubicBezTo>
                  <a:pt x="4065404" y="1326436"/>
                  <a:pt x="4065404" y="1333951"/>
                  <a:pt x="4065404" y="1333951"/>
                </a:cubicBezTo>
                <a:cubicBezTo>
                  <a:pt x="4076666" y="1333951"/>
                  <a:pt x="4087927" y="1333951"/>
                  <a:pt x="4099189" y="1333951"/>
                </a:cubicBezTo>
                <a:cubicBezTo>
                  <a:pt x="4095435" y="1326436"/>
                  <a:pt x="4095435" y="1318920"/>
                  <a:pt x="4091681" y="1307648"/>
                </a:cubicBezTo>
                <a:cubicBezTo>
                  <a:pt x="4106696" y="1292617"/>
                  <a:pt x="4125465" y="1270071"/>
                  <a:pt x="4147989" y="1258799"/>
                </a:cubicBezTo>
                <a:cubicBezTo>
                  <a:pt x="4166758" y="1251283"/>
                  <a:pt x="4178019" y="1236253"/>
                  <a:pt x="4196789" y="1228738"/>
                </a:cubicBezTo>
                <a:cubicBezTo>
                  <a:pt x="4200542" y="1224980"/>
                  <a:pt x="4200542" y="1224980"/>
                  <a:pt x="4204296" y="1224980"/>
                </a:cubicBezTo>
                <a:cubicBezTo>
                  <a:pt x="4204296" y="1206192"/>
                  <a:pt x="4215558" y="1209950"/>
                  <a:pt x="4226819" y="1213707"/>
                </a:cubicBezTo>
                <a:cubicBezTo>
                  <a:pt x="4238081" y="1217465"/>
                  <a:pt x="4241835" y="1213707"/>
                  <a:pt x="4241835" y="1202435"/>
                </a:cubicBezTo>
                <a:cubicBezTo>
                  <a:pt x="4245588" y="1183646"/>
                  <a:pt x="4249342" y="1176131"/>
                  <a:pt x="4268112" y="1187404"/>
                </a:cubicBezTo>
                <a:cubicBezTo>
                  <a:pt x="4275619" y="1161101"/>
                  <a:pt x="4339435" y="1112252"/>
                  <a:pt x="4369465" y="1108494"/>
                </a:cubicBezTo>
                <a:cubicBezTo>
                  <a:pt x="4369465" y="1100979"/>
                  <a:pt x="4369465" y="1093464"/>
                  <a:pt x="4373219" y="1085949"/>
                </a:cubicBezTo>
                <a:cubicBezTo>
                  <a:pt x="4373219" y="1085949"/>
                  <a:pt x="4373219" y="1085949"/>
                  <a:pt x="4376973" y="1089706"/>
                </a:cubicBezTo>
                <a:cubicBezTo>
                  <a:pt x="4384480" y="1085949"/>
                  <a:pt x="4391988" y="1082191"/>
                  <a:pt x="4403249" y="1078433"/>
                </a:cubicBezTo>
                <a:cubicBezTo>
                  <a:pt x="4407003" y="1074676"/>
                  <a:pt x="4414511" y="1070918"/>
                  <a:pt x="4418265" y="1070918"/>
                </a:cubicBezTo>
                <a:cubicBezTo>
                  <a:pt x="4418265" y="1063403"/>
                  <a:pt x="4414511" y="1052130"/>
                  <a:pt x="4418265" y="1052130"/>
                </a:cubicBezTo>
                <a:cubicBezTo>
                  <a:pt x="4429526" y="1044615"/>
                  <a:pt x="4440788" y="1040857"/>
                  <a:pt x="4452049" y="1037100"/>
                </a:cubicBezTo>
                <a:cubicBezTo>
                  <a:pt x="4459557" y="1037100"/>
                  <a:pt x="4467065" y="1040857"/>
                  <a:pt x="4474572" y="1040857"/>
                </a:cubicBezTo>
                <a:cubicBezTo>
                  <a:pt x="4474572" y="1040857"/>
                  <a:pt x="4474572" y="1040857"/>
                  <a:pt x="4474572" y="1037100"/>
                </a:cubicBezTo>
                <a:cubicBezTo>
                  <a:pt x="4470819" y="1033342"/>
                  <a:pt x="4467065" y="1029585"/>
                  <a:pt x="4463311" y="1022069"/>
                </a:cubicBezTo>
                <a:cubicBezTo>
                  <a:pt x="4474572" y="1018312"/>
                  <a:pt x="4485834" y="1010797"/>
                  <a:pt x="4497095" y="1003281"/>
                </a:cubicBezTo>
                <a:cubicBezTo>
                  <a:pt x="4504603" y="999524"/>
                  <a:pt x="4515865" y="995766"/>
                  <a:pt x="4512111" y="984493"/>
                </a:cubicBezTo>
                <a:cubicBezTo>
                  <a:pt x="4512111" y="980736"/>
                  <a:pt x="4512111" y="976978"/>
                  <a:pt x="4515865" y="976978"/>
                </a:cubicBezTo>
                <a:cubicBezTo>
                  <a:pt x="4534634" y="961948"/>
                  <a:pt x="4553403" y="946917"/>
                  <a:pt x="4575926" y="935644"/>
                </a:cubicBezTo>
                <a:cubicBezTo>
                  <a:pt x="4583434" y="931887"/>
                  <a:pt x="4598449" y="935644"/>
                  <a:pt x="4613464" y="939402"/>
                </a:cubicBezTo>
                <a:cubicBezTo>
                  <a:pt x="4613464" y="939402"/>
                  <a:pt x="4617218" y="946917"/>
                  <a:pt x="4617218" y="950675"/>
                </a:cubicBezTo>
                <a:cubicBezTo>
                  <a:pt x="4598449" y="950675"/>
                  <a:pt x="4583434" y="943160"/>
                  <a:pt x="4579680" y="965705"/>
                </a:cubicBezTo>
                <a:cubicBezTo>
                  <a:pt x="4598449" y="961948"/>
                  <a:pt x="4598449" y="961948"/>
                  <a:pt x="4632233" y="980736"/>
                </a:cubicBezTo>
                <a:cubicBezTo>
                  <a:pt x="4632233" y="988251"/>
                  <a:pt x="4632233" y="995766"/>
                  <a:pt x="4632233" y="999524"/>
                </a:cubicBezTo>
                <a:cubicBezTo>
                  <a:pt x="4632233" y="1007039"/>
                  <a:pt x="4632233" y="1018312"/>
                  <a:pt x="4628480" y="1022069"/>
                </a:cubicBezTo>
                <a:cubicBezTo>
                  <a:pt x="4624726" y="1027706"/>
                  <a:pt x="4623787" y="1032403"/>
                  <a:pt x="4624726" y="1036630"/>
                </a:cubicBezTo>
                <a:lnTo>
                  <a:pt x="4630305" y="1045357"/>
                </a:lnTo>
                <a:lnTo>
                  <a:pt x="4583434" y="1063403"/>
                </a:lnTo>
                <a:cubicBezTo>
                  <a:pt x="4587187" y="1085949"/>
                  <a:pt x="4560911" y="1089706"/>
                  <a:pt x="4549649" y="1097222"/>
                </a:cubicBezTo>
                <a:cubicBezTo>
                  <a:pt x="4534634" y="1104737"/>
                  <a:pt x="4519618" y="1104737"/>
                  <a:pt x="4508357" y="1119767"/>
                </a:cubicBezTo>
                <a:cubicBezTo>
                  <a:pt x="4500849" y="1127282"/>
                  <a:pt x="4489588" y="1131040"/>
                  <a:pt x="4482080" y="1134798"/>
                </a:cubicBezTo>
                <a:cubicBezTo>
                  <a:pt x="4478326" y="1127282"/>
                  <a:pt x="4474572" y="1116010"/>
                  <a:pt x="4470819" y="1104737"/>
                </a:cubicBezTo>
                <a:cubicBezTo>
                  <a:pt x="4455803" y="1112252"/>
                  <a:pt x="4448296" y="1116010"/>
                  <a:pt x="4433280" y="1123525"/>
                </a:cubicBezTo>
                <a:cubicBezTo>
                  <a:pt x="4444542" y="1127282"/>
                  <a:pt x="4452049" y="1127282"/>
                  <a:pt x="4459557" y="1131040"/>
                </a:cubicBezTo>
                <a:cubicBezTo>
                  <a:pt x="4463311" y="1142313"/>
                  <a:pt x="4433280" y="1153586"/>
                  <a:pt x="4455803" y="1168616"/>
                </a:cubicBezTo>
                <a:cubicBezTo>
                  <a:pt x="4448296" y="1179889"/>
                  <a:pt x="4437035" y="1187404"/>
                  <a:pt x="4422019" y="1179889"/>
                </a:cubicBezTo>
                <a:cubicBezTo>
                  <a:pt x="4418265" y="1179889"/>
                  <a:pt x="4414511" y="1179889"/>
                  <a:pt x="4410757" y="1179889"/>
                </a:cubicBezTo>
                <a:cubicBezTo>
                  <a:pt x="4410757" y="1176131"/>
                  <a:pt x="4407003" y="1172374"/>
                  <a:pt x="4407003" y="1168616"/>
                </a:cubicBezTo>
                <a:cubicBezTo>
                  <a:pt x="4410757" y="1164858"/>
                  <a:pt x="4418265" y="1157343"/>
                  <a:pt x="4422019" y="1153586"/>
                </a:cubicBezTo>
                <a:cubicBezTo>
                  <a:pt x="4422019" y="1153586"/>
                  <a:pt x="4418265" y="1149828"/>
                  <a:pt x="4418265" y="1149828"/>
                </a:cubicBezTo>
                <a:cubicBezTo>
                  <a:pt x="4403249" y="1161101"/>
                  <a:pt x="4384480" y="1168616"/>
                  <a:pt x="4373219" y="1179889"/>
                </a:cubicBezTo>
                <a:cubicBezTo>
                  <a:pt x="4373219" y="1183646"/>
                  <a:pt x="4373219" y="1187404"/>
                  <a:pt x="4376973" y="1191162"/>
                </a:cubicBezTo>
                <a:cubicBezTo>
                  <a:pt x="4354450" y="1194919"/>
                  <a:pt x="4339435" y="1202435"/>
                  <a:pt x="4324419" y="1217465"/>
                </a:cubicBezTo>
                <a:cubicBezTo>
                  <a:pt x="4305650" y="1236253"/>
                  <a:pt x="4279373" y="1247526"/>
                  <a:pt x="4260604" y="1262556"/>
                </a:cubicBezTo>
                <a:cubicBezTo>
                  <a:pt x="4230573" y="1296375"/>
                  <a:pt x="4193035" y="1315163"/>
                  <a:pt x="4155496" y="1341466"/>
                </a:cubicBezTo>
                <a:cubicBezTo>
                  <a:pt x="4155496" y="1345224"/>
                  <a:pt x="4151742" y="1348981"/>
                  <a:pt x="4151742" y="1348981"/>
                </a:cubicBezTo>
                <a:cubicBezTo>
                  <a:pt x="4170512" y="1360254"/>
                  <a:pt x="4170512" y="1360254"/>
                  <a:pt x="4181773" y="1341466"/>
                </a:cubicBezTo>
                <a:cubicBezTo>
                  <a:pt x="4185527" y="1337708"/>
                  <a:pt x="4193035" y="1333951"/>
                  <a:pt x="4196789" y="1333951"/>
                </a:cubicBezTo>
                <a:cubicBezTo>
                  <a:pt x="4219312" y="1326436"/>
                  <a:pt x="4238081" y="1315163"/>
                  <a:pt x="4253096" y="1292617"/>
                </a:cubicBezTo>
                <a:cubicBezTo>
                  <a:pt x="4260604" y="1285102"/>
                  <a:pt x="4271865" y="1273829"/>
                  <a:pt x="4279373" y="1266314"/>
                </a:cubicBezTo>
                <a:cubicBezTo>
                  <a:pt x="4301896" y="1251283"/>
                  <a:pt x="4320665" y="1236253"/>
                  <a:pt x="4339435" y="1224980"/>
                </a:cubicBezTo>
                <a:cubicBezTo>
                  <a:pt x="4346942" y="1228738"/>
                  <a:pt x="4350696" y="1236253"/>
                  <a:pt x="4358203" y="1243768"/>
                </a:cubicBezTo>
                <a:cubicBezTo>
                  <a:pt x="4331927" y="1255041"/>
                  <a:pt x="4305650" y="1266314"/>
                  <a:pt x="4275619" y="1277587"/>
                </a:cubicBezTo>
                <a:cubicBezTo>
                  <a:pt x="4283127" y="1281344"/>
                  <a:pt x="4290635" y="1285102"/>
                  <a:pt x="4298142" y="1285102"/>
                </a:cubicBezTo>
                <a:cubicBezTo>
                  <a:pt x="4286881" y="1296375"/>
                  <a:pt x="4264358" y="1285102"/>
                  <a:pt x="4268112" y="1307648"/>
                </a:cubicBezTo>
                <a:cubicBezTo>
                  <a:pt x="4241835" y="1303890"/>
                  <a:pt x="4234327" y="1326436"/>
                  <a:pt x="4219312" y="1337708"/>
                </a:cubicBezTo>
                <a:cubicBezTo>
                  <a:pt x="4215558" y="1341466"/>
                  <a:pt x="4215558" y="1345224"/>
                  <a:pt x="4211804" y="1345224"/>
                </a:cubicBezTo>
                <a:cubicBezTo>
                  <a:pt x="4185527" y="1341466"/>
                  <a:pt x="4185527" y="1367769"/>
                  <a:pt x="4170512" y="1382800"/>
                </a:cubicBezTo>
                <a:cubicBezTo>
                  <a:pt x="4163004" y="1390315"/>
                  <a:pt x="4151742" y="1394073"/>
                  <a:pt x="4144235" y="1401588"/>
                </a:cubicBezTo>
                <a:cubicBezTo>
                  <a:pt x="4132973" y="1409103"/>
                  <a:pt x="4117958" y="1412861"/>
                  <a:pt x="4114204" y="1431649"/>
                </a:cubicBezTo>
                <a:cubicBezTo>
                  <a:pt x="4114204" y="1435406"/>
                  <a:pt x="4110450" y="1435406"/>
                  <a:pt x="4110450" y="1435406"/>
                </a:cubicBezTo>
                <a:cubicBezTo>
                  <a:pt x="4069158" y="1465467"/>
                  <a:pt x="4027866" y="1495528"/>
                  <a:pt x="3986574" y="1521831"/>
                </a:cubicBezTo>
                <a:cubicBezTo>
                  <a:pt x="3960297" y="1540619"/>
                  <a:pt x="3937774" y="1559407"/>
                  <a:pt x="3915251" y="1574438"/>
                </a:cubicBezTo>
                <a:cubicBezTo>
                  <a:pt x="3911497" y="1578195"/>
                  <a:pt x="3911497" y="1581953"/>
                  <a:pt x="3907743" y="1585711"/>
                </a:cubicBezTo>
                <a:cubicBezTo>
                  <a:pt x="3919005" y="1585711"/>
                  <a:pt x="3926512" y="1585711"/>
                  <a:pt x="3934020" y="1581953"/>
                </a:cubicBezTo>
                <a:cubicBezTo>
                  <a:pt x="3964051" y="1570680"/>
                  <a:pt x="3994081" y="1551892"/>
                  <a:pt x="4027866" y="1540619"/>
                </a:cubicBezTo>
                <a:cubicBezTo>
                  <a:pt x="4057896" y="1529346"/>
                  <a:pt x="4084173" y="1503043"/>
                  <a:pt x="4114204" y="1484255"/>
                </a:cubicBezTo>
                <a:cubicBezTo>
                  <a:pt x="4140481" y="1469225"/>
                  <a:pt x="4166758" y="1454194"/>
                  <a:pt x="4196789" y="1439164"/>
                </a:cubicBezTo>
                <a:cubicBezTo>
                  <a:pt x="4196789" y="1439164"/>
                  <a:pt x="4200542" y="1442921"/>
                  <a:pt x="4200542" y="1442921"/>
                </a:cubicBezTo>
                <a:cubicBezTo>
                  <a:pt x="4185527" y="1457952"/>
                  <a:pt x="4166758" y="1472982"/>
                  <a:pt x="4147989" y="1491770"/>
                </a:cubicBezTo>
                <a:cubicBezTo>
                  <a:pt x="4170512" y="1491770"/>
                  <a:pt x="4185527" y="1491770"/>
                  <a:pt x="4204296" y="1491770"/>
                </a:cubicBezTo>
                <a:cubicBezTo>
                  <a:pt x="4189281" y="1506801"/>
                  <a:pt x="4178019" y="1514316"/>
                  <a:pt x="4166758" y="1525589"/>
                </a:cubicBezTo>
                <a:cubicBezTo>
                  <a:pt x="4163004" y="1529346"/>
                  <a:pt x="4159250" y="1525589"/>
                  <a:pt x="4151742" y="1529346"/>
                </a:cubicBezTo>
                <a:cubicBezTo>
                  <a:pt x="4147989" y="1533104"/>
                  <a:pt x="4144235" y="1533104"/>
                  <a:pt x="4144235" y="1540619"/>
                </a:cubicBezTo>
                <a:cubicBezTo>
                  <a:pt x="4140481" y="1544377"/>
                  <a:pt x="4140481" y="1551892"/>
                  <a:pt x="4140481" y="1559407"/>
                </a:cubicBezTo>
                <a:cubicBezTo>
                  <a:pt x="4132973" y="1555650"/>
                  <a:pt x="4125465" y="1555650"/>
                  <a:pt x="4121712" y="1555650"/>
                </a:cubicBezTo>
                <a:cubicBezTo>
                  <a:pt x="4121712" y="1559407"/>
                  <a:pt x="4117958" y="1559407"/>
                  <a:pt x="4117958" y="1563165"/>
                </a:cubicBezTo>
                <a:cubicBezTo>
                  <a:pt x="4117958" y="1570680"/>
                  <a:pt x="4114204" y="1578195"/>
                  <a:pt x="4114204" y="1585711"/>
                </a:cubicBezTo>
                <a:cubicBezTo>
                  <a:pt x="4121712" y="1581953"/>
                  <a:pt x="4125465" y="1581953"/>
                  <a:pt x="4132973" y="1578195"/>
                </a:cubicBezTo>
                <a:cubicBezTo>
                  <a:pt x="4140481" y="1574438"/>
                  <a:pt x="4147989" y="1570680"/>
                  <a:pt x="4155496" y="1566922"/>
                </a:cubicBezTo>
                <a:cubicBezTo>
                  <a:pt x="4155496" y="1574438"/>
                  <a:pt x="4151742" y="1578195"/>
                  <a:pt x="4151742" y="1585711"/>
                </a:cubicBezTo>
                <a:cubicBezTo>
                  <a:pt x="4163004" y="1589468"/>
                  <a:pt x="4174265" y="1593226"/>
                  <a:pt x="4189281" y="1596983"/>
                </a:cubicBezTo>
                <a:cubicBezTo>
                  <a:pt x="4189281" y="1589468"/>
                  <a:pt x="4185527" y="1581953"/>
                  <a:pt x="4181773" y="1570680"/>
                </a:cubicBezTo>
                <a:cubicBezTo>
                  <a:pt x="4185527" y="1570680"/>
                  <a:pt x="4193035" y="1570680"/>
                  <a:pt x="4196789" y="1570680"/>
                </a:cubicBezTo>
                <a:cubicBezTo>
                  <a:pt x="4215558" y="1589468"/>
                  <a:pt x="4230573" y="1574438"/>
                  <a:pt x="4249342" y="1566922"/>
                </a:cubicBezTo>
                <a:cubicBezTo>
                  <a:pt x="4253096" y="1566922"/>
                  <a:pt x="4253096" y="1563165"/>
                  <a:pt x="4256850" y="1563165"/>
                </a:cubicBezTo>
                <a:cubicBezTo>
                  <a:pt x="4279373" y="1563165"/>
                  <a:pt x="4301896" y="1559407"/>
                  <a:pt x="4324419" y="1559407"/>
                </a:cubicBezTo>
                <a:cubicBezTo>
                  <a:pt x="4324419" y="1551892"/>
                  <a:pt x="4328173" y="1544377"/>
                  <a:pt x="4331927" y="1533104"/>
                </a:cubicBezTo>
                <a:cubicBezTo>
                  <a:pt x="4335680" y="1540619"/>
                  <a:pt x="4335680" y="1548134"/>
                  <a:pt x="4339435" y="1555650"/>
                </a:cubicBezTo>
                <a:cubicBezTo>
                  <a:pt x="4369465" y="1548134"/>
                  <a:pt x="4403249" y="1536862"/>
                  <a:pt x="4433280" y="1529346"/>
                </a:cubicBezTo>
                <a:cubicBezTo>
                  <a:pt x="4448296" y="1525589"/>
                  <a:pt x="4467065" y="1525589"/>
                  <a:pt x="4482080" y="1525589"/>
                </a:cubicBezTo>
                <a:cubicBezTo>
                  <a:pt x="4500849" y="1521831"/>
                  <a:pt x="4519618" y="1518074"/>
                  <a:pt x="4538388" y="1518074"/>
                </a:cubicBezTo>
                <a:cubicBezTo>
                  <a:pt x="4534634" y="1521831"/>
                  <a:pt x="4530880" y="1529346"/>
                  <a:pt x="4530880" y="1533104"/>
                </a:cubicBezTo>
                <a:cubicBezTo>
                  <a:pt x="4538388" y="1533104"/>
                  <a:pt x="4549649" y="1536862"/>
                  <a:pt x="4557157" y="1533104"/>
                </a:cubicBezTo>
                <a:cubicBezTo>
                  <a:pt x="4564664" y="1529346"/>
                  <a:pt x="4568418" y="1518074"/>
                  <a:pt x="4575926" y="1510558"/>
                </a:cubicBezTo>
                <a:cubicBezTo>
                  <a:pt x="4590941" y="1503043"/>
                  <a:pt x="4609710" y="1491770"/>
                  <a:pt x="4628480" y="1488013"/>
                </a:cubicBezTo>
                <a:cubicBezTo>
                  <a:pt x="4643495" y="1484255"/>
                  <a:pt x="4662264" y="1488013"/>
                  <a:pt x="4677280" y="1488013"/>
                </a:cubicBezTo>
                <a:cubicBezTo>
                  <a:pt x="4688541" y="1484255"/>
                  <a:pt x="4696049" y="1480497"/>
                  <a:pt x="4703556" y="1476740"/>
                </a:cubicBezTo>
                <a:cubicBezTo>
                  <a:pt x="4714818" y="1472982"/>
                  <a:pt x="4726079" y="1472982"/>
                  <a:pt x="4722326" y="1457952"/>
                </a:cubicBezTo>
                <a:cubicBezTo>
                  <a:pt x="4737341" y="1461710"/>
                  <a:pt x="4752356" y="1461710"/>
                  <a:pt x="4767372" y="1465467"/>
                </a:cubicBezTo>
                <a:cubicBezTo>
                  <a:pt x="4767372" y="1439164"/>
                  <a:pt x="4778633" y="1427891"/>
                  <a:pt x="4801156" y="1427891"/>
                </a:cubicBezTo>
                <a:cubicBezTo>
                  <a:pt x="4812418" y="1427891"/>
                  <a:pt x="4819925" y="1424133"/>
                  <a:pt x="4831187" y="1420376"/>
                </a:cubicBezTo>
                <a:cubicBezTo>
                  <a:pt x="4842448" y="1439164"/>
                  <a:pt x="4849956" y="1427891"/>
                  <a:pt x="4861217" y="1416618"/>
                </a:cubicBezTo>
                <a:cubicBezTo>
                  <a:pt x="4853710" y="1409103"/>
                  <a:pt x="4842448" y="1405345"/>
                  <a:pt x="4834941" y="1401588"/>
                </a:cubicBezTo>
                <a:cubicBezTo>
                  <a:pt x="4831187" y="1375284"/>
                  <a:pt x="4834941" y="1375284"/>
                  <a:pt x="4857464" y="1375284"/>
                </a:cubicBezTo>
                <a:cubicBezTo>
                  <a:pt x="4868725" y="1375284"/>
                  <a:pt x="4876233" y="1371527"/>
                  <a:pt x="4887494" y="1367769"/>
                </a:cubicBezTo>
                <a:cubicBezTo>
                  <a:pt x="4902510" y="1364012"/>
                  <a:pt x="4913771" y="1352739"/>
                  <a:pt x="4928787" y="1352739"/>
                </a:cubicBezTo>
                <a:cubicBezTo>
                  <a:pt x="4943802" y="1348981"/>
                  <a:pt x="4955063" y="1341466"/>
                  <a:pt x="4955063" y="1333951"/>
                </a:cubicBezTo>
                <a:cubicBezTo>
                  <a:pt x="4962571" y="1307648"/>
                  <a:pt x="4981340" y="1303890"/>
                  <a:pt x="5000109" y="1303890"/>
                </a:cubicBezTo>
                <a:cubicBezTo>
                  <a:pt x="5018879" y="1300132"/>
                  <a:pt x="5018879" y="1292617"/>
                  <a:pt x="5011371" y="1281344"/>
                </a:cubicBezTo>
                <a:cubicBezTo>
                  <a:pt x="5033894" y="1262556"/>
                  <a:pt x="5056417" y="1240011"/>
                  <a:pt x="5078940" y="1221223"/>
                </a:cubicBezTo>
                <a:cubicBezTo>
                  <a:pt x="5078940" y="1221223"/>
                  <a:pt x="5082694" y="1213707"/>
                  <a:pt x="5082694" y="1213707"/>
                </a:cubicBezTo>
                <a:cubicBezTo>
                  <a:pt x="5078940" y="1202435"/>
                  <a:pt x="5082694" y="1198677"/>
                  <a:pt x="5090201" y="1202435"/>
                </a:cubicBezTo>
                <a:cubicBezTo>
                  <a:pt x="5112724" y="1209950"/>
                  <a:pt x="5120232" y="1194919"/>
                  <a:pt x="5127740" y="1179889"/>
                </a:cubicBezTo>
                <a:cubicBezTo>
                  <a:pt x="5123986" y="1176131"/>
                  <a:pt x="5116478" y="1168616"/>
                  <a:pt x="5108971" y="1161101"/>
                </a:cubicBezTo>
                <a:cubicBezTo>
                  <a:pt x="5123986" y="1149828"/>
                  <a:pt x="5135247" y="1134798"/>
                  <a:pt x="5150263" y="1123525"/>
                </a:cubicBezTo>
                <a:cubicBezTo>
                  <a:pt x="5154017" y="1127282"/>
                  <a:pt x="5154017" y="1131040"/>
                  <a:pt x="5154017" y="1134798"/>
                </a:cubicBezTo>
                <a:cubicBezTo>
                  <a:pt x="5172786" y="1134798"/>
                  <a:pt x="5187801" y="1134798"/>
                  <a:pt x="5206570" y="1138555"/>
                </a:cubicBezTo>
                <a:cubicBezTo>
                  <a:pt x="5199063" y="1123525"/>
                  <a:pt x="5202817" y="1108494"/>
                  <a:pt x="5184047" y="1112252"/>
                </a:cubicBezTo>
                <a:cubicBezTo>
                  <a:pt x="5191555" y="1089706"/>
                  <a:pt x="5195309" y="1089706"/>
                  <a:pt x="5214078" y="1097222"/>
                </a:cubicBezTo>
                <a:cubicBezTo>
                  <a:pt x="5221586" y="1100979"/>
                  <a:pt x="5232847" y="1104737"/>
                  <a:pt x="5240355" y="1108494"/>
                </a:cubicBezTo>
                <a:cubicBezTo>
                  <a:pt x="5240355" y="1108494"/>
                  <a:pt x="5240355" y="1104737"/>
                  <a:pt x="5247863" y="1104737"/>
                </a:cubicBezTo>
                <a:cubicBezTo>
                  <a:pt x="5236601" y="1097222"/>
                  <a:pt x="5229093" y="1093464"/>
                  <a:pt x="5217832" y="1085949"/>
                </a:cubicBezTo>
                <a:cubicBezTo>
                  <a:pt x="5236601" y="1074676"/>
                  <a:pt x="5251616" y="1067161"/>
                  <a:pt x="5266632" y="1052130"/>
                </a:cubicBezTo>
                <a:cubicBezTo>
                  <a:pt x="5259124" y="1048373"/>
                  <a:pt x="5251616" y="1044615"/>
                  <a:pt x="5244109" y="1040857"/>
                </a:cubicBezTo>
                <a:cubicBezTo>
                  <a:pt x="5247863" y="1033342"/>
                  <a:pt x="5255370" y="1029585"/>
                  <a:pt x="5266632" y="1033342"/>
                </a:cubicBezTo>
                <a:cubicBezTo>
                  <a:pt x="5277893" y="1037100"/>
                  <a:pt x="5289155" y="1029585"/>
                  <a:pt x="5304170" y="1025827"/>
                </a:cubicBezTo>
                <a:cubicBezTo>
                  <a:pt x="5292909" y="1010797"/>
                  <a:pt x="5292909" y="995766"/>
                  <a:pt x="5311678" y="988251"/>
                </a:cubicBezTo>
                <a:cubicBezTo>
                  <a:pt x="5307924" y="980736"/>
                  <a:pt x="5304170" y="976978"/>
                  <a:pt x="5296662" y="965705"/>
                </a:cubicBezTo>
                <a:cubicBezTo>
                  <a:pt x="5311678" y="965705"/>
                  <a:pt x="5326693" y="969463"/>
                  <a:pt x="5337955" y="969463"/>
                </a:cubicBezTo>
                <a:cubicBezTo>
                  <a:pt x="5345462" y="969463"/>
                  <a:pt x="5352970" y="965705"/>
                  <a:pt x="5356724" y="961948"/>
                </a:cubicBezTo>
                <a:cubicBezTo>
                  <a:pt x="5364231" y="961948"/>
                  <a:pt x="5367985" y="954432"/>
                  <a:pt x="5371739" y="946917"/>
                </a:cubicBezTo>
                <a:cubicBezTo>
                  <a:pt x="5364231" y="943160"/>
                  <a:pt x="5360478" y="939402"/>
                  <a:pt x="5352970" y="935644"/>
                </a:cubicBezTo>
                <a:cubicBezTo>
                  <a:pt x="5364231" y="928129"/>
                  <a:pt x="5379247" y="920614"/>
                  <a:pt x="5398016" y="909341"/>
                </a:cubicBezTo>
                <a:cubicBezTo>
                  <a:pt x="5424293" y="909341"/>
                  <a:pt x="5435554" y="905584"/>
                  <a:pt x="5446816" y="875523"/>
                </a:cubicBezTo>
                <a:cubicBezTo>
                  <a:pt x="5454324" y="860492"/>
                  <a:pt x="5458077" y="856735"/>
                  <a:pt x="5469339" y="871765"/>
                </a:cubicBezTo>
                <a:cubicBezTo>
                  <a:pt x="5469339" y="871765"/>
                  <a:pt x="5473093" y="875523"/>
                  <a:pt x="5473093" y="875523"/>
                </a:cubicBezTo>
                <a:cubicBezTo>
                  <a:pt x="5473093" y="875523"/>
                  <a:pt x="5476847" y="875523"/>
                  <a:pt x="5476847" y="875523"/>
                </a:cubicBezTo>
                <a:cubicBezTo>
                  <a:pt x="5476847" y="864250"/>
                  <a:pt x="5476847" y="852977"/>
                  <a:pt x="5476847" y="837947"/>
                </a:cubicBezTo>
                <a:cubicBezTo>
                  <a:pt x="5476847" y="837947"/>
                  <a:pt x="5476847" y="837947"/>
                  <a:pt x="5473093" y="837947"/>
                </a:cubicBezTo>
                <a:cubicBezTo>
                  <a:pt x="5469339" y="834189"/>
                  <a:pt x="5465585" y="834189"/>
                  <a:pt x="5458077" y="830431"/>
                </a:cubicBezTo>
                <a:cubicBezTo>
                  <a:pt x="5458077" y="830431"/>
                  <a:pt x="5461831" y="819159"/>
                  <a:pt x="5461831" y="819159"/>
                </a:cubicBezTo>
                <a:cubicBezTo>
                  <a:pt x="5469339" y="819159"/>
                  <a:pt x="5473093" y="819159"/>
                  <a:pt x="5480600" y="819159"/>
                </a:cubicBezTo>
                <a:cubicBezTo>
                  <a:pt x="5480600" y="819159"/>
                  <a:pt x="5484354" y="819159"/>
                  <a:pt x="5488108" y="815401"/>
                </a:cubicBezTo>
                <a:cubicBezTo>
                  <a:pt x="5499370" y="807886"/>
                  <a:pt x="5514385" y="826674"/>
                  <a:pt x="5521893" y="804128"/>
                </a:cubicBezTo>
                <a:cubicBezTo>
                  <a:pt x="5518139" y="800371"/>
                  <a:pt x="5510631" y="800371"/>
                  <a:pt x="5506877" y="796613"/>
                </a:cubicBezTo>
                <a:cubicBezTo>
                  <a:pt x="5514385" y="789098"/>
                  <a:pt x="5525646" y="781582"/>
                  <a:pt x="5529400" y="770310"/>
                </a:cubicBezTo>
                <a:cubicBezTo>
                  <a:pt x="5536908" y="755279"/>
                  <a:pt x="5548169" y="747764"/>
                  <a:pt x="5566939" y="747764"/>
                </a:cubicBezTo>
                <a:cubicBezTo>
                  <a:pt x="5578200" y="747764"/>
                  <a:pt x="5589462" y="740249"/>
                  <a:pt x="5604477" y="736491"/>
                </a:cubicBezTo>
                <a:cubicBezTo>
                  <a:pt x="5593215" y="725218"/>
                  <a:pt x="5589462" y="721461"/>
                  <a:pt x="5581954" y="713946"/>
                </a:cubicBezTo>
                <a:cubicBezTo>
                  <a:pt x="5578200" y="698915"/>
                  <a:pt x="5585708" y="695157"/>
                  <a:pt x="5600723" y="691400"/>
                </a:cubicBezTo>
                <a:cubicBezTo>
                  <a:pt x="5608231" y="691400"/>
                  <a:pt x="5623246" y="691400"/>
                  <a:pt x="5627000" y="683885"/>
                </a:cubicBezTo>
                <a:cubicBezTo>
                  <a:pt x="5634508" y="676369"/>
                  <a:pt x="5645769" y="668854"/>
                  <a:pt x="5645769" y="661339"/>
                </a:cubicBezTo>
                <a:cubicBezTo>
                  <a:pt x="5653277" y="650066"/>
                  <a:pt x="5660785" y="650066"/>
                  <a:pt x="5668292" y="650066"/>
                </a:cubicBezTo>
                <a:cubicBezTo>
                  <a:pt x="5675800" y="650066"/>
                  <a:pt x="5679554" y="650066"/>
                  <a:pt x="5683308" y="650066"/>
                </a:cubicBezTo>
                <a:cubicBezTo>
                  <a:pt x="5683308" y="650066"/>
                  <a:pt x="5683308" y="646309"/>
                  <a:pt x="5683308" y="646309"/>
                </a:cubicBezTo>
                <a:cubicBezTo>
                  <a:pt x="5679554" y="642551"/>
                  <a:pt x="5672046" y="642551"/>
                  <a:pt x="5668292" y="642551"/>
                </a:cubicBezTo>
                <a:cubicBezTo>
                  <a:pt x="5668292" y="642551"/>
                  <a:pt x="5668292" y="638793"/>
                  <a:pt x="5668292" y="638793"/>
                </a:cubicBezTo>
                <a:cubicBezTo>
                  <a:pt x="5675800" y="638793"/>
                  <a:pt x="5687061" y="638793"/>
                  <a:pt x="5694569" y="635036"/>
                </a:cubicBezTo>
                <a:cubicBezTo>
                  <a:pt x="5702077" y="631278"/>
                  <a:pt x="5709584" y="620005"/>
                  <a:pt x="5717092" y="612490"/>
                </a:cubicBezTo>
                <a:cubicBezTo>
                  <a:pt x="5717092" y="612490"/>
                  <a:pt x="5713338" y="612490"/>
                  <a:pt x="5709584" y="608733"/>
                </a:cubicBezTo>
                <a:cubicBezTo>
                  <a:pt x="5709584" y="601217"/>
                  <a:pt x="5709584" y="593702"/>
                  <a:pt x="5713338" y="589944"/>
                </a:cubicBezTo>
                <a:cubicBezTo>
                  <a:pt x="5717092" y="586187"/>
                  <a:pt x="5724600" y="586187"/>
                  <a:pt x="5732107" y="586187"/>
                </a:cubicBezTo>
                <a:cubicBezTo>
                  <a:pt x="5754630" y="593702"/>
                  <a:pt x="5765892" y="582429"/>
                  <a:pt x="5765892" y="559884"/>
                </a:cubicBezTo>
                <a:cubicBezTo>
                  <a:pt x="5769646" y="556126"/>
                  <a:pt x="5773400" y="556126"/>
                  <a:pt x="5777153" y="552368"/>
                </a:cubicBezTo>
                <a:cubicBezTo>
                  <a:pt x="5780907" y="548611"/>
                  <a:pt x="5784661" y="548611"/>
                  <a:pt x="5788415" y="544853"/>
                </a:cubicBezTo>
                <a:cubicBezTo>
                  <a:pt x="5788415" y="541096"/>
                  <a:pt x="5784661" y="537338"/>
                  <a:pt x="5784661" y="533580"/>
                </a:cubicBezTo>
                <a:cubicBezTo>
                  <a:pt x="5784661" y="526065"/>
                  <a:pt x="5784661" y="518550"/>
                  <a:pt x="5788415" y="518550"/>
                </a:cubicBezTo>
                <a:cubicBezTo>
                  <a:pt x="5792169" y="514792"/>
                  <a:pt x="5803430" y="511035"/>
                  <a:pt x="5807184" y="514792"/>
                </a:cubicBezTo>
                <a:cubicBezTo>
                  <a:pt x="5825953" y="526065"/>
                  <a:pt x="5829707" y="514792"/>
                  <a:pt x="5837215" y="503520"/>
                </a:cubicBezTo>
                <a:cubicBezTo>
                  <a:pt x="5840969" y="496004"/>
                  <a:pt x="5848476" y="488489"/>
                  <a:pt x="5855984" y="480974"/>
                </a:cubicBezTo>
                <a:cubicBezTo>
                  <a:pt x="5852230" y="477216"/>
                  <a:pt x="5844722" y="477216"/>
                  <a:pt x="5833461" y="473459"/>
                </a:cubicBezTo>
                <a:cubicBezTo>
                  <a:pt x="5833461" y="473459"/>
                  <a:pt x="5829707" y="465943"/>
                  <a:pt x="5825953" y="462186"/>
                </a:cubicBezTo>
                <a:cubicBezTo>
                  <a:pt x="5833461" y="458428"/>
                  <a:pt x="5840969" y="454671"/>
                  <a:pt x="5852230" y="454671"/>
                </a:cubicBezTo>
                <a:cubicBezTo>
                  <a:pt x="5863492" y="450913"/>
                  <a:pt x="5874753" y="443398"/>
                  <a:pt x="5878507" y="428367"/>
                </a:cubicBezTo>
                <a:cubicBezTo>
                  <a:pt x="5878507" y="424610"/>
                  <a:pt x="5882261" y="420852"/>
                  <a:pt x="5889769" y="420852"/>
                </a:cubicBezTo>
                <a:cubicBezTo>
                  <a:pt x="5897276" y="417095"/>
                  <a:pt x="5908538" y="413337"/>
                  <a:pt x="5916045" y="405822"/>
                </a:cubicBezTo>
                <a:cubicBezTo>
                  <a:pt x="5934815" y="394549"/>
                  <a:pt x="5946076" y="379519"/>
                  <a:pt x="5964845" y="364488"/>
                </a:cubicBezTo>
                <a:cubicBezTo>
                  <a:pt x="5968599" y="360730"/>
                  <a:pt x="5976107" y="360730"/>
                  <a:pt x="5983614" y="360730"/>
                </a:cubicBezTo>
                <a:cubicBezTo>
                  <a:pt x="5991122" y="364488"/>
                  <a:pt x="5998630" y="364488"/>
                  <a:pt x="6006137" y="364488"/>
                </a:cubicBezTo>
                <a:cubicBezTo>
                  <a:pt x="6002384" y="356973"/>
                  <a:pt x="6002384" y="349458"/>
                  <a:pt x="6002384" y="341942"/>
                </a:cubicBezTo>
                <a:cubicBezTo>
                  <a:pt x="6002384" y="338185"/>
                  <a:pt x="5998630" y="334427"/>
                  <a:pt x="5998630" y="330670"/>
                </a:cubicBezTo>
                <a:cubicBezTo>
                  <a:pt x="6006137" y="326912"/>
                  <a:pt x="6017399" y="319397"/>
                  <a:pt x="6024907" y="311882"/>
                </a:cubicBezTo>
                <a:cubicBezTo>
                  <a:pt x="6043676" y="300609"/>
                  <a:pt x="6058691" y="285578"/>
                  <a:pt x="6077460" y="270548"/>
                </a:cubicBezTo>
                <a:cubicBezTo>
                  <a:pt x="6084968" y="266790"/>
                  <a:pt x="6092476" y="270548"/>
                  <a:pt x="6099983" y="266790"/>
                </a:cubicBezTo>
                <a:cubicBezTo>
                  <a:pt x="6107491" y="266790"/>
                  <a:pt x="6111245" y="263033"/>
                  <a:pt x="6122506" y="259275"/>
                </a:cubicBezTo>
                <a:cubicBezTo>
                  <a:pt x="6118753" y="248002"/>
                  <a:pt x="6111245" y="240487"/>
                  <a:pt x="6107491" y="232972"/>
                </a:cubicBezTo>
                <a:cubicBezTo>
                  <a:pt x="6126260" y="229214"/>
                  <a:pt x="6145029" y="225457"/>
                  <a:pt x="6163799" y="217941"/>
                </a:cubicBezTo>
                <a:cubicBezTo>
                  <a:pt x="6178814" y="206668"/>
                  <a:pt x="6190075" y="195396"/>
                  <a:pt x="6205091" y="184123"/>
                </a:cubicBezTo>
                <a:cubicBezTo>
                  <a:pt x="6212598" y="180365"/>
                  <a:pt x="6220106" y="176608"/>
                  <a:pt x="6223860" y="172850"/>
                </a:cubicBezTo>
                <a:cubicBezTo>
                  <a:pt x="6235121" y="169092"/>
                  <a:pt x="6242629" y="161577"/>
                  <a:pt x="6250137" y="154062"/>
                </a:cubicBezTo>
                <a:cubicBezTo>
                  <a:pt x="6257644" y="142789"/>
                  <a:pt x="6265152" y="131516"/>
                  <a:pt x="6272660" y="120244"/>
                </a:cubicBezTo>
                <a:cubicBezTo>
                  <a:pt x="6280167" y="112728"/>
                  <a:pt x="6287675" y="105213"/>
                  <a:pt x="6295183" y="97698"/>
                </a:cubicBezTo>
                <a:cubicBezTo>
                  <a:pt x="6306444" y="93940"/>
                  <a:pt x="6317706" y="86425"/>
                  <a:pt x="6321460" y="75152"/>
                </a:cubicBezTo>
                <a:cubicBezTo>
                  <a:pt x="6325213" y="71395"/>
                  <a:pt x="6332721" y="63879"/>
                  <a:pt x="6343983" y="71395"/>
                </a:cubicBezTo>
                <a:cubicBezTo>
                  <a:pt x="6347736" y="75152"/>
                  <a:pt x="6355244" y="71395"/>
                  <a:pt x="6362752" y="71395"/>
                </a:cubicBezTo>
                <a:cubicBezTo>
                  <a:pt x="6358998" y="63879"/>
                  <a:pt x="6358998" y="56364"/>
                  <a:pt x="6358998" y="52607"/>
                </a:cubicBezTo>
                <a:cubicBezTo>
                  <a:pt x="6377767" y="33819"/>
                  <a:pt x="6404044" y="37576"/>
                  <a:pt x="6407798" y="52607"/>
                </a:cubicBezTo>
                <a:cubicBezTo>
                  <a:pt x="6419059" y="45091"/>
                  <a:pt x="6434075" y="37576"/>
                  <a:pt x="6445336" y="33819"/>
                </a:cubicBezTo>
                <a:cubicBezTo>
                  <a:pt x="6456598" y="33819"/>
                  <a:pt x="6471613" y="41334"/>
                  <a:pt x="6482875" y="45091"/>
                </a:cubicBezTo>
                <a:cubicBezTo>
                  <a:pt x="6482875" y="45091"/>
                  <a:pt x="6486628" y="48849"/>
                  <a:pt x="6486628" y="48849"/>
                </a:cubicBezTo>
                <a:cubicBezTo>
                  <a:pt x="6479121" y="52607"/>
                  <a:pt x="6471613" y="56364"/>
                  <a:pt x="6467859" y="56364"/>
                </a:cubicBezTo>
                <a:cubicBezTo>
                  <a:pt x="6456598" y="48849"/>
                  <a:pt x="6449090" y="52607"/>
                  <a:pt x="6441582" y="63879"/>
                </a:cubicBezTo>
                <a:cubicBezTo>
                  <a:pt x="6437829" y="71395"/>
                  <a:pt x="6434075" y="78910"/>
                  <a:pt x="6430321" y="86425"/>
                </a:cubicBezTo>
                <a:cubicBezTo>
                  <a:pt x="6430321" y="86425"/>
                  <a:pt x="6430321" y="90183"/>
                  <a:pt x="6430321" y="90183"/>
                </a:cubicBezTo>
                <a:cubicBezTo>
                  <a:pt x="6456598" y="112728"/>
                  <a:pt x="6475367" y="93940"/>
                  <a:pt x="6497890" y="86425"/>
                </a:cubicBezTo>
                <a:cubicBezTo>
                  <a:pt x="6505398" y="82667"/>
                  <a:pt x="6516659" y="78910"/>
                  <a:pt x="6524167" y="75152"/>
                </a:cubicBezTo>
                <a:cubicBezTo>
                  <a:pt x="6505398" y="90183"/>
                  <a:pt x="6490382" y="101455"/>
                  <a:pt x="6471613" y="116486"/>
                </a:cubicBezTo>
                <a:cubicBezTo>
                  <a:pt x="6475367" y="124001"/>
                  <a:pt x="6475367" y="131516"/>
                  <a:pt x="6460352" y="131516"/>
                </a:cubicBezTo>
                <a:cubicBezTo>
                  <a:pt x="6441582" y="131516"/>
                  <a:pt x="6426567" y="139032"/>
                  <a:pt x="6411552" y="154062"/>
                </a:cubicBezTo>
                <a:cubicBezTo>
                  <a:pt x="6400290" y="161577"/>
                  <a:pt x="6389029" y="165335"/>
                  <a:pt x="6377767" y="172850"/>
                </a:cubicBezTo>
                <a:cubicBezTo>
                  <a:pt x="6374013" y="169092"/>
                  <a:pt x="6374013" y="165335"/>
                  <a:pt x="6366506" y="157820"/>
                </a:cubicBezTo>
                <a:cubicBezTo>
                  <a:pt x="6358998" y="176608"/>
                  <a:pt x="6362752" y="206668"/>
                  <a:pt x="6332721" y="202911"/>
                </a:cubicBezTo>
                <a:cubicBezTo>
                  <a:pt x="6310198" y="229214"/>
                  <a:pt x="6291429" y="251760"/>
                  <a:pt x="6272660" y="274305"/>
                </a:cubicBezTo>
                <a:cubicBezTo>
                  <a:pt x="6268906" y="274305"/>
                  <a:pt x="6268906" y="274305"/>
                  <a:pt x="6268906" y="274305"/>
                </a:cubicBezTo>
                <a:cubicBezTo>
                  <a:pt x="6265152" y="263033"/>
                  <a:pt x="6261398" y="251760"/>
                  <a:pt x="6246383" y="259275"/>
                </a:cubicBezTo>
                <a:cubicBezTo>
                  <a:pt x="6235121" y="263033"/>
                  <a:pt x="6242629" y="274305"/>
                  <a:pt x="6246383" y="281821"/>
                </a:cubicBezTo>
                <a:cubicBezTo>
                  <a:pt x="6250137" y="296851"/>
                  <a:pt x="6238875" y="304366"/>
                  <a:pt x="6231368" y="311882"/>
                </a:cubicBezTo>
                <a:cubicBezTo>
                  <a:pt x="6223860" y="315639"/>
                  <a:pt x="6220106" y="319397"/>
                  <a:pt x="6216352" y="323154"/>
                </a:cubicBezTo>
                <a:cubicBezTo>
                  <a:pt x="6212598" y="330670"/>
                  <a:pt x="6212598" y="345700"/>
                  <a:pt x="6197583" y="334427"/>
                </a:cubicBezTo>
                <a:cubicBezTo>
                  <a:pt x="6190075" y="349458"/>
                  <a:pt x="6171306" y="341942"/>
                  <a:pt x="6167552" y="360730"/>
                </a:cubicBezTo>
                <a:cubicBezTo>
                  <a:pt x="6167552" y="364488"/>
                  <a:pt x="6163799" y="368246"/>
                  <a:pt x="6163799" y="368246"/>
                </a:cubicBezTo>
                <a:cubicBezTo>
                  <a:pt x="6137522" y="375761"/>
                  <a:pt x="6133768" y="405822"/>
                  <a:pt x="6118753" y="420852"/>
                </a:cubicBezTo>
                <a:cubicBezTo>
                  <a:pt x="6103737" y="435883"/>
                  <a:pt x="6092476" y="454671"/>
                  <a:pt x="6077460" y="469701"/>
                </a:cubicBezTo>
                <a:cubicBezTo>
                  <a:pt x="6062445" y="480974"/>
                  <a:pt x="6043676" y="488489"/>
                  <a:pt x="6024907" y="484732"/>
                </a:cubicBezTo>
                <a:cubicBezTo>
                  <a:pt x="6021153" y="492247"/>
                  <a:pt x="6017399" y="499762"/>
                  <a:pt x="6009891" y="511035"/>
                </a:cubicBezTo>
                <a:cubicBezTo>
                  <a:pt x="6017399" y="511035"/>
                  <a:pt x="6021153" y="514792"/>
                  <a:pt x="6021153" y="514792"/>
                </a:cubicBezTo>
                <a:cubicBezTo>
                  <a:pt x="6002384" y="533580"/>
                  <a:pt x="5987368" y="548611"/>
                  <a:pt x="5968599" y="571156"/>
                </a:cubicBezTo>
                <a:cubicBezTo>
                  <a:pt x="5968599" y="571156"/>
                  <a:pt x="5961091" y="567399"/>
                  <a:pt x="5957338" y="567399"/>
                </a:cubicBezTo>
                <a:cubicBezTo>
                  <a:pt x="5953584" y="571156"/>
                  <a:pt x="5949830" y="578672"/>
                  <a:pt x="5946076" y="582429"/>
                </a:cubicBezTo>
                <a:cubicBezTo>
                  <a:pt x="5942322" y="593702"/>
                  <a:pt x="5938568" y="601217"/>
                  <a:pt x="5923553" y="608733"/>
                </a:cubicBezTo>
                <a:cubicBezTo>
                  <a:pt x="5912292" y="612490"/>
                  <a:pt x="5901030" y="620005"/>
                  <a:pt x="5897276" y="635036"/>
                </a:cubicBezTo>
                <a:cubicBezTo>
                  <a:pt x="5893522" y="638793"/>
                  <a:pt x="5882261" y="638793"/>
                  <a:pt x="5874753" y="642551"/>
                </a:cubicBezTo>
                <a:cubicBezTo>
                  <a:pt x="5870999" y="642551"/>
                  <a:pt x="5867245" y="642551"/>
                  <a:pt x="5863492" y="646309"/>
                </a:cubicBezTo>
                <a:cubicBezTo>
                  <a:pt x="5867245" y="650066"/>
                  <a:pt x="5870999" y="653824"/>
                  <a:pt x="5878507" y="653824"/>
                </a:cubicBezTo>
                <a:cubicBezTo>
                  <a:pt x="5870999" y="683885"/>
                  <a:pt x="5848476" y="695157"/>
                  <a:pt x="5822199" y="706430"/>
                </a:cubicBezTo>
                <a:cubicBezTo>
                  <a:pt x="5814692" y="710188"/>
                  <a:pt x="5810938" y="721461"/>
                  <a:pt x="5803430" y="728976"/>
                </a:cubicBezTo>
                <a:cubicBezTo>
                  <a:pt x="5788415" y="744006"/>
                  <a:pt x="5773400" y="762794"/>
                  <a:pt x="5758384" y="777825"/>
                </a:cubicBezTo>
                <a:cubicBezTo>
                  <a:pt x="5750877" y="781582"/>
                  <a:pt x="5739615" y="777825"/>
                  <a:pt x="5732107" y="777825"/>
                </a:cubicBezTo>
                <a:cubicBezTo>
                  <a:pt x="5720846" y="774067"/>
                  <a:pt x="5713338" y="781582"/>
                  <a:pt x="5709584" y="792855"/>
                </a:cubicBezTo>
                <a:cubicBezTo>
                  <a:pt x="5709584" y="796613"/>
                  <a:pt x="5705831" y="804128"/>
                  <a:pt x="5705831" y="804128"/>
                </a:cubicBezTo>
                <a:cubicBezTo>
                  <a:pt x="5690815" y="815401"/>
                  <a:pt x="5675800" y="819159"/>
                  <a:pt x="5664538" y="837947"/>
                </a:cubicBezTo>
                <a:cubicBezTo>
                  <a:pt x="5660785" y="852977"/>
                  <a:pt x="5642015" y="860492"/>
                  <a:pt x="5627000" y="871765"/>
                </a:cubicBezTo>
                <a:cubicBezTo>
                  <a:pt x="5619492" y="879280"/>
                  <a:pt x="5608231" y="886795"/>
                  <a:pt x="5593215" y="894311"/>
                </a:cubicBezTo>
                <a:cubicBezTo>
                  <a:pt x="5596969" y="886795"/>
                  <a:pt x="5596969" y="879280"/>
                  <a:pt x="5600723" y="871765"/>
                </a:cubicBezTo>
                <a:cubicBezTo>
                  <a:pt x="5596969" y="871765"/>
                  <a:pt x="5596969" y="871765"/>
                  <a:pt x="5596969" y="868007"/>
                </a:cubicBezTo>
                <a:cubicBezTo>
                  <a:pt x="5589462" y="871765"/>
                  <a:pt x="5581954" y="875523"/>
                  <a:pt x="5570692" y="883038"/>
                </a:cubicBezTo>
                <a:cubicBezTo>
                  <a:pt x="5589462" y="894311"/>
                  <a:pt x="5585708" y="905584"/>
                  <a:pt x="5574446" y="916856"/>
                </a:cubicBezTo>
                <a:cubicBezTo>
                  <a:pt x="5559431" y="928129"/>
                  <a:pt x="5551923" y="950675"/>
                  <a:pt x="5536908" y="954432"/>
                </a:cubicBezTo>
                <a:cubicBezTo>
                  <a:pt x="5510631" y="961948"/>
                  <a:pt x="5506877" y="992008"/>
                  <a:pt x="5480600" y="995766"/>
                </a:cubicBezTo>
                <a:cubicBezTo>
                  <a:pt x="5461831" y="995766"/>
                  <a:pt x="5458077" y="1018312"/>
                  <a:pt x="5450570" y="1029585"/>
                </a:cubicBezTo>
                <a:cubicBezTo>
                  <a:pt x="5450570" y="1033342"/>
                  <a:pt x="5446816" y="1033342"/>
                  <a:pt x="5446816" y="1037100"/>
                </a:cubicBezTo>
                <a:cubicBezTo>
                  <a:pt x="5443062" y="1037100"/>
                  <a:pt x="5439308" y="1037100"/>
                  <a:pt x="5439308" y="1037100"/>
                </a:cubicBezTo>
                <a:cubicBezTo>
                  <a:pt x="5439308" y="1055888"/>
                  <a:pt x="5420539" y="1063403"/>
                  <a:pt x="5413031" y="1078433"/>
                </a:cubicBezTo>
                <a:cubicBezTo>
                  <a:pt x="5409278" y="1078433"/>
                  <a:pt x="5409278" y="1082191"/>
                  <a:pt x="5409278" y="1082191"/>
                </a:cubicBezTo>
                <a:cubicBezTo>
                  <a:pt x="5390508" y="1089706"/>
                  <a:pt x="5371739" y="1097222"/>
                  <a:pt x="5360478" y="1108494"/>
                </a:cubicBezTo>
                <a:cubicBezTo>
                  <a:pt x="5341708" y="1123525"/>
                  <a:pt x="5322939" y="1142313"/>
                  <a:pt x="5307924" y="1157343"/>
                </a:cubicBezTo>
                <a:cubicBezTo>
                  <a:pt x="5307924" y="1157343"/>
                  <a:pt x="5304170" y="1161101"/>
                  <a:pt x="5304170" y="1164858"/>
                </a:cubicBezTo>
                <a:cubicBezTo>
                  <a:pt x="5311678" y="1183646"/>
                  <a:pt x="5307924" y="1187404"/>
                  <a:pt x="5285401" y="1187404"/>
                </a:cubicBezTo>
                <a:cubicBezTo>
                  <a:pt x="5277893" y="1183646"/>
                  <a:pt x="5266632" y="1194919"/>
                  <a:pt x="5259124" y="1202435"/>
                </a:cubicBezTo>
                <a:cubicBezTo>
                  <a:pt x="5251616" y="1217465"/>
                  <a:pt x="5240355" y="1228738"/>
                  <a:pt x="5221586" y="1232495"/>
                </a:cubicBezTo>
                <a:cubicBezTo>
                  <a:pt x="5199063" y="1243768"/>
                  <a:pt x="5184047" y="1266314"/>
                  <a:pt x="5187801" y="1285102"/>
                </a:cubicBezTo>
                <a:cubicBezTo>
                  <a:pt x="5210324" y="1288859"/>
                  <a:pt x="5229093" y="1277587"/>
                  <a:pt x="5236601" y="1255041"/>
                </a:cubicBezTo>
                <a:cubicBezTo>
                  <a:pt x="5244109" y="1251283"/>
                  <a:pt x="5247863" y="1251283"/>
                  <a:pt x="5255370" y="1251283"/>
                </a:cubicBezTo>
                <a:cubicBezTo>
                  <a:pt x="5255370" y="1258799"/>
                  <a:pt x="5255370" y="1262556"/>
                  <a:pt x="5255370" y="1270071"/>
                </a:cubicBezTo>
                <a:cubicBezTo>
                  <a:pt x="5232847" y="1266314"/>
                  <a:pt x="5236601" y="1281344"/>
                  <a:pt x="5229093" y="1292617"/>
                </a:cubicBezTo>
                <a:cubicBezTo>
                  <a:pt x="5221586" y="1303890"/>
                  <a:pt x="5214078" y="1311405"/>
                  <a:pt x="5202817" y="1326436"/>
                </a:cubicBezTo>
                <a:cubicBezTo>
                  <a:pt x="5214078" y="1326436"/>
                  <a:pt x="5217832" y="1326436"/>
                  <a:pt x="5221586" y="1322678"/>
                </a:cubicBezTo>
                <a:cubicBezTo>
                  <a:pt x="5225340" y="1318920"/>
                  <a:pt x="5229093" y="1315163"/>
                  <a:pt x="5232847" y="1307648"/>
                </a:cubicBezTo>
                <a:cubicBezTo>
                  <a:pt x="5244109" y="1292617"/>
                  <a:pt x="5251616" y="1292617"/>
                  <a:pt x="5270386" y="1303890"/>
                </a:cubicBezTo>
                <a:cubicBezTo>
                  <a:pt x="5274139" y="1307648"/>
                  <a:pt x="5277893" y="1307648"/>
                  <a:pt x="5281647" y="1311405"/>
                </a:cubicBezTo>
                <a:cubicBezTo>
                  <a:pt x="5304170" y="1292617"/>
                  <a:pt x="5322939" y="1273829"/>
                  <a:pt x="5341708" y="1251283"/>
                </a:cubicBezTo>
                <a:cubicBezTo>
                  <a:pt x="5345462" y="1247526"/>
                  <a:pt x="5345462" y="1240011"/>
                  <a:pt x="5345462" y="1232495"/>
                </a:cubicBezTo>
                <a:cubicBezTo>
                  <a:pt x="5341708" y="1232495"/>
                  <a:pt x="5341708" y="1232495"/>
                  <a:pt x="5337955" y="1232495"/>
                </a:cubicBezTo>
                <a:cubicBezTo>
                  <a:pt x="5341708" y="1224980"/>
                  <a:pt x="5345462" y="1221223"/>
                  <a:pt x="5352970" y="1217465"/>
                </a:cubicBezTo>
                <a:cubicBezTo>
                  <a:pt x="5356724" y="1217465"/>
                  <a:pt x="5364231" y="1221223"/>
                  <a:pt x="5367985" y="1224980"/>
                </a:cubicBezTo>
                <a:cubicBezTo>
                  <a:pt x="5371739" y="1213707"/>
                  <a:pt x="5375493" y="1202435"/>
                  <a:pt x="5383001" y="1187404"/>
                </a:cubicBezTo>
                <a:cubicBezTo>
                  <a:pt x="5383001" y="1194919"/>
                  <a:pt x="5386754" y="1198677"/>
                  <a:pt x="5386754" y="1202435"/>
                </a:cubicBezTo>
                <a:cubicBezTo>
                  <a:pt x="5394262" y="1198677"/>
                  <a:pt x="5398016" y="1198677"/>
                  <a:pt x="5405524" y="1191162"/>
                </a:cubicBezTo>
                <a:lnTo>
                  <a:pt x="5395514" y="1181141"/>
                </a:lnTo>
                <a:lnTo>
                  <a:pt x="5420539" y="1187404"/>
                </a:lnTo>
                <a:cubicBezTo>
                  <a:pt x="5446816" y="1172374"/>
                  <a:pt x="5446816" y="1131040"/>
                  <a:pt x="5488108" y="1131040"/>
                </a:cubicBezTo>
                <a:cubicBezTo>
                  <a:pt x="5488108" y="1119767"/>
                  <a:pt x="5491862" y="1112252"/>
                  <a:pt x="5491862" y="1100979"/>
                </a:cubicBezTo>
                <a:cubicBezTo>
                  <a:pt x="5491862" y="1100979"/>
                  <a:pt x="5480600" y="1097222"/>
                  <a:pt x="5473093" y="1093464"/>
                </a:cubicBezTo>
                <a:cubicBezTo>
                  <a:pt x="5476847" y="1093464"/>
                  <a:pt x="5484354" y="1089706"/>
                  <a:pt x="5488108" y="1089706"/>
                </a:cubicBezTo>
                <a:cubicBezTo>
                  <a:pt x="5503123" y="1097222"/>
                  <a:pt x="5518139" y="1085949"/>
                  <a:pt x="5533154" y="1082191"/>
                </a:cubicBezTo>
                <a:cubicBezTo>
                  <a:pt x="5536908" y="1078433"/>
                  <a:pt x="5536908" y="1074676"/>
                  <a:pt x="5540662" y="1070918"/>
                </a:cubicBezTo>
                <a:cubicBezTo>
                  <a:pt x="5544416" y="1063403"/>
                  <a:pt x="5544416" y="1055888"/>
                  <a:pt x="5548169" y="1048373"/>
                </a:cubicBezTo>
                <a:cubicBezTo>
                  <a:pt x="5529400" y="1048373"/>
                  <a:pt x="5510631" y="1052130"/>
                  <a:pt x="5488108" y="1055888"/>
                </a:cubicBezTo>
                <a:cubicBezTo>
                  <a:pt x="5488108" y="1052130"/>
                  <a:pt x="5488108" y="1052130"/>
                  <a:pt x="5488108" y="1048373"/>
                </a:cubicBezTo>
                <a:cubicBezTo>
                  <a:pt x="5495616" y="1044615"/>
                  <a:pt x="5503123" y="1037100"/>
                  <a:pt x="5510631" y="1033342"/>
                </a:cubicBezTo>
                <a:cubicBezTo>
                  <a:pt x="5510631" y="1029585"/>
                  <a:pt x="5510631" y="1029585"/>
                  <a:pt x="5510631" y="1025827"/>
                </a:cubicBezTo>
                <a:cubicBezTo>
                  <a:pt x="5518139" y="1029585"/>
                  <a:pt x="5521893" y="1033342"/>
                  <a:pt x="5529400" y="1037100"/>
                </a:cubicBezTo>
                <a:cubicBezTo>
                  <a:pt x="5529400" y="1033342"/>
                  <a:pt x="5529400" y="1029585"/>
                  <a:pt x="5529400" y="1025827"/>
                </a:cubicBezTo>
                <a:cubicBezTo>
                  <a:pt x="5548169" y="1029585"/>
                  <a:pt x="5563185" y="1025827"/>
                  <a:pt x="5570692" y="1048373"/>
                </a:cubicBezTo>
                <a:cubicBezTo>
                  <a:pt x="5570692" y="1048373"/>
                  <a:pt x="5574446" y="1044615"/>
                  <a:pt x="5574446" y="1044615"/>
                </a:cubicBezTo>
                <a:cubicBezTo>
                  <a:pt x="5578200" y="1037100"/>
                  <a:pt x="5581954" y="1033342"/>
                  <a:pt x="5585708" y="1025827"/>
                </a:cubicBezTo>
                <a:cubicBezTo>
                  <a:pt x="5589462" y="1022069"/>
                  <a:pt x="5593215" y="1014554"/>
                  <a:pt x="5600723" y="1014554"/>
                </a:cubicBezTo>
                <a:cubicBezTo>
                  <a:pt x="5615738" y="1007039"/>
                  <a:pt x="5627000" y="999524"/>
                  <a:pt x="5642015" y="995766"/>
                </a:cubicBezTo>
                <a:cubicBezTo>
                  <a:pt x="5638262" y="984493"/>
                  <a:pt x="5638262" y="980736"/>
                  <a:pt x="5634508" y="973220"/>
                </a:cubicBezTo>
                <a:cubicBezTo>
                  <a:pt x="5638262" y="973220"/>
                  <a:pt x="5645769" y="973220"/>
                  <a:pt x="5649523" y="973220"/>
                </a:cubicBezTo>
                <a:cubicBezTo>
                  <a:pt x="5649523" y="954432"/>
                  <a:pt x="5630754" y="958190"/>
                  <a:pt x="5623246" y="950675"/>
                </a:cubicBezTo>
                <a:cubicBezTo>
                  <a:pt x="5611985" y="961948"/>
                  <a:pt x="5608231" y="976978"/>
                  <a:pt x="5589462" y="969463"/>
                </a:cubicBezTo>
                <a:cubicBezTo>
                  <a:pt x="5593215" y="958190"/>
                  <a:pt x="5596969" y="946917"/>
                  <a:pt x="5596969" y="935644"/>
                </a:cubicBezTo>
                <a:cubicBezTo>
                  <a:pt x="5623246" y="939402"/>
                  <a:pt x="5642015" y="924372"/>
                  <a:pt x="5653277" y="898068"/>
                </a:cubicBezTo>
                <a:cubicBezTo>
                  <a:pt x="5657031" y="894311"/>
                  <a:pt x="5660785" y="894311"/>
                  <a:pt x="5664538" y="890553"/>
                </a:cubicBezTo>
                <a:cubicBezTo>
                  <a:pt x="5672046" y="883038"/>
                  <a:pt x="5675800" y="879280"/>
                  <a:pt x="5683308" y="875523"/>
                </a:cubicBezTo>
                <a:cubicBezTo>
                  <a:pt x="5690815" y="868007"/>
                  <a:pt x="5698323" y="856735"/>
                  <a:pt x="5713338" y="845462"/>
                </a:cubicBezTo>
                <a:cubicBezTo>
                  <a:pt x="5709584" y="826674"/>
                  <a:pt x="5732107" y="826674"/>
                  <a:pt x="5747123" y="815401"/>
                </a:cubicBezTo>
                <a:cubicBezTo>
                  <a:pt x="5758384" y="800371"/>
                  <a:pt x="5773400" y="789098"/>
                  <a:pt x="5799676" y="800371"/>
                </a:cubicBezTo>
                <a:cubicBezTo>
                  <a:pt x="5799676" y="789098"/>
                  <a:pt x="5799676" y="777825"/>
                  <a:pt x="5803430" y="770310"/>
                </a:cubicBezTo>
                <a:cubicBezTo>
                  <a:pt x="5810938" y="770310"/>
                  <a:pt x="5822199" y="774067"/>
                  <a:pt x="5833461" y="774067"/>
                </a:cubicBezTo>
                <a:cubicBezTo>
                  <a:pt x="5833461" y="777825"/>
                  <a:pt x="5829707" y="781582"/>
                  <a:pt x="5829707" y="785340"/>
                </a:cubicBezTo>
                <a:cubicBezTo>
                  <a:pt x="5852230" y="785340"/>
                  <a:pt x="5859738" y="781582"/>
                  <a:pt x="5863492" y="755279"/>
                </a:cubicBezTo>
                <a:cubicBezTo>
                  <a:pt x="5848476" y="751522"/>
                  <a:pt x="5829707" y="744006"/>
                  <a:pt x="5814692" y="740249"/>
                </a:cubicBezTo>
                <a:cubicBezTo>
                  <a:pt x="5814692" y="736491"/>
                  <a:pt x="5814692" y="736491"/>
                  <a:pt x="5814692" y="736491"/>
                </a:cubicBezTo>
                <a:cubicBezTo>
                  <a:pt x="5825953" y="725218"/>
                  <a:pt x="5837215" y="713946"/>
                  <a:pt x="5852230" y="710188"/>
                </a:cubicBezTo>
                <a:cubicBezTo>
                  <a:pt x="5863492" y="706430"/>
                  <a:pt x="5878507" y="702673"/>
                  <a:pt x="5889769" y="713946"/>
                </a:cubicBezTo>
                <a:cubicBezTo>
                  <a:pt x="5908538" y="728976"/>
                  <a:pt x="5934815" y="721461"/>
                  <a:pt x="5957338" y="725218"/>
                </a:cubicBezTo>
                <a:cubicBezTo>
                  <a:pt x="5957338" y="713946"/>
                  <a:pt x="5957338" y="710188"/>
                  <a:pt x="5957338" y="702673"/>
                </a:cubicBezTo>
                <a:cubicBezTo>
                  <a:pt x="5946076" y="698915"/>
                  <a:pt x="5938568" y="691400"/>
                  <a:pt x="5927307" y="683885"/>
                </a:cubicBezTo>
                <a:cubicBezTo>
                  <a:pt x="5957338" y="657581"/>
                  <a:pt x="5991122" y="635036"/>
                  <a:pt x="6021153" y="608733"/>
                </a:cubicBezTo>
                <a:cubicBezTo>
                  <a:pt x="6024907" y="604975"/>
                  <a:pt x="6028660" y="597460"/>
                  <a:pt x="6036168" y="593702"/>
                </a:cubicBezTo>
                <a:cubicBezTo>
                  <a:pt x="6021153" y="571156"/>
                  <a:pt x="6006137" y="601217"/>
                  <a:pt x="5994876" y="586187"/>
                </a:cubicBezTo>
                <a:cubicBezTo>
                  <a:pt x="6006137" y="578672"/>
                  <a:pt x="6013645" y="571156"/>
                  <a:pt x="6024907" y="563641"/>
                </a:cubicBezTo>
                <a:cubicBezTo>
                  <a:pt x="6028660" y="571156"/>
                  <a:pt x="6032414" y="578672"/>
                  <a:pt x="6036168" y="582429"/>
                </a:cubicBezTo>
                <a:cubicBezTo>
                  <a:pt x="6058691" y="571156"/>
                  <a:pt x="6077460" y="563641"/>
                  <a:pt x="6096229" y="548611"/>
                </a:cubicBezTo>
                <a:cubicBezTo>
                  <a:pt x="6107491" y="541096"/>
                  <a:pt x="6114999" y="526065"/>
                  <a:pt x="6122506" y="518550"/>
                </a:cubicBezTo>
                <a:cubicBezTo>
                  <a:pt x="6133768" y="507277"/>
                  <a:pt x="6145029" y="499762"/>
                  <a:pt x="6152537" y="492247"/>
                </a:cubicBezTo>
                <a:cubicBezTo>
                  <a:pt x="6160045" y="488489"/>
                  <a:pt x="6163799" y="480974"/>
                  <a:pt x="6167552" y="477216"/>
                </a:cubicBezTo>
                <a:cubicBezTo>
                  <a:pt x="6175060" y="469701"/>
                  <a:pt x="6182568" y="462186"/>
                  <a:pt x="6193829" y="454671"/>
                </a:cubicBezTo>
                <a:cubicBezTo>
                  <a:pt x="6197583" y="450913"/>
                  <a:pt x="6208845" y="450913"/>
                  <a:pt x="6216352" y="450913"/>
                </a:cubicBezTo>
                <a:cubicBezTo>
                  <a:pt x="6208845" y="458428"/>
                  <a:pt x="6201337" y="462186"/>
                  <a:pt x="6193829" y="462186"/>
                </a:cubicBezTo>
                <a:cubicBezTo>
                  <a:pt x="6190075" y="480974"/>
                  <a:pt x="6186322" y="492247"/>
                  <a:pt x="6182568" y="507277"/>
                </a:cubicBezTo>
                <a:cubicBezTo>
                  <a:pt x="6182568" y="507277"/>
                  <a:pt x="6186322" y="507277"/>
                  <a:pt x="6190075" y="511035"/>
                </a:cubicBezTo>
                <a:cubicBezTo>
                  <a:pt x="6193829" y="503520"/>
                  <a:pt x="6197583" y="499762"/>
                  <a:pt x="6205091" y="496004"/>
                </a:cubicBezTo>
                <a:cubicBezTo>
                  <a:pt x="6212598" y="492247"/>
                  <a:pt x="6223860" y="492247"/>
                  <a:pt x="6231368" y="488489"/>
                </a:cubicBezTo>
                <a:cubicBezTo>
                  <a:pt x="6235121" y="484732"/>
                  <a:pt x="6242629" y="480974"/>
                  <a:pt x="6242629" y="477216"/>
                </a:cubicBezTo>
                <a:cubicBezTo>
                  <a:pt x="6238875" y="465943"/>
                  <a:pt x="6246383" y="458428"/>
                  <a:pt x="6257644" y="450913"/>
                </a:cubicBezTo>
                <a:cubicBezTo>
                  <a:pt x="6265152" y="447155"/>
                  <a:pt x="6276414" y="454671"/>
                  <a:pt x="6283921" y="465943"/>
                </a:cubicBezTo>
                <a:cubicBezTo>
                  <a:pt x="6268906" y="462186"/>
                  <a:pt x="6257644" y="469701"/>
                  <a:pt x="6253891" y="484732"/>
                </a:cubicBezTo>
                <a:cubicBezTo>
                  <a:pt x="6250137" y="492247"/>
                  <a:pt x="6242629" y="496004"/>
                  <a:pt x="6238875" y="503520"/>
                </a:cubicBezTo>
                <a:cubicBezTo>
                  <a:pt x="6231368" y="511035"/>
                  <a:pt x="6223860" y="518550"/>
                  <a:pt x="6216352" y="526065"/>
                </a:cubicBezTo>
                <a:cubicBezTo>
                  <a:pt x="6212598" y="529823"/>
                  <a:pt x="6205091" y="533580"/>
                  <a:pt x="6197583" y="537338"/>
                </a:cubicBezTo>
                <a:cubicBezTo>
                  <a:pt x="6197583" y="537338"/>
                  <a:pt x="6201337" y="541096"/>
                  <a:pt x="6205091" y="548611"/>
                </a:cubicBezTo>
                <a:cubicBezTo>
                  <a:pt x="6193829" y="556126"/>
                  <a:pt x="6186322" y="563641"/>
                  <a:pt x="6178814" y="571156"/>
                </a:cubicBezTo>
                <a:cubicBezTo>
                  <a:pt x="6171306" y="578672"/>
                  <a:pt x="6163799" y="582429"/>
                  <a:pt x="6148783" y="574914"/>
                </a:cubicBezTo>
                <a:cubicBezTo>
                  <a:pt x="6145029" y="571156"/>
                  <a:pt x="6133768" y="574914"/>
                  <a:pt x="6118753" y="574914"/>
                </a:cubicBezTo>
                <a:cubicBezTo>
                  <a:pt x="6130014" y="582429"/>
                  <a:pt x="6133768" y="589944"/>
                  <a:pt x="6137522" y="593702"/>
                </a:cubicBezTo>
                <a:cubicBezTo>
                  <a:pt x="6145029" y="601217"/>
                  <a:pt x="6145029" y="612490"/>
                  <a:pt x="6130014" y="616248"/>
                </a:cubicBezTo>
                <a:cubicBezTo>
                  <a:pt x="6122506" y="623763"/>
                  <a:pt x="6111245" y="631278"/>
                  <a:pt x="6096229" y="635036"/>
                </a:cubicBezTo>
                <a:cubicBezTo>
                  <a:pt x="6096229" y="635036"/>
                  <a:pt x="6092476" y="631278"/>
                  <a:pt x="6084968" y="627521"/>
                </a:cubicBezTo>
                <a:cubicBezTo>
                  <a:pt x="6077460" y="635036"/>
                  <a:pt x="6073706" y="642551"/>
                  <a:pt x="6066199" y="646309"/>
                </a:cubicBezTo>
                <a:cubicBezTo>
                  <a:pt x="6069953" y="653824"/>
                  <a:pt x="6073706" y="657581"/>
                  <a:pt x="6077460" y="665097"/>
                </a:cubicBezTo>
                <a:cubicBezTo>
                  <a:pt x="6062445" y="665097"/>
                  <a:pt x="6047430" y="668854"/>
                  <a:pt x="6028660" y="672612"/>
                </a:cubicBezTo>
                <a:cubicBezTo>
                  <a:pt x="6036168" y="683885"/>
                  <a:pt x="6039922" y="687642"/>
                  <a:pt x="6043676" y="695157"/>
                </a:cubicBezTo>
                <a:cubicBezTo>
                  <a:pt x="6036168" y="710188"/>
                  <a:pt x="6024907" y="706430"/>
                  <a:pt x="6013645" y="706430"/>
                </a:cubicBezTo>
                <a:cubicBezTo>
                  <a:pt x="6002384" y="706430"/>
                  <a:pt x="5991122" y="710188"/>
                  <a:pt x="5994876" y="717703"/>
                </a:cubicBezTo>
                <a:cubicBezTo>
                  <a:pt x="5983614" y="732734"/>
                  <a:pt x="5972353" y="740249"/>
                  <a:pt x="5964845" y="751522"/>
                </a:cubicBezTo>
                <a:cubicBezTo>
                  <a:pt x="5961091" y="755279"/>
                  <a:pt x="5957338" y="762794"/>
                  <a:pt x="5949830" y="766552"/>
                </a:cubicBezTo>
                <a:cubicBezTo>
                  <a:pt x="5923553" y="770310"/>
                  <a:pt x="5923553" y="807886"/>
                  <a:pt x="5893522" y="811643"/>
                </a:cubicBezTo>
                <a:cubicBezTo>
                  <a:pt x="5889769" y="811643"/>
                  <a:pt x="5889769" y="815401"/>
                  <a:pt x="5886015" y="819159"/>
                </a:cubicBezTo>
                <a:cubicBezTo>
                  <a:pt x="5882261" y="834189"/>
                  <a:pt x="5874753" y="841704"/>
                  <a:pt x="5859738" y="845462"/>
                </a:cubicBezTo>
                <a:cubicBezTo>
                  <a:pt x="5855984" y="845462"/>
                  <a:pt x="5844722" y="845462"/>
                  <a:pt x="5852230" y="856735"/>
                </a:cubicBezTo>
                <a:cubicBezTo>
                  <a:pt x="5852230" y="856735"/>
                  <a:pt x="5848476" y="860492"/>
                  <a:pt x="5848476" y="860492"/>
                </a:cubicBezTo>
                <a:cubicBezTo>
                  <a:pt x="5829707" y="875523"/>
                  <a:pt x="5814692" y="894311"/>
                  <a:pt x="5799676" y="909341"/>
                </a:cubicBezTo>
                <a:cubicBezTo>
                  <a:pt x="5724600" y="976978"/>
                  <a:pt x="5653277" y="1044615"/>
                  <a:pt x="5578200" y="1116010"/>
                </a:cubicBezTo>
                <a:cubicBezTo>
                  <a:pt x="5574446" y="1119767"/>
                  <a:pt x="5566939" y="1123525"/>
                  <a:pt x="5563185" y="1131040"/>
                </a:cubicBezTo>
                <a:cubicBezTo>
                  <a:pt x="5548169" y="1146070"/>
                  <a:pt x="5533154" y="1164858"/>
                  <a:pt x="5514385" y="1164858"/>
                </a:cubicBezTo>
                <a:cubicBezTo>
                  <a:pt x="5506877" y="1172374"/>
                  <a:pt x="5506877" y="1183646"/>
                  <a:pt x="5499370" y="1187404"/>
                </a:cubicBezTo>
                <a:cubicBezTo>
                  <a:pt x="5461831" y="1221223"/>
                  <a:pt x="5424293" y="1251283"/>
                  <a:pt x="5386754" y="1285102"/>
                </a:cubicBezTo>
                <a:cubicBezTo>
                  <a:pt x="5379247" y="1288859"/>
                  <a:pt x="5375493" y="1292617"/>
                  <a:pt x="5371739" y="1300132"/>
                </a:cubicBezTo>
                <a:cubicBezTo>
                  <a:pt x="5360478" y="1315163"/>
                  <a:pt x="5352970" y="1337708"/>
                  <a:pt x="5330447" y="1345224"/>
                </a:cubicBezTo>
                <a:cubicBezTo>
                  <a:pt x="5326693" y="1345224"/>
                  <a:pt x="5326693" y="1348981"/>
                  <a:pt x="5322939" y="1356496"/>
                </a:cubicBezTo>
                <a:cubicBezTo>
                  <a:pt x="5334201" y="1356496"/>
                  <a:pt x="5341708" y="1356496"/>
                  <a:pt x="5352970" y="1356496"/>
                </a:cubicBezTo>
                <a:cubicBezTo>
                  <a:pt x="5364231" y="1356496"/>
                  <a:pt x="5375493" y="1348981"/>
                  <a:pt x="5383001" y="1348981"/>
                </a:cubicBezTo>
                <a:cubicBezTo>
                  <a:pt x="5401770" y="1356496"/>
                  <a:pt x="5413031" y="1337708"/>
                  <a:pt x="5428047" y="1333951"/>
                </a:cubicBezTo>
                <a:cubicBezTo>
                  <a:pt x="5446816" y="1330193"/>
                  <a:pt x="5461831" y="1318920"/>
                  <a:pt x="5476847" y="1311405"/>
                </a:cubicBezTo>
                <a:cubicBezTo>
                  <a:pt x="5480600" y="1311405"/>
                  <a:pt x="5484354" y="1311405"/>
                  <a:pt x="5484354" y="1307648"/>
                </a:cubicBezTo>
                <a:cubicBezTo>
                  <a:pt x="5499370" y="1281344"/>
                  <a:pt x="5525646" y="1281344"/>
                  <a:pt x="5548169" y="1270071"/>
                </a:cubicBezTo>
                <a:cubicBezTo>
                  <a:pt x="5559431" y="1266314"/>
                  <a:pt x="5566939" y="1255041"/>
                  <a:pt x="5574446" y="1243768"/>
                </a:cubicBezTo>
                <a:cubicBezTo>
                  <a:pt x="5578200" y="1243768"/>
                  <a:pt x="5581954" y="1247526"/>
                  <a:pt x="5585708" y="1251283"/>
                </a:cubicBezTo>
                <a:cubicBezTo>
                  <a:pt x="5585708" y="1243768"/>
                  <a:pt x="5589462" y="1236253"/>
                  <a:pt x="5589462" y="1236253"/>
                </a:cubicBezTo>
                <a:cubicBezTo>
                  <a:pt x="5600723" y="1228738"/>
                  <a:pt x="5608231" y="1224980"/>
                  <a:pt x="5611985" y="1221223"/>
                </a:cubicBezTo>
                <a:cubicBezTo>
                  <a:pt x="5619492" y="1209950"/>
                  <a:pt x="5627000" y="1202435"/>
                  <a:pt x="5638262" y="1206192"/>
                </a:cubicBezTo>
                <a:cubicBezTo>
                  <a:pt x="5645769" y="1191162"/>
                  <a:pt x="5653277" y="1176131"/>
                  <a:pt x="5660785" y="1161101"/>
                </a:cubicBezTo>
                <a:cubicBezTo>
                  <a:pt x="5668292" y="1161101"/>
                  <a:pt x="5675800" y="1161101"/>
                  <a:pt x="5687061" y="1161101"/>
                </a:cubicBezTo>
                <a:cubicBezTo>
                  <a:pt x="5687061" y="1142313"/>
                  <a:pt x="5702077" y="1142313"/>
                  <a:pt x="5713338" y="1134798"/>
                </a:cubicBezTo>
                <a:cubicBezTo>
                  <a:pt x="5724600" y="1131040"/>
                  <a:pt x="5732107" y="1119767"/>
                  <a:pt x="5743369" y="1108494"/>
                </a:cubicBezTo>
                <a:cubicBezTo>
                  <a:pt x="5732107" y="1100979"/>
                  <a:pt x="5728354" y="1097222"/>
                  <a:pt x="5720846" y="1093464"/>
                </a:cubicBezTo>
                <a:cubicBezTo>
                  <a:pt x="5724600" y="1089706"/>
                  <a:pt x="5728354" y="1085949"/>
                  <a:pt x="5732107" y="1082191"/>
                </a:cubicBezTo>
                <a:cubicBezTo>
                  <a:pt x="5747123" y="1097222"/>
                  <a:pt x="5777153" y="1093464"/>
                  <a:pt x="5788415" y="1074676"/>
                </a:cubicBezTo>
                <a:cubicBezTo>
                  <a:pt x="5799676" y="1063403"/>
                  <a:pt x="5807184" y="1048373"/>
                  <a:pt x="5818446" y="1040857"/>
                </a:cubicBezTo>
                <a:cubicBezTo>
                  <a:pt x="5822199" y="1033342"/>
                  <a:pt x="5833461" y="1033342"/>
                  <a:pt x="5844722" y="1029585"/>
                </a:cubicBezTo>
                <a:cubicBezTo>
                  <a:pt x="5848476" y="1025827"/>
                  <a:pt x="5855984" y="1022069"/>
                  <a:pt x="5859738" y="1018312"/>
                </a:cubicBezTo>
                <a:cubicBezTo>
                  <a:pt x="5867245" y="1007039"/>
                  <a:pt x="5874753" y="995766"/>
                  <a:pt x="5882261" y="984493"/>
                </a:cubicBezTo>
                <a:cubicBezTo>
                  <a:pt x="5886015" y="980736"/>
                  <a:pt x="5886015" y="973220"/>
                  <a:pt x="5889769" y="965705"/>
                </a:cubicBezTo>
                <a:cubicBezTo>
                  <a:pt x="5889769" y="965705"/>
                  <a:pt x="5889769" y="958190"/>
                  <a:pt x="5893522" y="958190"/>
                </a:cubicBezTo>
                <a:cubicBezTo>
                  <a:pt x="5908538" y="954432"/>
                  <a:pt x="5916045" y="946917"/>
                  <a:pt x="5927307" y="935644"/>
                </a:cubicBezTo>
                <a:cubicBezTo>
                  <a:pt x="5942322" y="920614"/>
                  <a:pt x="5961091" y="909341"/>
                  <a:pt x="5979861" y="894311"/>
                </a:cubicBezTo>
                <a:cubicBezTo>
                  <a:pt x="5979861" y="894311"/>
                  <a:pt x="5983614" y="890553"/>
                  <a:pt x="5983614" y="890553"/>
                </a:cubicBezTo>
                <a:cubicBezTo>
                  <a:pt x="5987368" y="864250"/>
                  <a:pt x="6009891" y="852977"/>
                  <a:pt x="6024907" y="837947"/>
                </a:cubicBezTo>
                <a:cubicBezTo>
                  <a:pt x="6028660" y="837947"/>
                  <a:pt x="6028660" y="830431"/>
                  <a:pt x="6032414" y="822916"/>
                </a:cubicBezTo>
                <a:cubicBezTo>
                  <a:pt x="6051183" y="822916"/>
                  <a:pt x="6069953" y="811643"/>
                  <a:pt x="6081214" y="792855"/>
                </a:cubicBezTo>
                <a:cubicBezTo>
                  <a:pt x="6092476" y="774067"/>
                  <a:pt x="6107491" y="762794"/>
                  <a:pt x="6122506" y="751522"/>
                </a:cubicBezTo>
                <a:cubicBezTo>
                  <a:pt x="6137522" y="744006"/>
                  <a:pt x="6148783" y="732734"/>
                  <a:pt x="6148783" y="713946"/>
                </a:cubicBezTo>
                <a:cubicBezTo>
                  <a:pt x="6167552" y="713946"/>
                  <a:pt x="6186322" y="728976"/>
                  <a:pt x="6205091" y="706430"/>
                </a:cubicBezTo>
                <a:cubicBezTo>
                  <a:pt x="6201337" y="695157"/>
                  <a:pt x="6197583" y="683885"/>
                  <a:pt x="6193829" y="668854"/>
                </a:cubicBezTo>
                <a:cubicBezTo>
                  <a:pt x="6201337" y="668854"/>
                  <a:pt x="6208845" y="668854"/>
                  <a:pt x="6216352" y="672612"/>
                </a:cubicBezTo>
                <a:cubicBezTo>
                  <a:pt x="6216352" y="653824"/>
                  <a:pt x="6186322" y="657581"/>
                  <a:pt x="6197583" y="635036"/>
                </a:cubicBezTo>
                <a:cubicBezTo>
                  <a:pt x="6205091" y="646309"/>
                  <a:pt x="6212598" y="653824"/>
                  <a:pt x="6220106" y="661339"/>
                </a:cubicBezTo>
                <a:cubicBezTo>
                  <a:pt x="6235121" y="650066"/>
                  <a:pt x="6253891" y="642551"/>
                  <a:pt x="6268906" y="631278"/>
                </a:cubicBezTo>
                <a:cubicBezTo>
                  <a:pt x="6272660" y="627521"/>
                  <a:pt x="6272660" y="616248"/>
                  <a:pt x="6280167" y="612490"/>
                </a:cubicBezTo>
                <a:cubicBezTo>
                  <a:pt x="6302690" y="589944"/>
                  <a:pt x="6325213" y="567399"/>
                  <a:pt x="6347736" y="544853"/>
                </a:cubicBezTo>
                <a:cubicBezTo>
                  <a:pt x="6355244" y="541096"/>
                  <a:pt x="6362752" y="541096"/>
                  <a:pt x="6370260" y="541096"/>
                </a:cubicBezTo>
                <a:cubicBezTo>
                  <a:pt x="6362752" y="529823"/>
                  <a:pt x="6355244" y="526065"/>
                  <a:pt x="6343983" y="537338"/>
                </a:cubicBezTo>
                <a:cubicBezTo>
                  <a:pt x="6340229" y="541096"/>
                  <a:pt x="6332721" y="541096"/>
                  <a:pt x="6325213" y="541096"/>
                </a:cubicBezTo>
                <a:cubicBezTo>
                  <a:pt x="6343983" y="518550"/>
                  <a:pt x="6355244" y="499762"/>
                  <a:pt x="6374013" y="484732"/>
                </a:cubicBezTo>
                <a:cubicBezTo>
                  <a:pt x="6381521" y="477216"/>
                  <a:pt x="6385275" y="462186"/>
                  <a:pt x="6400290" y="462186"/>
                </a:cubicBezTo>
                <a:cubicBezTo>
                  <a:pt x="6404044" y="465943"/>
                  <a:pt x="6407798" y="458428"/>
                  <a:pt x="6407798" y="458428"/>
                </a:cubicBezTo>
                <a:cubicBezTo>
                  <a:pt x="6426567" y="435883"/>
                  <a:pt x="6445336" y="417095"/>
                  <a:pt x="6467859" y="398306"/>
                </a:cubicBezTo>
                <a:cubicBezTo>
                  <a:pt x="6479121" y="387034"/>
                  <a:pt x="6490382" y="383276"/>
                  <a:pt x="6501644" y="372003"/>
                </a:cubicBezTo>
                <a:cubicBezTo>
                  <a:pt x="6490382" y="360730"/>
                  <a:pt x="6497890" y="353215"/>
                  <a:pt x="6516659" y="345700"/>
                </a:cubicBezTo>
                <a:cubicBezTo>
                  <a:pt x="6527921" y="345700"/>
                  <a:pt x="6535428" y="334427"/>
                  <a:pt x="6542936" y="326912"/>
                </a:cubicBezTo>
                <a:cubicBezTo>
                  <a:pt x="6561705" y="308124"/>
                  <a:pt x="6584228" y="289336"/>
                  <a:pt x="6606751" y="270548"/>
                </a:cubicBezTo>
                <a:cubicBezTo>
                  <a:pt x="6606751" y="266790"/>
                  <a:pt x="6606751" y="263033"/>
                  <a:pt x="6610505" y="259275"/>
                </a:cubicBezTo>
                <a:cubicBezTo>
                  <a:pt x="6614259" y="255517"/>
                  <a:pt x="6621767" y="251760"/>
                  <a:pt x="6625520" y="251760"/>
                </a:cubicBezTo>
                <a:cubicBezTo>
                  <a:pt x="6625520" y="251760"/>
                  <a:pt x="6625520" y="255517"/>
                  <a:pt x="6629274" y="255517"/>
                </a:cubicBezTo>
                <a:cubicBezTo>
                  <a:pt x="6618013" y="263033"/>
                  <a:pt x="6610505" y="274305"/>
                  <a:pt x="6599244" y="281821"/>
                </a:cubicBezTo>
                <a:cubicBezTo>
                  <a:pt x="6606751" y="285578"/>
                  <a:pt x="6610505" y="289336"/>
                  <a:pt x="6621767" y="293093"/>
                </a:cubicBezTo>
                <a:cubicBezTo>
                  <a:pt x="6576720" y="311882"/>
                  <a:pt x="6542936" y="334427"/>
                  <a:pt x="6520413" y="379519"/>
                </a:cubicBezTo>
                <a:cubicBezTo>
                  <a:pt x="6542936" y="379519"/>
                  <a:pt x="6557951" y="379519"/>
                  <a:pt x="6565459" y="356973"/>
                </a:cubicBezTo>
                <a:cubicBezTo>
                  <a:pt x="6565459" y="353215"/>
                  <a:pt x="6569213" y="345700"/>
                  <a:pt x="6576720" y="345700"/>
                </a:cubicBezTo>
                <a:cubicBezTo>
                  <a:pt x="6602997" y="341942"/>
                  <a:pt x="6618013" y="319397"/>
                  <a:pt x="6636782" y="296851"/>
                </a:cubicBezTo>
                <a:cubicBezTo>
                  <a:pt x="6640536" y="293093"/>
                  <a:pt x="6644290" y="289336"/>
                  <a:pt x="6648043" y="281821"/>
                </a:cubicBezTo>
                <a:cubicBezTo>
                  <a:pt x="6655551" y="289336"/>
                  <a:pt x="6663059" y="296851"/>
                  <a:pt x="6666813" y="304366"/>
                </a:cubicBezTo>
                <a:cubicBezTo>
                  <a:pt x="6666813" y="304366"/>
                  <a:pt x="6666813" y="304366"/>
                  <a:pt x="6666813" y="308124"/>
                </a:cubicBezTo>
                <a:cubicBezTo>
                  <a:pt x="6670566" y="308124"/>
                  <a:pt x="6678074" y="308124"/>
                  <a:pt x="6685582" y="311882"/>
                </a:cubicBezTo>
                <a:cubicBezTo>
                  <a:pt x="6670566" y="330670"/>
                  <a:pt x="6655551" y="349458"/>
                  <a:pt x="6640536" y="368246"/>
                </a:cubicBezTo>
                <a:cubicBezTo>
                  <a:pt x="6629274" y="360730"/>
                  <a:pt x="6621767" y="364488"/>
                  <a:pt x="6618013" y="375761"/>
                </a:cubicBezTo>
                <a:cubicBezTo>
                  <a:pt x="6614259" y="387034"/>
                  <a:pt x="6602997" y="394549"/>
                  <a:pt x="6595490" y="405822"/>
                </a:cubicBezTo>
                <a:cubicBezTo>
                  <a:pt x="6602997" y="424610"/>
                  <a:pt x="6625520" y="420852"/>
                  <a:pt x="6644290" y="398306"/>
                </a:cubicBezTo>
                <a:cubicBezTo>
                  <a:pt x="6659305" y="409579"/>
                  <a:pt x="6700597" y="398306"/>
                  <a:pt x="6715612" y="379519"/>
                </a:cubicBezTo>
                <a:cubicBezTo>
                  <a:pt x="6708105" y="364488"/>
                  <a:pt x="6696843" y="372003"/>
                  <a:pt x="6685582" y="372003"/>
                </a:cubicBezTo>
                <a:cubicBezTo>
                  <a:pt x="6685582" y="368246"/>
                  <a:pt x="6685582" y="360730"/>
                  <a:pt x="6685582" y="353215"/>
                </a:cubicBezTo>
                <a:cubicBezTo>
                  <a:pt x="6693089" y="345700"/>
                  <a:pt x="6704351" y="341942"/>
                  <a:pt x="6715612" y="334427"/>
                </a:cubicBezTo>
                <a:cubicBezTo>
                  <a:pt x="6711859" y="368246"/>
                  <a:pt x="6715612" y="368246"/>
                  <a:pt x="6756905" y="364488"/>
                </a:cubicBezTo>
                <a:cubicBezTo>
                  <a:pt x="6753151" y="372003"/>
                  <a:pt x="6753151" y="375761"/>
                  <a:pt x="6749397" y="379519"/>
                </a:cubicBezTo>
                <a:cubicBezTo>
                  <a:pt x="6711859" y="420852"/>
                  <a:pt x="6674320" y="458428"/>
                  <a:pt x="6636782" y="496004"/>
                </a:cubicBezTo>
                <a:cubicBezTo>
                  <a:pt x="6629274" y="499762"/>
                  <a:pt x="6621767" y="499762"/>
                  <a:pt x="6614259" y="503520"/>
                </a:cubicBezTo>
                <a:cubicBezTo>
                  <a:pt x="6629274" y="518550"/>
                  <a:pt x="6610505" y="522308"/>
                  <a:pt x="6599244" y="533580"/>
                </a:cubicBezTo>
                <a:cubicBezTo>
                  <a:pt x="6614259" y="544853"/>
                  <a:pt x="6629274" y="548611"/>
                  <a:pt x="6644290" y="556126"/>
                </a:cubicBezTo>
                <a:cubicBezTo>
                  <a:pt x="6640536" y="567399"/>
                  <a:pt x="6636782" y="574914"/>
                  <a:pt x="6633028" y="589944"/>
                </a:cubicBezTo>
                <a:cubicBezTo>
                  <a:pt x="6659305" y="582429"/>
                  <a:pt x="6678074" y="593702"/>
                  <a:pt x="6689336" y="616248"/>
                </a:cubicBezTo>
                <a:cubicBezTo>
                  <a:pt x="6674320" y="627521"/>
                  <a:pt x="6659305" y="638793"/>
                  <a:pt x="6640536" y="650066"/>
                </a:cubicBezTo>
                <a:cubicBezTo>
                  <a:pt x="6629274" y="642551"/>
                  <a:pt x="6621767" y="646309"/>
                  <a:pt x="6614259" y="661339"/>
                </a:cubicBezTo>
                <a:cubicBezTo>
                  <a:pt x="6610505" y="661339"/>
                  <a:pt x="6610505" y="665097"/>
                  <a:pt x="6610505" y="668854"/>
                </a:cubicBezTo>
                <a:cubicBezTo>
                  <a:pt x="6621767" y="687642"/>
                  <a:pt x="6606751" y="691400"/>
                  <a:pt x="6595490" y="702673"/>
                </a:cubicBezTo>
                <a:cubicBezTo>
                  <a:pt x="6587982" y="706430"/>
                  <a:pt x="6580474" y="710188"/>
                  <a:pt x="6572967" y="713946"/>
                </a:cubicBezTo>
                <a:cubicBezTo>
                  <a:pt x="6572967" y="713946"/>
                  <a:pt x="6572967" y="713946"/>
                  <a:pt x="6569213" y="710188"/>
                </a:cubicBezTo>
                <a:cubicBezTo>
                  <a:pt x="6576720" y="706430"/>
                  <a:pt x="6587982" y="698915"/>
                  <a:pt x="6595490" y="691400"/>
                </a:cubicBezTo>
                <a:cubicBezTo>
                  <a:pt x="6576720" y="683885"/>
                  <a:pt x="6569213" y="691400"/>
                  <a:pt x="6561705" y="706430"/>
                </a:cubicBezTo>
                <a:cubicBezTo>
                  <a:pt x="6550444" y="725218"/>
                  <a:pt x="6535428" y="725218"/>
                  <a:pt x="6527921" y="713946"/>
                </a:cubicBezTo>
                <a:cubicBezTo>
                  <a:pt x="6542936" y="698915"/>
                  <a:pt x="6557951" y="683885"/>
                  <a:pt x="6576720" y="668854"/>
                </a:cubicBezTo>
                <a:cubicBezTo>
                  <a:pt x="6591736" y="657581"/>
                  <a:pt x="6606751" y="650066"/>
                  <a:pt x="6621767" y="638793"/>
                </a:cubicBezTo>
                <a:cubicBezTo>
                  <a:pt x="6610505" y="612490"/>
                  <a:pt x="6606751" y="608733"/>
                  <a:pt x="6584228" y="616248"/>
                </a:cubicBezTo>
                <a:cubicBezTo>
                  <a:pt x="6591736" y="638793"/>
                  <a:pt x="6587982" y="638793"/>
                  <a:pt x="6569213" y="646309"/>
                </a:cubicBezTo>
                <a:cubicBezTo>
                  <a:pt x="6557951" y="650066"/>
                  <a:pt x="6546690" y="657581"/>
                  <a:pt x="6539182" y="665097"/>
                </a:cubicBezTo>
                <a:cubicBezTo>
                  <a:pt x="6527921" y="672612"/>
                  <a:pt x="6524167" y="683885"/>
                  <a:pt x="6516659" y="687642"/>
                </a:cubicBezTo>
                <a:cubicBezTo>
                  <a:pt x="6482875" y="710188"/>
                  <a:pt x="6456598" y="747764"/>
                  <a:pt x="6411552" y="751522"/>
                </a:cubicBezTo>
                <a:cubicBezTo>
                  <a:pt x="6407798" y="751522"/>
                  <a:pt x="6407798" y="755279"/>
                  <a:pt x="6400290" y="755279"/>
                </a:cubicBezTo>
                <a:cubicBezTo>
                  <a:pt x="6396536" y="747764"/>
                  <a:pt x="6389029" y="740249"/>
                  <a:pt x="6381521" y="728976"/>
                </a:cubicBezTo>
                <a:cubicBezTo>
                  <a:pt x="6374013" y="732734"/>
                  <a:pt x="6366506" y="736491"/>
                  <a:pt x="6358998" y="744006"/>
                </a:cubicBezTo>
                <a:cubicBezTo>
                  <a:pt x="6355244" y="740249"/>
                  <a:pt x="6351490" y="736491"/>
                  <a:pt x="6343983" y="732734"/>
                </a:cubicBezTo>
                <a:cubicBezTo>
                  <a:pt x="6347736" y="732734"/>
                  <a:pt x="6355244" y="725218"/>
                  <a:pt x="6355244" y="728976"/>
                </a:cubicBezTo>
                <a:cubicBezTo>
                  <a:pt x="6370260" y="732734"/>
                  <a:pt x="6370260" y="721461"/>
                  <a:pt x="6377767" y="713946"/>
                </a:cubicBezTo>
                <a:cubicBezTo>
                  <a:pt x="6392783" y="683885"/>
                  <a:pt x="6415306" y="668854"/>
                  <a:pt x="6449090" y="672612"/>
                </a:cubicBezTo>
                <a:cubicBezTo>
                  <a:pt x="6475367" y="676369"/>
                  <a:pt x="6486628" y="665097"/>
                  <a:pt x="6486628" y="646309"/>
                </a:cubicBezTo>
                <a:cubicBezTo>
                  <a:pt x="6490382" y="642551"/>
                  <a:pt x="6497890" y="642551"/>
                  <a:pt x="6501644" y="638793"/>
                </a:cubicBezTo>
                <a:cubicBezTo>
                  <a:pt x="6501644" y="631278"/>
                  <a:pt x="6497890" y="623763"/>
                  <a:pt x="6497890" y="616248"/>
                </a:cubicBezTo>
                <a:cubicBezTo>
                  <a:pt x="6505398" y="616248"/>
                  <a:pt x="6512905" y="616248"/>
                  <a:pt x="6520413" y="612490"/>
                </a:cubicBezTo>
                <a:cubicBezTo>
                  <a:pt x="6516659" y="604975"/>
                  <a:pt x="6509151" y="593702"/>
                  <a:pt x="6505398" y="582429"/>
                </a:cubicBezTo>
                <a:cubicBezTo>
                  <a:pt x="6512905" y="574914"/>
                  <a:pt x="6524167" y="563641"/>
                  <a:pt x="6535428" y="548611"/>
                </a:cubicBezTo>
                <a:cubicBezTo>
                  <a:pt x="6527921" y="548611"/>
                  <a:pt x="6520413" y="544853"/>
                  <a:pt x="6520413" y="544853"/>
                </a:cubicBezTo>
                <a:cubicBezTo>
                  <a:pt x="6501644" y="556126"/>
                  <a:pt x="6482875" y="563641"/>
                  <a:pt x="6464105" y="574914"/>
                </a:cubicBezTo>
                <a:cubicBezTo>
                  <a:pt x="6441582" y="589944"/>
                  <a:pt x="6426567" y="616248"/>
                  <a:pt x="6400290" y="623763"/>
                </a:cubicBezTo>
                <a:cubicBezTo>
                  <a:pt x="6396536" y="627521"/>
                  <a:pt x="6392783" y="631278"/>
                  <a:pt x="6392783" y="635036"/>
                </a:cubicBezTo>
                <a:cubicBezTo>
                  <a:pt x="6381521" y="650066"/>
                  <a:pt x="6370260" y="661339"/>
                  <a:pt x="6358998" y="676369"/>
                </a:cubicBezTo>
                <a:cubicBezTo>
                  <a:pt x="6351490" y="683885"/>
                  <a:pt x="6343983" y="691400"/>
                  <a:pt x="6336475" y="702673"/>
                </a:cubicBezTo>
                <a:cubicBezTo>
                  <a:pt x="6332721" y="698915"/>
                  <a:pt x="6325213" y="695157"/>
                  <a:pt x="6317706" y="695157"/>
                </a:cubicBezTo>
                <a:cubicBezTo>
                  <a:pt x="6321460" y="698915"/>
                  <a:pt x="6321460" y="706430"/>
                  <a:pt x="6321460" y="710188"/>
                </a:cubicBezTo>
                <a:cubicBezTo>
                  <a:pt x="6313952" y="713946"/>
                  <a:pt x="6310198" y="721461"/>
                  <a:pt x="6302690" y="725218"/>
                </a:cubicBezTo>
                <a:cubicBezTo>
                  <a:pt x="6291429" y="721461"/>
                  <a:pt x="6268906" y="732734"/>
                  <a:pt x="6268906" y="751522"/>
                </a:cubicBezTo>
                <a:cubicBezTo>
                  <a:pt x="6268906" y="766552"/>
                  <a:pt x="6265152" y="770310"/>
                  <a:pt x="6250137" y="777825"/>
                </a:cubicBezTo>
                <a:cubicBezTo>
                  <a:pt x="6231368" y="789098"/>
                  <a:pt x="6212598" y="804128"/>
                  <a:pt x="6186322" y="811643"/>
                </a:cubicBezTo>
                <a:cubicBezTo>
                  <a:pt x="6182568" y="811643"/>
                  <a:pt x="6175060" y="815401"/>
                  <a:pt x="6175060" y="822916"/>
                </a:cubicBezTo>
                <a:cubicBezTo>
                  <a:pt x="6163799" y="845462"/>
                  <a:pt x="6152537" y="860492"/>
                  <a:pt x="6126260" y="871765"/>
                </a:cubicBezTo>
                <a:cubicBezTo>
                  <a:pt x="6114999" y="871765"/>
                  <a:pt x="6107491" y="886795"/>
                  <a:pt x="6099983" y="898068"/>
                </a:cubicBezTo>
                <a:cubicBezTo>
                  <a:pt x="6096229" y="901826"/>
                  <a:pt x="6092476" y="909341"/>
                  <a:pt x="6088722" y="916856"/>
                </a:cubicBezTo>
                <a:cubicBezTo>
                  <a:pt x="6066199" y="935644"/>
                  <a:pt x="6043676" y="958190"/>
                  <a:pt x="6021153" y="976978"/>
                </a:cubicBezTo>
                <a:cubicBezTo>
                  <a:pt x="6009891" y="988251"/>
                  <a:pt x="6002384" y="1003281"/>
                  <a:pt x="5991122" y="1018312"/>
                </a:cubicBezTo>
                <a:cubicBezTo>
                  <a:pt x="5998630" y="1018312"/>
                  <a:pt x="6006137" y="1018312"/>
                  <a:pt x="6013645" y="1018312"/>
                </a:cubicBezTo>
                <a:cubicBezTo>
                  <a:pt x="5991122" y="1044615"/>
                  <a:pt x="5972353" y="1070918"/>
                  <a:pt x="5942322" y="1089706"/>
                </a:cubicBezTo>
                <a:cubicBezTo>
                  <a:pt x="5942322" y="1078433"/>
                  <a:pt x="5938568" y="1070918"/>
                  <a:pt x="5938568" y="1063403"/>
                </a:cubicBezTo>
                <a:cubicBezTo>
                  <a:pt x="5919799" y="1074676"/>
                  <a:pt x="5897276" y="1085949"/>
                  <a:pt x="5878507" y="1097222"/>
                </a:cubicBezTo>
                <a:cubicBezTo>
                  <a:pt x="5878507" y="1104737"/>
                  <a:pt x="5874753" y="1112252"/>
                  <a:pt x="5870999" y="1116010"/>
                </a:cubicBezTo>
                <a:cubicBezTo>
                  <a:pt x="5863492" y="1123525"/>
                  <a:pt x="5863492" y="1138555"/>
                  <a:pt x="5844722" y="1138555"/>
                </a:cubicBezTo>
                <a:cubicBezTo>
                  <a:pt x="5837215" y="1138555"/>
                  <a:pt x="5833461" y="1153586"/>
                  <a:pt x="5829707" y="1164858"/>
                </a:cubicBezTo>
                <a:cubicBezTo>
                  <a:pt x="5837215" y="1168616"/>
                  <a:pt x="5840969" y="1172374"/>
                  <a:pt x="5848476" y="1176131"/>
                </a:cubicBezTo>
                <a:cubicBezTo>
                  <a:pt x="5848476" y="1191162"/>
                  <a:pt x="5844722" y="1198677"/>
                  <a:pt x="5825953" y="1194919"/>
                </a:cubicBezTo>
                <a:cubicBezTo>
                  <a:pt x="5803430" y="1191162"/>
                  <a:pt x="5788415" y="1194919"/>
                  <a:pt x="5773400" y="1213707"/>
                </a:cubicBezTo>
                <a:cubicBezTo>
                  <a:pt x="5784661" y="1213707"/>
                  <a:pt x="5799676" y="1217465"/>
                  <a:pt x="5810938" y="1213707"/>
                </a:cubicBezTo>
                <a:cubicBezTo>
                  <a:pt x="5829707" y="1209950"/>
                  <a:pt x="5840969" y="1209950"/>
                  <a:pt x="5852230" y="1228738"/>
                </a:cubicBezTo>
                <a:cubicBezTo>
                  <a:pt x="5855984" y="1224980"/>
                  <a:pt x="5863492" y="1221223"/>
                  <a:pt x="5867245" y="1221223"/>
                </a:cubicBezTo>
                <a:cubicBezTo>
                  <a:pt x="5878507" y="1221223"/>
                  <a:pt x="5886015" y="1221223"/>
                  <a:pt x="5882261" y="1206192"/>
                </a:cubicBezTo>
                <a:cubicBezTo>
                  <a:pt x="5882261" y="1202435"/>
                  <a:pt x="5886015" y="1198677"/>
                  <a:pt x="5889769" y="1194919"/>
                </a:cubicBezTo>
                <a:cubicBezTo>
                  <a:pt x="5901030" y="1191162"/>
                  <a:pt x="5908538" y="1183646"/>
                  <a:pt x="5919799" y="1179889"/>
                </a:cubicBezTo>
                <a:cubicBezTo>
                  <a:pt x="5927307" y="1172374"/>
                  <a:pt x="5938568" y="1172374"/>
                  <a:pt x="5938568" y="1157343"/>
                </a:cubicBezTo>
                <a:cubicBezTo>
                  <a:pt x="5938568" y="1153586"/>
                  <a:pt x="5949830" y="1149828"/>
                  <a:pt x="5953584" y="1146070"/>
                </a:cubicBezTo>
                <a:cubicBezTo>
                  <a:pt x="5968599" y="1138555"/>
                  <a:pt x="5983614" y="1131040"/>
                  <a:pt x="5998630" y="1123525"/>
                </a:cubicBezTo>
                <a:cubicBezTo>
                  <a:pt x="5998630" y="1123525"/>
                  <a:pt x="5998630" y="1119767"/>
                  <a:pt x="5998630" y="1119767"/>
                </a:cubicBezTo>
                <a:cubicBezTo>
                  <a:pt x="5991122" y="1116010"/>
                  <a:pt x="5987368" y="1112252"/>
                  <a:pt x="5979861" y="1112252"/>
                </a:cubicBezTo>
                <a:cubicBezTo>
                  <a:pt x="5979861" y="1108494"/>
                  <a:pt x="5979861" y="1108494"/>
                  <a:pt x="5979861" y="1108494"/>
                </a:cubicBezTo>
                <a:cubicBezTo>
                  <a:pt x="5983614" y="1108494"/>
                  <a:pt x="5987368" y="1104737"/>
                  <a:pt x="5991122" y="1108494"/>
                </a:cubicBezTo>
                <a:cubicBezTo>
                  <a:pt x="6002384" y="1112252"/>
                  <a:pt x="6009891" y="1108494"/>
                  <a:pt x="6017399" y="1100979"/>
                </a:cubicBezTo>
                <a:cubicBezTo>
                  <a:pt x="6032414" y="1085949"/>
                  <a:pt x="6047430" y="1074676"/>
                  <a:pt x="6062445" y="1059645"/>
                </a:cubicBezTo>
                <a:cubicBezTo>
                  <a:pt x="6069953" y="1070918"/>
                  <a:pt x="6073706" y="1082191"/>
                  <a:pt x="6077460" y="1093464"/>
                </a:cubicBezTo>
                <a:cubicBezTo>
                  <a:pt x="6073706" y="1097222"/>
                  <a:pt x="6066199" y="1100979"/>
                  <a:pt x="6062445" y="1108494"/>
                </a:cubicBezTo>
                <a:cubicBezTo>
                  <a:pt x="6081214" y="1119767"/>
                  <a:pt x="6084968" y="1097222"/>
                  <a:pt x="6099983" y="1097222"/>
                </a:cubicBezTo>
                <a:cubicBezTo>
                  <a:pt x="6084968" y="1112252"/>
                  <a:pt x="6073706" y="1123525"/>
                  <a:pt x="6058691" y="1138555"/>
                </a:cubicBezTo>
                <a:cubicBezTo>
                  <a:pt x="6058691" y="1138555"/>
                  <a:pt x="6051183" y="1138555"/>
                  <a:pt x="6047430" y="1134798"/>
                </a:cubicBezTo>
                <a:cubicBezTo>
                  <a:pt x="6032414" y="1131040"/>
                  <a:pt x="6021153" y="1131040"/>
                  <a:pt x="6013645" y="1149828"/>
                </a:cubicBezTo>
                <a:cubicBezTo>
                  <a:pt x="6013645" y="1157343"/>
                  <a:pt x="6002384" y="1161101"/>
                  <a:pt x="5994876" y="1168616"/>
                </a:cubicBezTo>
                <a:cubicBezTo>
                  <a:pt x="6006137" y="1187404"/>
                  <a:pt x="6013645" y="1172374"/>
                  <a:pt x="6028660" y="1172374"/>
                </a:cubicBezTo>
                <a:cubicBezTo>
                  <a:pt x="6009891" y="1187404"/>
                  <a:pt x="5994876" y="1198677"/>
                  <a:pt x="5979861" y="1213707"/>
                </a:cubicBezTo>
                <a:cubicBezTo>
                  <a:pt x="5987368" y="1217465"/>
                  <a:pt x="5987368" y="1221223"/>
                  <a:pt x="5991122" y="1217465"/>
                </a:cubicBezTo>
                <a:cubicBezTo>
                  <a:pt x="6021153" y="1198677"/>
                  <a:pt x="6062445" y="1202435"/>
                  <a:pt x="6096229" y="1191162"/>
                </a:cubicBezTo>
                <a:cubicBezTo>
                  <a:pt x="6103737" y="1187404"/>
                  <a:pt x="6107491" y="1187404"/>
                  <a:pt x="6114999" y="1183646"/>
                </a:cubicBezTo>
                <a:cubicBezTo>
                  <a:pt x="6114999" y="1183646"/>
                  <a:pt x="6114999" y="1179889"/>
                  <a:pt x="6114999" y="1179889"/>
                </a:cubicBezTo>
                <a:cubicBezTo>
                  <a:pt x="6114999" y="1149828"/>
                  <a:pt x="6114999" y="1149828"/>
                  <a:pt x="6141276" y="1157343"/>
                </a:cubicBezTo>
                <a:cubicBezTo>
                  <a:pt x="6148783" y="1157343"/>
                  <a:pt x="6156291" y="1149828"/>
                  <a:pt x="6160045" y="1146070"/>
                </a:cubicBezTo>
                <a:cubicBezTo>
                  <a:pt x="6163799" y="1146070"/>
                  <a:pt x="6163799" y="1142313"/>
                  <a:pt x="6167552" y="1138555"/>
                </a:cubicBezTo>
                <a:cubicBezTo>
                  <a:pt x="6182568" y="1127282"/>
                  <a:pt x="6197583" y="1119767"/>
                  <a:pt x="6212598" y="1108494"/>
                </a:cubicBezTo>
                <a:cubicBezTo>
                  <a:pt x="6220106" y="1104737"/>
                  <a:pt x="6220106" y="1097222"/>
                  <a:pt x="6227614" y="1093464"/>
                </a:cubicBezTo>
                <a:cubicBezTo>
                  <a:pt x="6227614" y="1089706"/>
                  <a:pt x="6227614" y="1085949"/>
                  <a:pt x="6227614" y="1085949"/>
                </a:cubicBezTo>
                <a:cubicBezTo>
                  <a:pt x="6253891" y="1082191"/>
                  <a:pt x="6261398" y="1059645"/>
                  <a:pt x="6276414" y="1044615"/>
                </a:cubicBezTo>
                <a:cubicBezTo>
                  <a:pt x="6280167" y="1044615"/>
                  <a:pt x="6287675" y="1040857"/>
                  <a:pt x="6287675" y="1040857"/>
                </a:cubicBezTo>
                <a:cubicBezTo>
                  <a:pt x="6295183" y="1048373"/>
                  <a:pt x="6302690" y="1059645"/>
                  <a:pt x="6310198" y="1063403"/>
                </a:cubicBezTo>
                <a:cubicBezTo>
                  <a:pt x="6321460" y="1070918"/>
                  <a:pt x="6332721" y="1070918"/>
                  <a:pt x="6347736" y="1074676"/>
                </a:cubicBezTo>
                <a:cubicBezTo>
                  <a:pt x="6343983" y="1059645"/>
                  <a:pt x="6343983" y="1048373"/>
                  <a:pt x="6340229" y="1037100"/>
                </a:cubicBezTo>
                <a:cubicBezTo>
                  <a:pt x="6340229" y="1033342"/>
                  <a:pt x="6343983" y="1029585"/>
                  <a:pt x="6343983" y="1025827"/>
                </a:cubicBezTo>
                <a:cubicBezTo>
                  <a:pt x="6347736" y="1025827"/>
                  <a:pt x="6351490" y="1025827"/>
                  <a:pt x="6355244" y="1025827"/>
                </a:cubicBezTo>
                <a:cubicBezTo>
                  <a:pt x="6366506" y="1025827"/>
                  <a:pt x="6377767" y="1025827"/>
                  <a:pt x="6389029" y="1022069"/>
                </a:cubicBezTo>
                <a:cubicBezTo>
                  <a:pt x="6389029" y="1025827"/>
                  <a:pt x="6392783" y="1029585"/>
                  <a:pt x="6392783" y="1033342"/>
                </a:cubicBezTo>
                <a:cubicBezTo>
                  <a:pt x="6396536" y="1033342"/>
                  <a:pt x="6396536" y="1037100"/>
                  <a:pt x="6400290" y="1037100"/>
                </a:cubicBezTo>
                <a:cubicBezTo>
                  <a:pt x="6400290" y="1029585"/>
                  <a:pt x="6404044" y="1022069"/>
                  <a:pt x="6404044" y="1018312"/>
                </a:cubicBezTo>
                <a:cubicBezTo>
                  <a:pt x="6404044" y="1010797"/>
                  <a:pt x="6400290" y="1003281"/>
                  <a:pt x="6396536" y="999524"/>
                </a:cubicBezTo>
                <a:cubicBezTo>
                  <a:pt x="6415306" y="988251"/>
                  <a:pt x="6426567" y="976978"/>
                  <a:pt x="6441582" y="965705"/>
                </a:cubicBezTo>
                <a:cubicBezTo>
                  <a:pt x="6437829" y="961948"/>
                  <a:pt x="6437829" y="958190"/>
                  <a:pt x="6434075" y="954432"/>
                </a:cubicBezTo>
                <a:cubicBezTo>
                  <a:pt x="6445336" y="946917"/>
                  <a:pt x="6456598" y="939402"/>
                  <a:pt x="6467859" y="931887"/>
                </a:cubicBezTo>
                <a:cubicBezTo>
                  <a:pt x="6479121" y="931887"/>
                  <a:pt x="6490382" y="935644"/>
                  <a:pt x="6501644" y="939402"/>
                </a:cubicBezTo>
                <a:cubicBezTo>
                  <a:pt x="6501644" y="939402"/>
                  <a:pt x="6501644" y="935644"/>
                  <a:pt x="6501644" y="935644"/>
                </a:cubicBezTo>
                <a:cubicBezTo>
                  <a:pt x="6497890" y="931887"/>
                  <a:pt x="6490382" y="928129"/>
                  <a:pt x="6482875" y="920614"/>
                </a:cubicBezTo>
                <a:cubicBezTo>
                  <a:pt x="6486628" y="913099"/>
                  <a:pt x="6486628" y="901826"/>
                  <a:pt x="6501644" y="898068"/>
                </a:cubicBezTo>
                <a:cubicBezTo>
                  <a:pt x="6509151" y="894311"/>
                  <a:pt x="6520413" y="886795"/>
                  <a:pt x="6524167" y="871765"/>
                </a:cubicBezTo>
                <a:cubicBezTo>
                  <a:pt x="6524167" y="864250"/>
                  <a:pt x="6531674" y="856735"/>
                  <a:pt x="6542936" y="864250"/>
                </a:cubicBezTo>
                <a:cubicBezTo>
                  <a:pt x="6550444" y="856735"/>
                  <a:pt x="6557951" y="849219"/>
                  <a:pt x="6565459" y="841704"/>
                </a:cubicBezTo>
                <a:cubicBezTo>
                  <a:pt x="6569213" y="837947"/>
                  <a:pt x="6569213" y="830431"/>
                  <a:pt x="6572967" y="826674"/>
                </a:cubicBezTo>
                <a:cubicBezTo>
                  <a:pt x="6576720" y="819159"/>
                  <a:pt x="6580474" y="807886"/>
                  <a:pt x="6587982" y="796613"/>
                </a:cubicBezTo>
                <a:cubicBezTo>
                  <a:pt x="6595490" y="807886"/>
                  <a:pt x="6599244" y="815401"/>
                  <a:pt x="6606751" y="822916"/>
                </a:cubicBezTo>
                <a:cubicBezTo>
                  <a:pt x="6610505" y="819159"/>
                  <a:pt x="6614259" y="815401"/>
                  <a:pt x="6618013" y="811643"/>
                </a:cubicBezTo>
                <a:cubicBezTo>
                  <a:pt x="6610505" y="792855"/>
                  <a:pt x="6610505" y="789098"/>
                  <a:pt x="6636782" y="770310"/>
                </a:cubicBezTo>
                <a:cubicBezTo>
                  <a:pt x="6629274" y="751522"/>
                  <a:pt x="6644290" y="732734"/>
                  <a:pt x="6663059" y="728976"/>
                </a:cubicBezTo>
                <a:cubicBezTo>
                  <a:pt x="6674320" y="728976"/>
                  <a:pt x="6681828" y="725218"/>
                  <a:pt x="6689336" y="721461"/>
                </a:cubicBezTo>
                <a:cubicBezTo>
                  <a:pt x="6689336" y="717703"/>
                  <a:pt x="6689336" y="717703"/>
                  <a:pt x="6685582" y="713946"/>
                </a:cubicBezTo>
                <a:cubicBezTo>
                  <a:pt x="6681828" y="713946"/>
                  <a:pt x="6678074" y="710188"/>
                  <a:pt x="6674320" y="706430"/>
                </a:cubicBezTo>
                <a:cubicBezTo>
                  <a:pt x="6666813" y="706430"/>
                  <a:pt x="6666813" y="702673"/>
                  <a:pt x="6663059" y="695157"/>
                </a:cubicBezTo>
                <a:cubicBezTo>
                  <a:pt x="6678074" y="687642"/>
                  <a:pt x="6700597" y="710188"/>
                  <a:pt x="6708105" y="683885"/>
                </a:cubicBezTo>
                <a:cubicBezTo>
                  <a:pt x="6719366" y="687642"/>
                  <a:pt x="6730628" y="698915"/>
                  <a:pt x="6738135" y="683885"/>
                </a:cubicBezTo>
                <a:cubicBezTo>
                  <a:pt x="6730628" y="676369"/>
                  <a:pt x="6719366" y="672612"/>
                  <a:pt x="6708105" y="665097"/>
                </a:cubicBezTo>
                <a:cubicBezTo>
                  <a:pt x="6723120" y="661339"/>
                  <a:pt x="6738135" y="653824"/>
                  <a:pt x="6749397" y="646309"/>
                </a:cubicBezTo>
                <a:cubicBezTo>
                  <a:pt x="6749397" y="642551"/>
                  <a:pt x="6749397" y="642551"/>
                  <a:pt x="6749397" y="638793"/>
                </a:cubicBezTo>
                <a:cubicBezTo>
                  <a:pt x="6745643" y="638793"/>
                  <a:pt x="6741889" y="638793"/>
                  <a:pt x="6734382" y="635036"/>
                </a:cubicBezTo>
                <a:cubicBezTo>
                  <a:pt x="6738135" y="627521"/>
                  <a:pt x="6741889" y="620005"/>
                  <a:pt x="6749397" y="612490"/>
                </a:cubicBezTo>
                <a:cubicBezTo>
                  <a:pt x="6760658" y="597460"/>
                  <a:pt x="6771920" y="582429"/>
                  <a:pt x="6786935" y="571156"/>
                </a:cubicBezTo>
                <a:cubicBezTo>
                  <a:pt x="6798197" y="559884"/>
                  <a:pt x="6809458" y="556126"/>
                  <a:pt x="6820720" y="548611"/>
                </a:cubicBezTo>
                <a:cubicBezTo>
                  <a:pt x="6828227" y="541096"/>
                  <a:pt x="6831981" y="537338"/>
                  <a:pt x="6839489" y="529823"/>
                </a:cubicBezTo>
                <a:cubicBezTo>
                  <a:pt x="6850751" y="511035"/>
                  <a:pt x="6862012" y="507277"/>
                  <a:pt x="6880781" y="514792"/>
                </a:cubicBezTo>
                <a:cubicBezTo>
                  <a:pt x="6865766" y="541096"/>
                  <a:pt x="6850751" y="563641"/>
                  <a:pt x="6831981" y="586187"/>
                </a:cubicBezTo>
                <a:cubicBezTo>
                  <a:pt x="6824474" y="601217"/>
                  <a:pt x="6809458" y="612490"/>
                  <a:pt x="6790689" y="608733"/>
                </a:cubicBezTo>
                <a:cubicBezTo>
                  <a:pt x="6786935" y="608733"/>
                  <a:pt x="6783181" y="612490"/>
                  <a:pt x="6779428" y="612490"/>
                </a:cubicBezTo>
                <a:cubicBezTo>
                  <a:pt x="6779428" y="616248"/>
                  <a:pt x="6779428" y="616248"/>
                  <a:pt x="6783181" y="620005"/>
                </a:cubicBezTo>
                <a:cubicBezTo>
                  <a:pt x="6790689" y="616248"/>
                  <a:pt x="6798197" y="616248"/>
                  <a:pt x="6809458" y="616248"/>
                </a:cubicBezTo>
                <a:cubicBezTo>
                  <a:pt x="6809458" y="616248"/>
                  <a:pt x="6809458" y="616248"/>
                  <a:pt x="6813212" y="616248"/>
                </a:cubicBezTo>
                <a:cubicBezTo>
                  <a:pt x="6798197" y="631278"/>
                  <a:pt x="6786935" y="642551"/>
                  <a:pt x="6775674" y="657581"/>
                </a:cubicBezTo>
                <a:cubicBezTo>
                  <a:pt x="6771920" y="657581"/>
                  <a:pt x="6771920" y="661339"/>
                  <a:pt x="6771920" y="661339"/>
                </a:cubicBezTo>
                <a:cubicBezTo>
                  <a:pt x="6764412" y="672612"/>
                  <a:pt x="6764412" y="687642"/>
                  <a:pt x="6745643" y="687642"/>
                </a:cubicBezTo>
                <a:cubicBezTo>
                  <a:pt x="6741889" y="687642"/>
                  <a:pt x="6738135" y="698915"/>
                  <a:pt x="6730628" y="702673"/>
                </a:cubicBezTo>
                <a:cubicBezTo>
                  <a:pt x="6734382" y="706430"/>
                  <a:pt x="6734382" y="706430"/>
                  <a:pt x="6738135" y="710188"/>
                </a:cubicBezTo>
                <a:cubicBezTo>
                  <a:pt x="6723120" y="728976"/>
                  <a:pt x="6711859" y="747764"/>
                  <a:pt x="6696843" y="766552"/>
                </a:cubicBezTo>
                <a:cubicBezTo>
                  <a:pt x="6693089" y="770310"/>
                  <a:pt x="6700597" y="781582"/>
                  <a:pt x="6700597" y="789098"/>
                </a:cubicBezTo>
                <a:cubicBezTo>
                  <a:pt x="6681828" y="785340"/>
                  <a:pt x="6678074" y="796613"/>
                  <a:pt x="6670566" y="807886"/>
                </a:cubicBezTo>
                <a:cubicBezTo>
                  <a:pt x="6663059" y="815401"/>
                  <a:pt x="6659305" y="822916"/>
                  <a:pt x="6651797" y="830431"/>
                </a:cubicBezTo>
                <a:cubicBezTo>
                  <a:pt x="6651797" y="834189"/>
                  <a:pt x="6644290" y="830431"/>
                  <a:pt x="6640536" y="830431"/>
                </a:cubicBezTo>
                <a:cubicBezTo>
                  <a:pt x="6636782" y="834189"/>
                  <a:pt x="6636782" y="841704"/>
                  <a:pt x="6629274" y="845462"/>
                </a:cubicBezTo>
                <a:cubicBezTo>
                  <a:pt x="6606751" y="856735"/>
                  <a:pt x="6606751" y="856735"/>
                  <a:pt x="6618013" y="883038"/>
                </a:cubicBezTo>
                <a:cubicBezTo>
                  <a:pt x="6602997" y="894311"/>
                  <a:pt x="6584228" y="905584"/>
                  <a:pt x="6572967" y="920614"/>
                </a:cubicBezTo>
                <a:cubicBezTo>
                  <a:pt x="6565459" y="939402"/>
                  <a:pt x="6542936" y="943160"/>
                  <a:pt x="6535428" y="958190"/>
                </a:cubicBezTo>
                <a:cubicBezTo>
                  <a:pt x="6512905" y="995766"/>
                  <a:pt x="6471613" y="1014554"/>
                  <a:pt x="6445336" y="1048373"/>
                </a:cubicBezTo>
                <a:cubicBezTo>
                  <a:pt x="6437829" y="1055888"/>
                  <a:pt x="6430321" y="1055888"/>
                  <a:pt x="6422813" y="1063403"/>
                </a:cubicBezTo>
                <a:cubicBezTo>
                  <a:pt x="6419059" y="1063403"/>
                  <a:pt x="6411552" y="1067161"/>
                  <a:pt x="6411552" y="1070918"/>
                </a:cubicBezTo>
                <a:cubicBezTo>
                  <a:pt x="6407798" y="1082191"/>
                  <a:pt x="6404044" y="1093464"/>
                  <a:pt x="6385275" y="1100979"/>
                </a:cubicBezTo>
                <a:cubicBezTo>
                  <a:pt x="6392783" y="1104737"/>
                  <a:pt x="6396536" y="1108494"/>
                  <a:pt x="6400290" y="1108494"/>
                </a:cubicBezTo>
                <a:cubicBezTo>
                  <a:pt x="6389029" y="1112252"/>
                  <a:pt x="6377767" y="1116010"/>
                  <a:pt x="6362752" y="1119767"/>
                </a:cubicBezTo>
                <a:cubicBezTo>
                  <a:pt x="6366506" y="1123525"/>
                  <a:pt x="6366506" y="1127282"/>
                  <a:pt x="6366506" y="1131040"/>
                </a:cubicBezTo>
                <a:cubicBezTo>
                  <a:pt x="6374013" y="1131040"/>
                  <a:pt x="6385275" y="1131040"/>
                  <a:pt x="6392783" y="1131040"/>
                </a:cubicBezTo>
                <a:cubicBezTo>
                  <a:pt x="6411552" y="1123525"/>
                  <a:pt x="6430321" y="1119767"/>
                  <a:pt x="6449090" y="1112252"/>
                </a:cubicBezTo>
                <a:cubicBezTo>
                  <a:pt x="6460352" y="1112252"/>
                  <a:pt x="6471613" y="1108494"/>
                  <a:pt x="6464105" y="1093464"/>
                </a:cubicBezTo>
                <a:cubicBezTo>
                  <a:pt x="6475367" y="1093464"/>
                  <a:pt x="6482875" y="1093464"/>
                  <a:pt x="6494136" y="1093464"/>
                </a:cubicBezTo>
                <a:cubicBezTo>
                  <a:pt x="6490382" y="1097222"/>
                  <a:pt x="6486628" y="1100979"/>
                  <a:pt x="6482875" y="1104737"/>
                </a:cubicBezTo>
                <a:cubicBezTo>
                  <a:pt x="6482875" y="1108494"/>
                  <a:pt x="6482875" y="1108494"/>
                  <a:pt x="6482875" y="1108494"/>
                </a:cubicBezTo>
                <a:cubicBezTo>
                  <a:pt x="6512905" y="1100979"/>
                  <a:pt x="6546690" y="1097222"/>
                  <a:pt x="6572967" y="1082191"/>
                </a:cubicBezTo>
                <a:cubicBezTo>
                  <a:pt x="6591736" y="1093464"/>
                  <a:pt x="6610505" y="1078433"/>
                  <a:pt x="6629274" y="1074676"/>
                </a:cubicBezTo>
                <a:cubicBezTo>
                  <a:pt x="6633028" y="1070918"/>
                  <a:pt x="6640536" y="1070918"/>
                  <a:pt x="6644290" y="1070918"/>
                </a:cubicBezTo>
                <a:cubicBezTo>
                  <a:pt x="6663059" y="1067161"/>
                  <a:pt x="6681828" y="1063403"/>
                  <a:pt x="6696843" y="1055888"/>
                </a:cubicBezTo>
                <a:cubicBezTo>
                  <a:pt x="6719366" y="1055888"/>
                  <a:pt x="6738135" y="1052130"/>
                  <a:pt x="6749397" y="1037100"/>
                </a:cubicBezTo>
                <a:cubicBezTo>
                  <a:pt x="6760658" y="1025827"/>
                  <a:pt x="6771920" y="1014554"/>
                  <a:pt x="6790689" y="1018312"/>
                </a:cubicBezTo>
                <a:cubicBezTo>
                  <a:pt x="6786935" y="995766"/>
                  <a:pt x="6801951" y="995766"/>
                  <a:pt x="6813212" y="988251"/>
                </a:cubicBezTo>
                <a:cubicBezTo>
                  <a:pt x="6820720" y="984493"/>
                  <a:pt x="6828227" y="973220"/>
                  <a:pt x="6831981" y="961948"/>
                </a:cubicBezTo>
                <a:cubicBezTo>
                  <a:pt x="6835735" y="950675"/>
                  <a:pt x="6835735" y="943160"/>
                  <a:pt x="6843243" y="931887"/>
                </a:cubicBezTo>
                <a:cubicBezTo>
                  <a:pt x="6854504" y="920614"/>
                  <a:pt x="6865766" y="909341"/>
                  <a:pt x="6877027" y="901826"/>
                </a:cubicBezTo>
                <a:cubicBezTo>
                  <a:pt x="6888289" y="909341"/>
                  <a:pt x="6895797" y="916856"/>
                  <a:pt x="6903304" y="920614"/>
                </a:cubicBezTo>
                <a:cubicBezTo>
                  <a:pt x="6907058" y="920614"/>
                  <a:pt x="6907058" y="920614"/>
                  <a:pt x="6910812" y="916856"/>
                </a:cubicBezTo>
                <a:cubicBezTo>
                  <a:pt x="6907058" y="913099"/>
                  <a:pt x="6907058" y="905584"/>
                  <a:pt x="6907058" y="905584"/>
                </a:cubicBezTo>
                <a:cubicBezTo>
                  <a:pt x="6910812" y="894311"/>
                  <a:pt x="6910812" y="886795"/>
                  <a:pt x="6914566" y="879280"/>
                </a:cubicBezTo>
                <a:cubicBezTo>
                  <a:pt x="6918320" y="875523"/>
                  <a:pt x="6925827" y="871765"/>
                  <a:pt x="6929581" y="868007"/>
                </a:cubicBezTo>
                <a:cubicBezTo>
                  <a:pt x="6974627" y="849219"/>
                  <a:pt x="7000904" y="815401"/>
                  <a:pt x="7034688" y="781582"/>
                </a:cubicBezTo>
                <a:cubicBezTo>
                  <a:pt x="7034688" y="785340"/>
                  <a:pt x="7030935" y="789098"/>
                  <a:pt x="7030935" y="792855"/>
                </a:cubicBezTo>
                <a:cubicBezTo>
                  <a:pt x="7008412" y="826674"/>
                  <a:pt x="6989642" y="860492"/>
                  <a:pt x="6959612" y="883038"/>
                </a:cubicBezTo>
                <a:cubicBezTo>
                  <a:pt x="6944596" y="890553"/>
                  <a:pt x="6933335" y="905584"/>
                  <a:pt x="6922073" y="916856"/>
                </a:cubicBezTo>
                <a:cubicBezTo>
                  <a:pt x="6918320" y="924372"/>
                  <a:pt x="6914566" y="928129"/>
                  <a:pt x="6914566" y="935644"/>
                </a:cubicBezTo>
                <a:cubicBezTo>
                  <a:pt x="6922073" y="939402"/>
                  <a:pt x="6929581" y="939402"/>
                  <a:pt x="6937089" y="943160"/>
                </a:cubicBezTo>
                <a:cubicBezTo>
                  <a:pt x="6929581" y="946917"/>
                  <a:pt x="6922073" y="950675"/>
                  <a:pt x="6918320" y="954432"/>
                </a:cubicBezTo>
                <a:cubicBezTo>
                  <a:pt x="6914566" y="961948"/>
                  <a:pt x="6914566" y="969463"/>
                  <a:pt x="6910812" y="976978"/>
                </a:cubicBezTo>
                <a:cubicBezTo>
                  <a:pt x="6918320" y="973220"/>
                  <a:pt x="6922073" y="973220"/>
                  <a:pt x="6929581" y="973220"/>
                </a:cubicBezTo>
                <a:cubicBezTo>
                  <a:pt x="6933335" y="973220"/>
                  <a:pt x="6933335" y="969463"/>
                  <a:pt x="6937089" y="969463"/>
                </a:cubicBezTo>
                <a:cubicBezTo>
                  <a:pt x="6944596" y="988251"/>
                  <a:pt x="6918320" y="992008"/>
                  <a:pt x="6914566" y="1007039"/>
                </a:cubicBezTo>
                <a:cubicBezTo>
                  <a:pt x="6940843" y="1007039"/>
                  <a:pt x="6948350" y="984493"/>
                  <a:pt x="6963366" y="969463"/>
                </a:cubicBezTo>
                <a:cubicBezTo>
                  <a:pt x="6967119" y="969463"/>
                  <a:pt x="6970873" y="973220"/>
                  <a:pt x="6982135" y="980736"/>
                </a:cubicBezTo>
                <a:cubicBezTo>
                  <a:pt x="6970873" y="984493"/>
                  <a:pt x="6963366" y="984493"/>
                  <a:pt x="6959612" y="988251"/>
                </a:cubicBezTo>
                <a:cubicBezTo>
                  <a:pt x="6952104" y="992008"/>
                  <a:pt x="6948350" y="999524"/>
                  <a:pt x="6944596" y="1010797"/>
                </a:cubicBezTo>
                <a:cubicBezTo>
                  <a:pt x="6952104" y="1007039"/>
                  <a:pt x="6963366" y="1007039"/>
                  <a:pt x="6970873" y="1003281"/>
                </a:cubicBezTo>
                <a:cubicBezTo>
                  <a:pt x="6982135" y="999524"/>
                  <a:pt x="6993396" y="992008"/>
                  <a:pt x="7004658" y="992008"/>
                </a:cubicBezTo>
                <a:cubicBezTo>
                  <a:pt x="6997150" y="999524"/>
                  <a:pt x="6989642" y="1010797"/>
                  <a:pt x="6978381" y="1022069"/>
                </a:cubicBezTo>
                <a:cubicBezTo>
                  <a:pt x="6997150" y="1014554"/>
                  <a:pt x="7019673" y="1022069"/>
                  <a:pt x="7038442" y="1003281"/>
                </a:cubicBezTo>
                <a:cubicBezTo>
                  <a:pt x="7049704" y="995766"/>
                  <a:pt x="7064719" y="984493"/>
                  <a:pt x="7083488" y="999524"/>
                </a:cubicBezTo>
                <a:cubicBezTo>
                  <a:pt x="7090996" y="1003281"/>
                  <a:pt x="7102258" y="999524"/>
                  <a:pt x="7109765" y="995766"/>
                </a:cubicBezTo>
                <a:cubicBezTo>
                  <a:pt x="7117272" y="995766"/>
                  <a:pt x="7124780" y="995766"/>
                  <a:pt x="7136042" y="992008"/>
                </a:cubicBezTo>
                <a:cubicBezTo>
                  <a:pt x="7154811" y="988251"/>
                  <a:pt x="7173580" y="980736"/>
                  <a:pt x="7188596" y="976978"/>
                </a:cubicBezTo>
                <a:cubicBezTo>
                  <a:pt x="7196103" y="988251"/>
                  <a:pt x="7207364" y="995766"/>
                  <a:pt x="7214872" y="1007039"/>
                </a:cubicBezTo>
                <a:cubicBezTo>
                  <a:pt x="7199857" y="1007039"/>
                  <a:pt x="7184842" y="1007039"/>
                  <a:pt x="7169826" y="1003281"/>
                </a:cubicBezTo>
                <a:cubicBezTo>
                  <a:pt x="7158565" y="1003281"/>
                  <a:pt x="7147304" y="999524"/>
                  <a:pt x="7151057" y="1022069"/>
                </a:cubicBezTo>
                <a:cubicBezTo>
                  <a:pt x="7124780" y="1014554"/>
                  <a:pt x="7102258" y="1018312"/>
                  <a:pt x="7083488" y="1037100"/>
                </a:cubicBezTo>
                <a:cubicBezTo>
                  <a:pt x="7072227" y="1025827"/>
                  <a:pt x="7068473" y="1025827"/>
                  <a:pt x="7064719" y="1044615"/>
                </a:cubicBezTo>
                <a:cubicBezTo>
                  <a:pt x="7042196" y="1037100"/>
                  <a:pt x="7015919" y="1048373"/>
                  <a:pt x="7012165" y="1067161"/>
                </a:cubicBezTo>
                <a:cubicBezTo>
                  <a:pt x="7004658" y="1059645"/>
                  <a:pt x="6997150" y="1048373"/>
                  <a:pt x="6989642" y="1052130"/>
                </a:cubicBezTo>
                <a:cubicBezTo>
                  <a:pt x="6978381" y="1052130"/>
                  <a:pt x="6970873" y="1059645"/>
                  <a:pt x="6959612" y="1067161"/>
                </a:cubicBezTo>
                <a:cubicBezTo>
                  <a:pt x="6955858" y="1063403"/>
                  <a:pt x="6952104" y="1059645"/>
                  <a:pt x="6948350" y="1059645"/>
                </a:cubicBezTo>
                <a:cubicBezTo>
                  <a:pt x="6948350" y="1055888"/>
                  <a:pt x="6952104" y="1052130"/>
                  <a:pt x="6952104" y="1048373"/>
                </a:cubicBezTo>
                <a:cubicBezTo>
                  <a:pt x="6948350" y="1048373"/>
                  <a:pt x="6940843" y="1048373"/>
                  <a:pt x="6933335" y="1048373"/>
                </a:cubicBezTo>
                <a:cubicBezTo>
                  <a:pt x="6933335" y="1055888"/>
                  <a:pt x="6937089" y="1059645"/>
                  <a:pt x="6940843" y="1070918"/>
                </a:cubicBezTo>
                <a:cubicBezTo>
                  <a:pt x="6925827" y="1070918"/>
                  <a:pt x="6918320" y="1074676"/>
                  <a:pt x="6907058" y="1074676"/>
                </a:cubicBezTo>
                <a:cubicBezTo>
                  <a:pt x="6895797" y="1074676"/>
                  <a:pt x="6888289" y="1070918"/>
                  <a:pt x="6880781" y="1082191"/>
                </a:cubicBezTo>
                <a:cubicBezTo>
                  <a:pt x="6880781" y="1089706"/>
                  <a:pt x="6869520" y="1089706"/>
                  <a:pt x="6862012" y="1093464"/>
                </a:cubicBezTo>
                <a:cubicBezTo>
                  <a:pt x="6846997" y="1097222"/>
                  <a:pt x="6835735" y="1097222"/>
                  <a:pt x="6820720" y="1100979"/>
                </a:cubicBezTo>
                <a:cubicBezTo>
                  <a:pt x="6813212" y="1100979"/>
                  <a:pt x="6809458" y="1108494"/>
                  <a:pt x="6801951" y="1112252"/>
                </a:cubicBezTo>
                <a:cubicBezTo>
                  <a:pt x="6794443" y="1123525"/>
                  <a:pt x="6786935" y="1134798"/>
                  <a:pt x="6775674" y="1146070"/>
                </a:cubicBezTo>
                <a:cubicBezTo>
                  <a:pt x="6775674" y="1146070"/>
                  <a:pt x="6779428" y="1149828"/>
                  <a:pt x="6783181" y="1153586"/>
                </a:cubicBezTo>
                <a:cubicBezTo>
                  <a:pt x="6764412" y="1164858"/>
                  <a:pt x="6745643" y="1179889"/>
                  <a:pt x="6726874" y="1194919"/>
                </a:cubicBezTo>
                <a:cubicBezTo>
                  <a:pt x="6719366" y="1198677"/>
                  <a:pt x="6711859" y="1206192"/>
                  <a:pt x="6704351" y="1213707"/>
                </a:cubicBezTo>
                <a:cubicBezTo>
                  <a:pt x="6704351" y="1217465"/>
                  <a:pt x="6704351" y="1224980"/>
                  <a:pt x="6700597" y="1228738"/>
                </a:cubicBezTo>
                <a:cubicBezTo>
                  <a:pt x="6708105" y="1228738"/>
                  <a:pt x="6711859" y="1228738"/>
                  <a:pt x="6723120" y="1228738"/>
                </a:cubicBezTo>
                <a:cubicBezTo>
                  <a:pt x="6730628" y="1232495"/>
                  <a:pt x="6734382" y="1258799"/>
                  <a:pt x="6760658" y="1247526"/>
                </a:cubicBezTo>
                <a:cubicBezTo>
                  <a:pt x="6756905" y="1243768"/>
                  <a:pt x="6753151" y="1240011"/>
                  <a:pt x="6749397" y="1236253"/>
                </a:cubicBezTo>
                <a:cubicBezTo>
                  <a:pt x="6760658" y="1232495"/>
                  <a:pt x="6768166" y="1224980"/>
                  <a:pt x="6779428" y="1228738"/>
                </a:cubicBezTo>
                <a:cubicBezTo>
                  <a:pt x="6794443" y="1228738"/>
                  <a:pt x="6798197" y="1224980"/>
                  <a:pt x="6794443" y="1206192"/>
                </a:cubicBezTo>
                <a:cubicBezTo>
                  <a:pt x="6828227" y="1236253"/>
                  <a:pt x="6854504" y="1209950"/>
                  <a:pt x="6880781" y="1202435"/>
                </a:cubicBezTo>
                <a:cubicBezTo>
                  <a:pt x="6880781" y="1228738"/>
                  <a:pt x="6895797" y="1224980"/>
                  <a:pt x="6910812" y="1221223"/>
                </a:cubicBezTo>
                <a:cubicBezTo>
                  <a:pt x="6967119" y="1209950"/>
                  <a:pt x="7019673" y="1198677"/>
                  <a:pt x="7075981" y="1187404"/>
                </a:cubicBezTo>
                <a:cubicBezTo>
                  <a:pt x="7087242" y="1183646"/>
                  <a:pt x="7098504" y="1179889"/>
                  <a:pt x="7109765" y="1179889"/>
                </a:cubicBezTo>
                <a:cubicBezTo>
                  <a:pt x="7109765" y="1176131"/>
                  <a:pt x="7109765" y="1176131"/>
                  <a:pt x="7109765" y="1172374"/>
                </a:cubicBezTo>
                <a:cubicBezTo>
                  <a:pt x="7106011" y="1172374"/>
                  <a:pt x="7098504" y="1168616"/>
                  <a:pt x="7087242" y="1164858"/>
                </a:cubicBezTo>
                <a:cubicBezTo>
                  <a:pt x="7113519" y="1157343"/>
                  <a:pt x="7139796" y="1138555"/>
                  <a:pt x="7162318" y="1138555"/>
                </a:cubicBezTo>
                <a:cubicBezTo>
                  <a:pt x="7192350" y="1142313"/>
                  <a:pt x="7211118" y="1123525"/>
                  <a:pt x="7237396" y="1123525"/>
                </a:cubicBezTo>
                <a:cubicBezTo>
                  <a:pt x="7237396" y="1119767"/>
                  <a:pt x="7241149" y="1116010"/>
                  <a:pt x="7241149" y="1108494"/>
                </a:cubicBezTo>
                <a:cubicBezTo>
                  <a:pt x="7259918" y="1131040"/>
                  <a:pt x="7278688" y="1116010"/>
                  <a:pt x="7297456" y="1112252"/>
                </a:cubicBezTo>
                <a:cubicBezTo>
                  <a:pt x="7297456" y="1112252"/>
                  <a:pt x="7301210" y="1108494"/>
                  <a:pt x="7304964" y="1108494"/>
                </a:cubicBezTo>
                <a:cubicBezTo>
                  <a:pt x="7327488" y="1123525"/>
                  <a:pt x="7342503" y="1104737"/>
                  <a:pt x="7361272" y="1100979"/>
                </a:cubicBezTo>
                <a:cubicBezTo>
                  <a:pt x="7368780" y="1097222"/>
                  <a:pt x="7376288" y="1097222"/>
                  <a:pt x="7383795" y="1097222"/>
                </a:cubicBezTo>
                <a:cubicBezTo>
                  <a:pt x="7395056" y="1097222"/>
                  <a:pt x="7406318" y="1097222"/>
                  <a:pt x="7413826" y="1089706"/>
                </a:cubicBezTo>
                <a:cubicBezTo>
                  <a:pt x="7432595" y="1078433"/>
                  <a:pt x="7451364" y="1067161"/>
                  <a:pt x="7473887" y="1070918"/>
                </a:cubicBezTo>
                <a:cubicBezTo>
                  <a:pt x="7473887" y="1074676"/>
                  <a:pt x="7473887" y="1074676"/>
                  <a:pt x="7473887" y="1078433"/>
                </a:cubicBezTo>
                <a:cubicBezTo>
                  <a:pt x="7462626" y="1078433"/>
                  <a:pt x="7451364" y="1082191"/>
                  <a:pt x="7436348" y="1082191"/>
                </a:cubicBezTo>
                <a:cubicBezTo>
                  <a:pt x="7432595" y="1085949"/>
                  <a:pt x="7428841" y="1085949"/>
                  <a:pt x="7425087" y="1089706"/>
                </a:cubicBezTo>
                <a:cubicBezTo>
                  <a:pt x="7421334" y="1097222"/>
                  <a:pt x="7417580" y="1104737"/>
                  <a:pt x="7410072" y="1112252"/>
                </a:cubicBezTo>
                <a:cubicBezTo>
                  <a:pt x="7432595" y="1123525"/>
                  <a:pt x="7451364" y="1108494"/>
                  <a:pt x="7470133" y="1108494"/>
                </a:cubicBezTo>
                <a:cubicBezTo>
                  <a:pt x="7470133" y="1108494"/>
                  <a:pt x="7470133" y="1112252"/>
                  <a:pt x="7470133" y="1112252"/>
                </a:cubicBezTo>
                <a:cubicBezTo>
                  <a:pt x="7470133" y="1116010"/>
                  <a:pt x="7466380" y="1112252"/>
                  <a:pt x="7466380" y="1112252"/>
                </a:cubicBezTo>
                <a:cubicBezTo>
                  <a:pt x="7462626" y="1116010"/>
                  <a:pt x="7458872" y="1112252"/>
                  <a:pt x="7458872" y="1112252"/>
                </a:cubicBezTo>
                <a:cubicBezTo>
                  <a:pt x="7447610" y="1138555"/>
                  <a:pt x="7425087" y="1123525"/>
                  <a:pt x="7406318" y="1123525"/>
                </a:cubicBezTo>
                <a:cubicBezTo>
                  <a:pt x="7365026" y="1127282"/>
                  <a:pt x="7327488" y="1131040"/>
                  <a:pt x="7289949" y="1149828"/>
                </a:cubicBezTo>
                <a:cubicBezTo>
                  <a:pt x="7286195" y="1153586"/>
                  <a:pt x="7278688" y="1153586"/>
                  <a:pt x="7271180" y="1153586"/>
                </a:cubicBezTo>
                <a:cubicBezTo>
                  <a:pt x="7263672" y="1157343"/>
                  <a:pt x="7256164" y="1157343"/>
                  <a:pt x="7248657" y="1157343"/>
                </a:cubicBezTo>
                <a:cubicBezTo>
                  <a:pt x="7222380" y="1164858"/>
                  <a:pt x="7196103" y="1172374"/>
                  <a:pt x="7169826" y="1176131"/>
                </a:cubicBezTo>
                <a:cubicBezTo>
                  <a:pt x="7166072" y="1179889"/>
                  <a:pt x="7158565" y="1179889"/>
                  <a:pt x="7154811" y="1183646"/>
                </a:cubicBezTo>
                <a:cubicBezTo>
                  <a:pt x="7147304" y="1202435"/>
                  <a:pt x="7124780" y="1194919"/>
                  <a:pt x="7109765" y="1202435"/>
                </a:cubicBezTo>
                <a:cubicBezTo>
                  <a:pt x="7090996" y="1206192"/>
                  <a:pt x="7075981" y="1209950"/>
                  <a:pt x="7057211" y="1213707"/>
                </a:cubicBezTo>
                <a:cubicBezTo>
                  <a:pt x="7045950" y="1217465"/>
                  <a:pt x="7038442" y="1221223"/>
                  <a:pt x="7027181" y="1221223"/>
                </a:cubicBezTo>
                <a:cubicBezTo>
                  <a:pt x="6963366" y="1221223"/>
                  <a:pt x="6899550" y="1232495"/>
                  <a:pt x="6835735" y="1255041"/>
                </a:cubicBezTo>
                <a:cubicBezTo>
                  <a:pt x="6831981" y="1251283"/>
                  <a:pt x="6831981" y="1247526"/>
                  <a:pt x="6828227" y="1243768"/>
                </a:cubicBezTo>
                <a:cubicBezTo>
                  <a:pt x="6831981" y="1240011"/>
                  <a:pt x="6839489" y="1236253"/>
                  <a:pt x="6843243" y="1236253"/>
                </a:cubicBezTo>
                <a:cubicBezTo>
                  <a:pt x="6843243" y="1232495"/>
                  <a:pt x="6843243" y="1232495"/>
                  <a:pt x="6843243" y="1228738"/>
                </a:cubicBezTo>
                <a:cubicBezTo>
                  <a:pt x="6835735" y="1232495"/>
                  <a:pt x="6824474" y="1232495"/>
                  <a:pt x="6816966" y="1232495"/>
                </a:cubicBezTo>
                <a:cubicBezTo>
                  <a:pt x="6820720" y="1251283"/>
                  <a:pt x="6813212" y="1266314"/>
                  <a:pt x="6790689" y="1262556"/>
                </a:cubicBezTo>
                <a:cubicBezTo>
                  <a:pt x="6760658" y="1262556"/>
                  <a:pt x="6745643" y="1277587"/>
                  <a:pt x="6726874" y="1296375"/>
                </a:cubicBezTo>
                <a:cubicBezTo>
                  <a:pt x="6723120" y="1277587"/>
                  <a:pt x="6711859" y="1277587"/>
                  <a:pt x="6700597" y="1281344"/>
                </a:cubicBezTo>
                <a:cubicBezTo>
                  <a:pt x="6681828" y="1285102"/>
                  <a:pt x="6666813" y="1296375"/>
                  <a:pt x="6648043" y="1300132"/>
                </a:cubicBezTo>
                <a:cubicBezTo>
                  <a:pt x="6644290" y="1303890"/>
                  <a:pt x="6633028" y="1303890"/>
                  <a:pt x="6625520" y="1303890"/>
                </a:cubicBezTo>
                <a:cubicBezTo>
                  <a:pt x="6610505" y="1303890"/>
                  <a:pt x="6602997" y="1315163"/>
                  <a:pt x="6595490" y="1330193"/>
                </a:cubicBezTo>
                <a:cubicBezTo>
                  <a:pt x="6602997" y="1330193"/>
                  <a:pt x="6610505" y="1330193"/>
                  <a:pt x="6618013" y="1333951"/>
                </a:cubicBezTo>
                <a:cubicBezTo>
                  <a:pt x="6602997" y="1337708"/>
                  <a:pt x="6587982" y="1345224"/>
                  <a:pt x="6576720" y="1352739"/>
                </a:cubicBezTo>
                <a:cubicBezTo>
                  <a:pt x="6565459" y="1356496"/>
                  <a:pt x="6561705" y="1364012"/>
                  <a:pt x="6576720" y="1371527"/>
                </a:cubicBezTo>
                <a:cubicBezTo>
                  <a:pt x="6584228" y="1379042"/>
                  <a:pt x="6591736" y="1382800"/>
                  <a:pt x="6599244" y="1386557"/>
                </a:cubicBezTo>
                <a:cubicBezTo>
                  <a:pt x="6606751" y="1386557"/>
                  <a:pt x="6614259" y="1382800"/>
                  <a:pt x="6618013" y="1379042"/>
                </a:cubicBezTo>
                <a:cubicBezTo>
                  <a:pt x="6633028" y="1356496"/>
                  <a:pt x="6651797" y="1352739"/>
                  <a:pt x="6674320" y="1379042"/>
                </a:cubicBezTo>
                <a:cubicBezTo>
                  <a:pt x="6685582" y="1371527"/>
                  <a:pt x="6696843" y="1364012"/>
                  <a:pt x="6711859" y="1352739"/>
                </a:cubicBezTo>
                <a:cubicBezTo>
                  <a:pt x="6700597" y="1341466"/>
                  <a:pt x="6693089" y="1333951"/>
                  <a:pt x="6681828" y="1330193"/>
                </a:cubicBezTo>
                <a:cubicBezTo>
                  <a:pt x="6681828" y="1326436"/>
                  <a:pt x="6685582" y="1322678"/>
                  <a:pt x="6685582" y="1322678"/>
                </a:cubicBezTo>
                <a:cubicBezTo>
                  <a:pt x="6723120" y="1345224"/>
                  <a:pt x="6756905" y="1345224"/>
                  <a:pt x="6786935" y="1307648"/>
                </a:cubicBezTo>
                <a:cubicBezTo>
                  <a:pt x="6794443" y="1311405"/>
                  <a:pt x="6801951" y="1311405"/>
                  <a:pt x="6813212" y="1315163"/>
                </a:cubicBezTo>
                <a:cubicBezTo>
                  <a:pt x="6786935" y="1326436"/>
                  <a:pt x="6764412" y="1337708"/>
                  <a:pt x="6741889" y="1352739"/>
                </a:cubicBezTo>
                <a:cubicBezTo>
                  <a:pt x="6741889" y="1352739"/>
                  <a:pt x="6741889" y="1352739"/>
                  <a:pt x="6741889" y="1356496"/>
                </a:cubicBezTo>
                <a:cubicBezTo>
                  <a:pt x="6749397" y="1356496"/>
                  <a:pt x="6760658" y="1360254"/>
                  <a:pt x="6768166" y="1356496"/>
                </a:cubicBezTo>
                <a:cubicBezTo>
                  <a:pt x="6824474" y="1345224"/>
                  <a:pt x="6880781" y="1330193"/>
                  <a:pt x="6937089" y="1315163"/>
                </a:cubicBezTo>
                <a:cubicBezTo>
                  <a:pt x="6948350" y="1311405"/>
                  <a:pt x="6963366" y="1303890"/>
                  <a:pt x="6974627" y="1318920"/>
                </a:cubicBezTo>
                <a:cubicBezTo>
                  <a:pt x="6982135" y="1330193"/>
                  <a:pt x="6985889" y="1318920"/>
                  <a:pt x="6989642" y="1307648"/>
                </a:cubicBezTo>
                <a:cubicBezTo>
                  <a:pt x="7008412" y="1322678"/>
                  <a:pt x="7027181" y="1300132"/>
                  <a:pt x="7045950" y="1300132"/>
                </a:cubicBezTo>
                <a:cubicBezTo>
                  <a:pt x="7106011" y="1292617"/>
                  <a:pt x="7162318" y="1285102"/>
                  <a:pt x="7222380" y="1266314"/>
                </a:cubicBezTo>
                <a:cubicBezTo>
                  <a:pt x="7244903" y="1258799"/>
                  <a:pt x="7271180" y="1255041"/>
                  <a:pt x="7297456" y="1243768"/>
                </a:cubicBezTo>
                <a:cubicBezTo>
                  <a:pt x="7304964" y="1243768"/>
                  <a:pt x="7308718" y="1228738"/>
                  <a:pt x="7316226" y="1221223"/>
                </a:cubicBezTo>
                <a:cubicBezTo>
                  <a:pt x="7327488" y="1240011"/>
                  <a:pt x="7319980" y="1243768"/>
                  <a:pt x="7308718" y="1247526"/>
                </a:cubicBezTo>
                <a:cubicBezTo>
                  <a:pt x="7301210" y="1251283"/>
                  <a:pt x="7293703" y="1251283"/>
                  <a:pt x="7286195" y="1255041"/>
                </a:cubicBezTo>
                <a:cubicBezTo>
                  <a:pt x="7308718" y="1277587"/>
                  <a:pt x="7323734" y="1258799"/>
                  <a:pt x="7338749" y="1247526"/>
                </a:cubicBezTo>
                <a:cubicBezTo>
                  <a:pt x="7350010" y="1251283"/>
                  <a:pt x="7361272" y="1258799"/>
                  <a:pt x="7376288" y="1262556"/>
                </a:cubicBezTo>
                <a:cubicBezTo>
                  <a:pt x="7376288" y="1262556"/>
                  <a:pt x="7376288" y="1270071"/>
                  <a:pt x="7376288" y="1273829"/>
                </a:cubicBezTo>
                <a:cubicBezTo>
                  <a:pt x="7417580" y="1273829"/>
                  <a:pt x="7455118" y="1277587"/>
                  <a:pt x="7492656" y="1258799"/>
                </a:cubicBezTo>
                <a:cubicBezTo>
                  <a:pt x="7492656" y="1255041"/>
                  <a:pt x="7500164" y="1255041"/>
                  <a:pt x="7503918" y="1255041"/>
                </a:cubicBezTo>
                <a:cubicBezTo>
                  <a:pt x="7511426" y="1273829"/>
                  <a:pt x="7522687" y="1266314"/>
                  <a:pt x="7533948" y="1266314"/>
                </a:cubicBezTo>
                <a:cubicBezTo>
                  <a:pt x="7567733" y="1266314"/>
                  <a:pt x="7601518" y="1262556"/>
                  <a:pt x="7635302" y="1258799"/>
                </a:cubicBezTo>
                <a:cubicBezTo>
                  <a:pt x="7706625" y="1251283"/>
                  <a:pt x="7774194" y="1266314"/>
                  <a:pt x="7841763" y="1273829"/>
                </a:cubicBezTo>
                <a:cubicBezTo>
                  <a:pt x="7841763" y="1281344"/>
                  <a:pt x="7838009" y="1288859"/>
                  <a:pt x="7841763" y="1288859"/>
                </a:cubicBezTo>
                <a:cubicBezTo>
                  <a:pt x="7849270" y="1296375"/>
                  <a:pt x="7853024" y="1296375"/>
                  <a:pt x="7860532" y="1285102"/>
                </a:cubicBezTo>
                <a:cubicBezTo>
                  <a:pt x="7860532" y="1281344"/>
                  <a:pt x="7871794" y="1285102"/>
                  <a:pt x="7879302" y="1281344"/>
                </a:cubicBezTo>
                <a:cubicBezTo>
                  <a:pt x="7879302" y="1300132"/>
                  <a:pt x="7879302" y="1311405"/>
                  <a:pt x="7860532" y="1315163"/>
                </a:cubicBezTo>
                <a:cubicBezTo>
                  <a:pt x="7860532" y="1315163"/>
                  <a:pt x="7856778" y="1315163"/>
                  <a:pt x="7853024" y="1318920"/>
                </a:cubicBezTo>
                <a:cubicBezTo>
                  <a:pt x="7834256" y="1352739"/>
                  <a:pt x="7792963" y="1367769"/>
                  <a:pt x="7762932" y="1386557"/>
                </a:cubicBezTo>
                <a:cubicBezTo>
                  <a:pt x="7747917" y="1394073"/>
                  <a:pt x="7732902" y="1405345"/>
                  <a:pt x="7721640" y="1412861"/>
                </a:cubicBezTo>
                <a:cubicBezTo>
                  <a:pt x="7717886" y="1416618"/>
                  <a:pt x="7714132" y="1420376"/>
                  <a:pt x="7710378" y="1420376"/>
                </a:cubicBezTo>
                <a:cubicBezTo>
                  <a:pt x="7691610" y="1412861"/>
                  <a:pt x="7684102" y="1424133"/>
                  <a:pt x="7669086" y="1431649"/>
                </a:cubicBezTo>
                <a:cubicBezTo>
                  <a:pt x="7665332" y="1431649"/>
                  <a:pt x="7661579" y="1427891"/>
                  <a:pt x="7657825" y="1427891"/>
                </a:cubicBezTo>
                <a:cubicBezTo>
                  <a:pt x="7654071" y="1431649"/>
                  <a:pt x="7646564" y="1431649"/>
                  <a:pt x="7642810" y="1431649"/>
                </a:cubicBezTo>
                <a:cubicBezTo>
                  <a:pt x="7646564" y="1439164"/>
                  <a:pt x="7646564" y="1446679"/>
                  <a:pt x="7650318" y="1446679"/>
                </a:cubicBezTo>
                <a:cubicBezTo>
                  <a:pt x="7657825" y="1450437"/>
                  <a:pt x="7669086" y="1450437"/>
                  <a:pt x="7676594" y="1446679"/>
                </a:cubicBezTo>
                <a:cubicBezTo>
                  <a:pt x="7687856" y="1446679"/>
                  <a:pt x="7695364" y="1442921"/>
                  <a:pt x="7702871" y="1439164"/>
                </a:cubicBezTo>
                <a:cubicBezTo>
                  <a:pt x="7721640" y="1431649"/>
                  <a:pt x="7729148" y="1439164"/>
                  <a:pt x="7729148" y="1457952"/>
                </a:cubicBezTo>
                <a:cubicBezTo>
                  <a:pt x="7729148" y="1461710"/>
                  <a:pt x="7732902" y="1461710"/>
                  <a:pt x="7732902" y="1465467"/>
                </a:cubicBezTo>
                <a:cubicBezTo>
                  <a:pt x="7747917" y="1454194"/>
                  <a:pt x="7759178" y="1446679"/>
                  <a:pt x="7766686" y="1439164"/>
                </a:cubicBezTo>
                <a:cubicBezTo>
                  <a:pt x="7777948" y="1439164"/>
                  <a:pt x="7785456" y="1439164"/>
                  <a:pt x="7792963" y="1439164"/>
                </a:cubicBezTo>
                <a:cubicBezTo>
                  <a:pt x="7800471" y="1439164"/>
                  <a:pt x="7807978" y="1435406"/>
                  <a:pt x="7807978" y="1446679"/>
                </a:cubicBezTo>
                <a:cubicBezTo>
                  <a:pt x="7807978" y="1450437"/>
                  <a:pt x="7815486" y="1454194"/>
                  <a:pt x="7819240" y="1461710"/>
                </a:cubicBezTo>
                <a:cubicBezTo>
                  <a:pt x="7819240" y="1457952"/>
                  <a:pt x="7822994" y="1457952"/>
                  <a:pt x="7822994" y="1457952"/>
                </a:cubicBezTo>
                <a:cubicBezTo>
                  <a:pt x="7822994" y="1450437"/>
                  <a:pt x="7822994" y="1442921"/>
                  <a:pt x="7822994" y="1435406"/>
                </a:cubicBezTo>
                <a:cubicBezTo>
                  <a:pt x="7838009" y="1446679"/>
                  <a:pt x="7849270" y="1457952"/>
                  <a:pt x="7864286" y="1442921"/>
                </a:cubicBezTo>
                <a:cubicBezTo>
                  <a:pt x="7868040" y="1442921"/>
                  <a:pt x="7864286" y="1431649"/>
                  <a:pt x="7868040" y="1427891"/>
                </a:cubicBezTo>
                <a:cubicBezTo>
                  <a:pt x="7864286" y="1424133"/>
                  <a:pt x="7864286" y="1424133"/>
                  <a:pt x="7864286" y="1424133"/>
                </a:cubicBezTo>
                <a:cubicBezTo>
                  <a:pt x="7890563" y="1420376"/>
                  <a:pt x="7916840" y="1416618"/>
                  <a:pt x="7946870" y="1412861"/>
                </a:cubicBezTo>
                <a:cubicBezTo>
                  <a:pt x="7946870" y="1416618"/>
                  <a:pt x="7946870" y="1416618"/>
                  <a:pt x="7946870" y="1420376"/>
                </a:cubicBezTo>
                <a:cubicBezTo>
                  <a:pt x="7943116" y="1420376"/>
                  <a:pt x="7935609" y="1424133"/>
                  <a:pt x="7931855" y="1427891"/>
                </a:cubicBezTo>
                <a:cubicBezTo>
                  <a:pt x="7928101" y="1435406"/>
                  <a:pt x="7928101" y="1442921"/>
                  <a:pt x="7928101" y="1454194"/>
                </a:cubicBezTo>
                <a:cubicBezTo>
                  <a:pt x="7969394" y="1469225"/>
                  <a:pt x="8021947" y="1454194"/>
                  <a:pt x="8033208" y="1424133"/>
                </a:cubicBezTo>
                <a:cubicBezTo>
                  <a:pt x="8044470" y="1424133"/>
                  <a:pt x="8051978" y="1424133"/>
                  <a:pt x="8063240" y="1424133"/>
                </a:cubicBezTo>
                <a:cubicBezTo>
                  <a:pt x="8066993" y="1442921"/>
                  <a:pt x="8082008" y="1442921"/>
                  <a:pt x="8100778" y="1435406"/>
                </a:cubicBezTo>
                <a:cubicBezTo>
                  <a:pt x="8123300" y="1427891"/>
                  <a:pt x="8149578" y="1424133"/>
                  <a:pt x="8164593" y="1397830"/>
                </a:cubicBezTo>
                <a:cubicBezTo>
                  <a:pt x="8168346" y="1390315"/>
                  <a:pt x="8187116" y="1390315"/>
                  <a:pt x="8198378" y="1382800"/>
                </a:cubicBezTo>
                <a:cubicBezTo>
                  <a:pt x="8198378" y="1405345"/>
                  <a:pt x="8183362" y="1424133"/>
                  <a:pt x="8160839" y="1427891"/>
                </a:cubicBezTo>
                <a:cubicBezTo>
                  <a:pt x="8160839" y="1431649"/>
                  <a:pt x="8164593" y="1435406"/>
                  <a:pt x="8164593" y="1442921"/>
                </a:cubicBezTo>
                <a:cubicBezTo>
                  <a:pt x="8164593" y="1439164"/>
                  <a:pt x="8168346" y="1439164"/>
                  <a:pt x="8168346" y="1439164"/>
                </a:cubicBezTo>
                <a:cubicBezTo>
                  <a:pt x="8187116" y="1446679"/>
                  <a:pt x="8205885" y="1450437"/>
                  <a:pt x="8228408" y="1457952"/>
                </a:cubicBezTo>
                <a:cubicBezTo>
                  <a:pt x="8224654" y="1461710"/>
                  <a:pt x="8224654" y="1461710"/>
                  <a:pt x="8224654" y="1465467"/>
                </a:cubicBezTo>
                <a:cubicBezTo>
                  <a:pt x="8232162" y="1461710"/>
                  <a:pt x="8235916" y="1457952"/>
                  <a:pt x="8239670" y="1454194"/>
                </a:cubicBezTo>
                <a:cubicBezTo>
                  <a:pt x="8247177" y="1465467"/>
                  <a:pt x="8254685" y="1469225"/>
                  <a:pt x="8262192" y="1476740"/>
                </a:cubicBezTo>
                <a:cubicBezTo>
                  <a:pt x="8258438" y="1476740"/>
                  <a:pt x="8254685" y="1476740"/>
                  <a:pt x="8254685" y="1476740"/>
                </a:cubicBezTo>
                <a:cubicBezTo>
                  <a:pt x="8247177" y="1480497"/>
                  <a:pt x="8239670" y="1480497"/>
                  <a:pt x="8235916" y="1484255"/>
                </a:cubicBezTo>
                <a:cubicBezTo>
                  <a:pt x="8239670" y="1488013"/>
                  <a:pt x="8243424" y="1495528"/>
                  <a:pt x="8250931" y="1495528"/>
                </a:cubicBezTo>
                <a:cubicBezTo>
                  <a:pt x="8258438" y="1499285"/>
                  <a:pt x="8269700" y="1499285"/>
                  <a:pt x="8280962" y="1506801"/>
                </a:cubicBezTo>
                <a:cubicBezTo>
                  <a:pt x="8269700" y="1518074"/>
                  <a:pt x="8258438" y="1529346"/>
                  <a:pt x="8247177" y="1540619"/>
                </a:cubicBezTo>
                <a:cubicBezTo>
                  <a:pt x="8262192" y="1544377"/>
                  <a:pt x="8273454" y="1544377"/>
                  <a:pt x="8280962" y="1529346"/>
                </a:cubicBezTo>
                <a:cubicBezTo>
                  <a:pt x="8292224" y="1533104"/>
                  <a:pt x="8299731" y="1536862"/>
                  <a:pt x="8307238" y="1536862"/>
                </a:cubicBezTo>
                <a:cubicBezTo>
                  <a:pt x="8314746" y="1559407"/>
                  <a:pt x="8314746" y="1559407"/>
                  <a:pt x="8333516" y="1563165"/>
                </a:cubicBezTo>
                <a:cubicBezTo>
                  <a:pt x="8318500" y="1574438"/>
                  <a:pt x="8318500" y="1578195"/>
                  <a:pt x="8341023" y="1589468"/>
                </a:cubicBezTo>
                <a:cubicBezTo>
                  <a:pt x="8337270" y="1593226"/>
                  <a:pt x="8337270" y="1600741"/>
                  <a:pt x="8337270" y="1608256"/>
                </a:cubicBezTo>
                <a:cubicBezTo>
                  <a:pt x="8352284" y="1604498"/>
                  <a:pt x="8367300" y="1604498"/>
                  <a:pt x="8382315" y="1600741"/>
                </a:cubicBezTo>
                <a:cubicBezTo>
                  <a:pt x="8382315" y="1600741"/>
                  <a:pt x="8382315" y="1604498"/>
                  <a:pt x="8382315" y="1604498"/>
                </a:cubicBezTo>
                <a:cubicBezTo>
                  <a:pt x="8359792" y="1619529"/>
                  <a:pt x="8337270" y="1634559"/>
                  <a:pt x="8314746" y="1645832"/>
                </a:cubicBezTo>
                <a:cubicBezTo>
                  <a:pt x="8314746" y="1649590"/>
                  <a:pt x="8314746" y="1649590"/>
                  <a:pt x="8314746" y="1653348"/>
                </a:cubicBezTo>
                <a:cubicBezTo>
                  <a:pt x="8337270" y="1653348"/>
                  <a:pt x="8356038" y="1653348"/>
                  <a:pt x="8374808" y="1653348"/>
                </a:cubicBezTo>
                <a:cubicBezTo>
                  <a:pt x="8378562" y="1653348"/>
                  <a:pt x="8378562" y="1657105"/>
                  <a:pt x="8378562" y="1657105"/>
                </a:cubicBezTo>
                <a:cubicBezTo>
                  <a:pt x="8367300" y="1660863"/>
                  <a:pt x="8359792" y="1664620"/>
                  <a:pt x="8348531" y="1668378"/>
                </a:cubicBezTo>
                <a:cubicBezTo>
                  <a:pt x="8348531" y="1672135"/>
                  <a:pt x="8348531" y="1679651"/>
                  <a:pt x="8352284" y="1683408"/>
                </a:cubicBezTo>
                <a:cubicBezTo>
                  <a:pt x="8378562" y="1690923"/>
                  <a:pt x="8408592" y="1694681"/>
                  <a:pt x="8438623" y="1702196"/>
                </a:cubicBezTo>
                <a:cubicBezTo>
                  <a:pt x="8431115" y="1702196"/>
                  <a:pt x="8427361" y="1705954"/>
                  <a:pt x="8423608" y="1709712"/>
                </a:cubicBezTo>
                <a:cubicBezTo>
                  <a:pt x="8423608" y="1709712"/>
                  <a:pt x="8423608" y="1713469"/>
                  <a:pt x="8423608" y="1713469"/>
                </a:cubicBezTo>
                <a:cubicBezTo>
                  <a:pt x="8434869" y="1724742"/>
                  <a:pt x="8442377" y="1732257"/>
                  <a:pt x="8449884" y="1743530"/>
                </a:cubicBezTo>
                <a:cubicBezTo>
                  <a:pt x="8457392" y="1754803"/>
                  <a:pt x="8468654" y="1758560"/>
                  <a:pt x="8479915" y="1747288"/>
                </a:cubicBezTo>
                <a:cubicBezTo>
                  <a:pt x="8472407" y="1736015"/>
                  <a:pt x="8464900" y="1724742"/>
                  <a:pt x="8453638" y="1713469"/>
                </a:cubicBezTo>
                <a:cubicBezTo>
                  <a:pt x="8457392" y="1709712"/>
                  <a:pt x="8464900" y="1705954"/>
                  <a:pt x="8468654" y="1705954"/>
                </a:cubicBezTo>
                <a:cubicBezTo>
                  <a:pt x="8472407" y="1717227"/>
                  <a:pt x="8476161" y="1724742"/>
                  <a:pt x="8479915" y="1732257"/>
                </a:cubicBezTo>
                <a:cubicBezTo>
                  <a:pt x="8483669" y="1743530"/>
                  <a:pt x="8483669" y="1754803"/>
                  <a:pt x="8491177" y="1762318"/>
                </a:cubicBezTo>
                <a:cubicBezTo>
                  <a:pt x="8498684" y="1773591"/>
                  <a:pt x="8513700" y="1781106"/>
                  <a:pt x="8524961" y="1792379"/>
                </a:cubicBezTo>
                <a:cubicBezTo>
                  <a:pt x="8524961" y="1792379"/>
                  <a:pt x="8524961" y="1799894"/>
                  <a:pt x="8521207" y="1803652"/>
                </a:cubicBezTo>
                <a:cubicBezTo>
                  <a:pt x="8509946" y="1803652"/>
                  <a:pt x="8498684" y="1799894"/>
                  <a:pt x="8494930" y="1803652"/>
                </a:cubicBezTo>
                <a:cubicBezTo>
                  <a:pt x="8487423" y="1803652"/>
                  <a:pt x="8487423" y="1818682"/>
                  <a:pt x="8487423" y="1829955"/>
                </a:cubicBezTo>
                <a:cubicBezTo>
                  <a:pt x="8509946" y="1822440"/>
                  <a:pt x="8528715" y="1818682"/>
                  <a:pt x="8551238" y="1814924"/>
                </a:cubicBezTo>
                <a:cubicBezTo>
                  <a:pt x="8570007" y="1822440"/>
                  <a:pt x="8558746" y="1841228"/>
                  <a:pt x="8562499" y="1852501"/>
                </a:cubicBezTo>
                <a:cubicBezTo>
                  <a:pt x="8562499" y="1856258"/>
                  <a:pt x="8551238" y="1860016"/>
                  <a:pt x="8547484" y="1860016"/>
                </a:cubicBezTo>
                <a:cubicBezTo>
                  <a:pt x="8532469" y="1863773"/>
                  <a:pt x="8517453" y="1863773"/>
                  <a:pt x="8502438" y="1863773"/>
                </a:cubicBezTo>
                <a:cubicBezTo>
                  <a:pt x="8502438" y="1860016"/>
                  <a:pt x="8506192" y="1860016"/>
                  <a:pt x="8506192" y="1856258"/>
                </a:cubicBezTo>
                <a:cubicBezTo>
                  <a:pt x="8509946" y="1852501"/>
                  <a:pt x="8513700" y="1844985"/>
                  <a:pt x="8513700" y="1844985"/>
                </a:cubicBezTo>
                <a:cubicBezTo>
                  <a:pt x="8513700" y="1841228"/>
                  <a:pt x="8506192" y="1837470"/>
                  <a:pt x="8502438" y="1837470"/>
                </a:cubicBezTo>
                <a:cubicBezTo>
                  <a:pt x="8483669" y="1829955"/>
                  <a:pt x="8461146" y="1833713"/>
                  <a:pt x="8438623" y="1837470"/>
                </a:cubicBezTo>
                <a:cubicBezTo>
                  <a:pt x="8423608" y="1841228"/>
                  <a:pt x="8408592" y="1844985"/>
                  <a:pt x="8393577" y="1848743"/>
                </a:cubicBezTo>
                <a:cubicBezTo>
                  <a:pt x="8393577" y="1852501"/>
                  <a:pt x="8389823" y="1856258"/>
                  <a:pt x="8389823" y="1860016"/>
                </a:cubicBezTo>
                <a:cubicBezTo>
                  <a:pt x="8386069" y="1860016"/>
                  <a:pt x="8393577" y="1863773"/>
                  <a:pt x="8393577" y="1863773"/>
                </a:cubicBezTo>
                <a:cubicBezTo>
                  <a:pt x="8404838" y="1863773"/>
                  <a:pt x="8416100" y="1875046"/>
                  <a:pt x="8427361" y="1863773"/>
                </a:cubicBezTo>
                <a:cubicBezTo>
                  <a:pt x="8427361" y="1863773"/>
                  <a:pt x="8442377" y="1871289"/>
                  <a:pt x="8449884" y="1871289"/>
                </a:cubicBezTo>
                <a:cubicBezTo>
                  <a:pt x="8461146" y="1875046"/>
                  <a:pt x="8472407" y="1875046"/>
                  <a:pt x="8483669" y="1875046"/>
                </a:cubicBezTo>
                <a:cubicBezTo>
                  <a:pt x="8491177" y="1886319"/>
                  <a:pt x="8502438" y="1901350"/>
                  <a:pt x="8513700" y="1916380"/>
                </a:cubicBezTo>
                <a:cubicBezTo>
                  <a:pt x="8521207" y="1912622"/>
                  <a:pt x="8524961" y="1905107"/>
                  <a:pt x="8528715" y="1901350"/>
                </a:cubicBezTo>
                <a:cubicBezTo>
                  <a:pt x="8532469" y="1908865"/>
                  <a:pt x="8536223" y="1916380"/>
                  <a:pt x="8539976" y="1923895"/>
                </a:cubicBezTo>
                <a:cubicBezTo>
                  <a:pt x="8524961" y="1927653"/>
                  <a:pt x="8509946" y="1927653"/>
                  <a:pt x="8517453" y="1946441"/>
                </a:cubicBezTo>
                <a:cubicBezTo>
                  <a:pt x="8536223" y="1938926"/>
                  <a:pt x="8543730" y="1953956"/>
                  <a:pt x="8554992" y="1965229"/>
                </a:cubicBezTo>
                <a:cubicBezTo>
                  <a:pt x="8570007" y="1976502"/>
                  <a:pt x="8585022" y="1972744"/>
                  <a:pt x="8592530" y="1961471"/>
                </a:cubicBezTo>
                <a:cubicBezTo>
                  <a:pt x="8600038" y="1950198"/>
                  <a:pt x="8611299" y="1957714"/>
                  <a:pt x="8622561" y="1950198"/>
                </a:cubicBezTo>
                <a:cubicBezTo>
                  <a:pt x="8615053" y="1972744"/>
                  <a:pt x="8600038" y="1980259"/>
                  <a:pt x="8581269" y="1980259"/>
                </a:cubicBezTo>
                <a:cubicBezTo>
                  <a:pt x="8588776" y="1987774"/>
                  <a:pt x="8592530" y="1991532"/>
                  <a:pt x="8596284" y="1991532"/>
                </a:cubicBezTo>
                <a:cubicBezTo>
                  <a:pt x="8577515" y="2017835"/>
                  <a:pt x="8562499" y="2044139"/>
                  <a:pt x="8543730" y="2070442"/>
                </a:cubicBezTo>
                <a:cubicBezTo>
                  <a:pt x="8543730" y="2074199"/>
                  <a:pt x="8539976" y="2074199"/>
                  <a:pt x="8539976" y="2077957"/>
                </a:cubicBezTo>
                <a:cubicBezTo>
                  <a:pt x="8524961" y="2085472"/>
                  <a:pt x="8513700" y="2089230"/>
                  <a:pt x="8498684" y="2096745"/>
                </a:cubicBezTo>
                <a:cubicBezTo>
                  <a:pt x="8491177" y="2100503"/>
                  <a:pt x="8487423" y="2104260"/>
                  <a:pt x="8476161" y="2108018"/>
                </a:cubicBezTo>
                <a:cubicBezTo>
                  <a:pt x="8476161" y="2111775"/>
                  <a:pt x="8472407" y="2123048"/>
                  <a:pt x="8472407" y="2130563"/>
                </a:cubicBezTo>
                <a:cubicBezTo>
                  <a:pt x="8464900" y="2130563"/>
                  <a:pt x="8457392" y="2134321"/>
                  <a:pt x="8446131" y="2134321"/>
                </a:cubicBezTo>
                <a:cubicBezTo>
                  <a:pt x="8449884" y="2141836"/>
                  <a:pt x="8449884" y="2145594"/>
                  <a:pt x="8453638" y="2149351"/>
                </a:cubicBezTo>
                <a:cubicBezTo>
                  <a:pt x="8442377" y="2156867"/>
                  <a:pt x="8434869" y="2164382"/>
                  <a:pt x="8423608" y="2171897"/>
                </a:cubicBezTo>
                <a:cubicBezTo>
                  <a:pt x="8423608" y="2175655"/>
                  <a:pt x="8423608" y="2175655"/>
                  <a:pt x="8423608" y="2179412"/>
                </a:cubicBezTo>
                <a:cubicBezTo>
                  <a:pt x="8434869" y="2179412"/>
                  <a:pt x="8446131" y="2179412"/>
                  <a:pt x="8453638" y="2179412"/>
                </a:cubicBezTo>
                <a:cubicBezTo>
                  <a:pt x="8468654" y="2175655"/>
                  <a:pt x="8483669" y="2164382"/>
                  <a:pt x="8498684" y="2183170"/>
                </a:cubicBezTo>
                <a:cubicBezTo>
                  <a:pt x="8502438" y="2186928"/>
                  <a:pt x="8521207" y="2179412"/>
                  <a:pt x="8532469" y="2175655"/>
                </a:cubicBezTo>
                <a:cubicBezTo>
                  <a:pt x="8528715" y="2171897"/>
                  <a:pt x="8528715" y="2168140"/>
                  <a:pt x="8524961" y="2164382"/>
                </a:cubicBezTo>
                <a:cubicBezTo>
                  <a:pt x="8539976" y="2164382"/>
                  <a:pt x="8554992" y="2164382"/>
                  <a:pt x="8573761" y="2164382"/>
                </a:cubicBezTo>
                <a:cubicBezTo>
                  <a:pt x="8573761" y="2168140"/>
                  <a:pt x="8577515" y="2171897"/>
                  <a:pt x="8581269" y="2183170"/>
                </a:cubicBezTo>
                <a:cubicBezTo>
                  <a:pt x="8588776" y="2175655"/>
                  <a:pt x="8596284" y="2164382"/>
                  <a:pt x="8603792" y="2160625"/>
                </a:cubicBezTo>
                <a:cubicBezTo>
                  <a:pt x="8618807" y="2160625"/>
                  <a:pt x="8633822" y="2164382"/>
                  <a:pt x="8652592" y="2168140"/>
                </a:cubicBezTo>
                <a:cubicBezTo>
                  <a:pt x="8652592" y="2160625"/>
                  <a:pt x="8652592" y="2156867"/>
                  <a:pt x="8652592" y="2145594"/>
                </a:cubicBezTo>
                <a:cubicBezTo>
                  <a:pt x="8667607" y="2153109"/>
                  <a:pt x="8682622" y="2156867"/>
                  <a:pt x="8697638" y="2164382"/>
                </a:cubicBezTo>
                <a:cubicBezTo>
                  <a:pt x="8693884" y="2179412"/>
                  <a:pt x="8675115" y="2201958"/>
                  <a:pt x="8712653" y="2205716"/>
                </a:cubicBezTo>
                <a:cubicBezTo>
                  <a:pt x="8708899" y="2209473"/>
                  <a:pt x="8705145" y="2209473"/>
                  <a:pt x="8705145" y="2209473"/>
                </a:cubicBezTo>
                <a:cubicBezTo>
                  <a:pt x="8697638" y="2213231"/>
                  <a:pt x="8693884" y="2209473"/>
                  <a:pt x="8686376" y="2209473"/>
                </a:cubicBezTo>
                <a:cubicBezTo>
                  <a:pt x="8693884" y="2216989"/>
                  <a:pt x="8697638" y="2224504"/>
                  <a:pt x="8701391" y="2232019"/>
                </a:cubicBezTo>
                <a:cubicBezTo>
                  <a:pt x="8705145" y="2235776"/>
                  <a:pt x="8712653" y="2232019"/>
                  <a:pt x="8716407" y="2235776"/>
                </a:cubicBezTo>
                <a:cubicBezTo>
                  <a:pt x="8723914" y="2247049"/>
                  <a:pt x="8731422" y="2254564"/>
                  <a:pt x="8735176" y="2262080"/>
                </a:cubicBezTo>
                <a:cubicBezTo>
                  <a:pt x="8720161" y="2262080"/>
                  <a:pt x="8708899" y="2292141"/>
                  <a:pt x="8690130" y="2277110"/>
                </a:cubicBezTo>
                <a:cubicBezTo>
                  <a:pt x="8686376" y="2288383"/>
                  <a:pt x="8682622" y="2292141"/>
                  <a:pt x="8678868" y="2299656"/>
                </a:cubicBezTo>
                <a:cubicBezTo>
                  <a:pt x="8675115" y="2295898"/>
                  <a:pt x="8671361" y="2295898"/>
                  <a:pt x="8667607" y="2292141"/>
                </a:cubicBezTo>
                <a:cubicBezTo>
                  <a:pt x="8667607" y="2292141"/>
                  <a:pt x="8667607" y="2288383"/>
                  <a:pt x="8667607" y="2284626"/>
                </a:cubicBezTo>
                <a:cubicBezTo>
                  <a:pt x="8652592" y="2295898"/>
                  <a:pt x="8641330" y="2303413"/>
                  <a:pt x="8626315" y="2314686"/>
                </a:cubicBezTo>
                <a:cubicBezTo>
                  <a:pt x="8633822" y="2314686"/>
                  <a:pt x="8637576" y="2318444"/>
                  <a:pt x="8648838" y="2318444"/>
                </a:cubicBezTo>
                <a:cubicBezTo>
                  <a:pt x="8637576" y="2325959"/>
                  <a:pt x="8630068" y="2333474"/>
                  <a:pt x="8618807" y="2340989"/>
                </a:cubicBezTo>
                <a:cubicBezTo>
                  <a:pt x="8611299" y="2348505"/>
                  <a:pt x="8600038" y="2352263"/>
                  <a:pt x="8592530" y="2359778"/>
                </a:cubicBezTo>
                <a:cubicBezTo>
                  <a:pt x="8585022" y="2371050"/>
                  <a:pt x="8573761" y="2374808"/>
                  <a:pt x="8566253" y="2359778"/>
                </a:cubicBezTo>
                <a:cubicBezTo>
                  <a:pt x="8566253" y="2356020"/>
                  <a:pt x="8562499" y="2356020"/>
                  <a:pt x="8558746" y="2348505"/>
                </a:cubicBezTo>
                <a:cubicBezTo>
                  <a:pt x="8551238" y="2356020"/>
                  <a:pt x="8547484" y="2363535"/>
                  <a:pt x="8539976" y="2367293"/>
                </a:cubicBezTo>
                <a:cubicBezTo>
                  <a:pt x="8554992" y="2374808"/>
                  <a:pt x="8577515" y="2367293"/>
                  <a:pt x="8577515" y="2389838"/>
                </a:cubicBezTo>
                <a:cubicBezTo>
                  <a:pt x="8581269" y="2397354"/>
                  <a:pt x="8570007" y="2404869"/>
                  <a:pt x="8566253" y="2416142"/>
                </a:cubicBezTo>
                <a:cubicBezTo>
                  <a:pt x="8566253" y="2412384"/>
                  <a:pt x="8566253" y="2408627"/>
                  <a:pt x="8562499" y="2408627"/>
                </a:cubicBezTo>
                <a:cubicBezTo>
                  <a:pt x="8554992" y="2408627"/>
                  <a:pt x="8543730" y="2408627"/>
                  <a:pt x="8536223" y="2412384"/>
                </a:cubicBezTo>
                <a:cubicBezTo>
                  <a:pt x="8521207" y="2416142"/>
                  <a:pt x="8513700" y="2431172"/>
                  <a:pt x="8532469" y="2446202"/>
                </a:cubicBezTo>
                <a:cubicBezTo>
                  <a:pt x="8509946" y="2446202"/>
                  <a:pt x="8491177" y="2446202"/>
                  <a:pt x="8472407" y="2446202"/>
                </a:cubicBezTo>
                <a:cubicBezTo>
                  <a:pt x="8483669" y="2438687"/>
                  <a:pt x="8491177" y="2434930"/>
                  <a:pt x="8502438" y="2431172"/>
                </a:cubicBezTo>
                <a:cubicBezTo>
                  <a:pt x="8453638" y="2419899"/>
                  <a:pt x="8423608" y="2431172"/>
                  <a:pt x="8397331" y="2468748"/>
                </a:cubicBezTo>
                <a:cubicBezTo>
                  <a:pt x="8397331" y="2468748"/>
                  <a:pt x="8393577" y="2472506"/>
                  <a:pt x="8393577" y="2472506"/>
                </a:cubicBezTo>
                <a:cubicBezTo>
                  <a:pt x="8359792" y="2476264"/>
                  <a:pt x="8337270" y="2502567"/>
                  <a:pt x="8310992" y="2517597"/>
                </a:cubicBezTo>
                <a:cubicBezTo>
                  <a:pt x="8288470" y="2532627"/>
                  <a:pt x="8265946" y="2547658"/>
                  <a:pt x="8239670" y="2562688"/>
                </a:cubicBezTo>
                <a:cubicBezTo>
                  <a:pt x="8247177" y="2562688"/>
                  <a:pt x="8254685" y="2566446"/>
                  <a:pt x="8262192" y="2570203"/>
                </a:cubicBezTo>
                <a:cubicBezTo>
                  <a:pt x="8265946" y="2570203"/>
                  <a:pt x="8269700" y="2570203"/>
                  <a:pt x="8273454" y="2566446"/>
                </a:cubicBezTo>
                <a:cubicBezTo>
                  <a:pt x="8277208" y="2543900"/>
                  <a:pt x="8299731" y="2551416"/>
                  <a:pt x="8314746" y="2551416"/>
                </a:cubicBezTo>
                <a:cubicBezTo>
                  <a:pt x="8333516" y="2547658"/>
                  <a:pt x="8333516" y="2551416"/>
                  <a:pt x="8344777" y="2540143"/>
                </a:cubicBezTo>
                <a:cubicBezTo>
                  <a:pt x="8341023" y="2536385"/>
                  <a:pt x="8333516" y="2536385"/>
                  <a:pt x="8307238" y="2543900"/>
                </a:cubicBezTo>
                <a:cubicBezTo>
                  <a:pt x="8314746" y="2536385"/>
                  <a:pt x="8318500" y="2528870"/>
                  <a:pt x="8322254" y="2521355"/>
                </a:cubicBezTo>
                <a:cubicBezTo>
                  <a:pt x="8329762" y="2525112"/>
                  <a:pt x="8333516" y="2528870"/>
                  <a:pt x="8341023" y="2528870"/>
                </a:cubicBezTo>
                <a:cubicBezTo>
                  <a:pt x="8344777" y="2525112"/>
                  <a:pt x="8352284" y="2521355"/>
                  <a:pt x="8356038" y="2517597"/>
                </a:cubicBezTo>
                <a:cubicBezTo>
                  <a:pt x="8356038" y="2517597"/>
                  <a:pt x="8359792" y="2517597"/>
                  <a:pt x="8359792" y="2521355"/>
                </a:cubicBezTo>
                <a:cubicBezTo>
                  <a:pt x="8356038" y="2525112"/>
                  <a:pt x="8356038" y="2528870"/>
                  <a:pt x="8352284" y="2532627"/>
                </a:cubicBezTo>
                <a:cubicBezTo>
                  <a:pt x="8356038" y="2532627"/>
                  <a:pt x="8363546" y="2532627"/>
                  <a:pt x="8367300" y="2532627"/>
                </a:cubicBezTo>
                <a:cubicBezTo>
                  <a:pt x="8378562" y="2525112"/>
                  <a:pt x="8401085" y="2536385"/>
                  <a:pt x="8401085" y="2517597"/>
                </a:cubicBezTo>
                <a:cubicBezTo>
                  <a:pt x="8412346" y="2510082"/>
                  <a:pt x="8419854" y="2506324"/>
                  <a:pt x="8427361" y="2498809"/>
                </a:cubicBezTo>
                <a:cubicBezTo>
                  <a:pt x="8438623" y="2495051"/>
                  <a:pt x="8468654" y="2495051"/>
                  <a:pt x="8479915" y="2498809"/>
                </a:cubicBezTo>
                <a:cubicBezTo>
                  <a:pt x="8483669" y="2502567"/>
                  <a:pt x="8491177" y="2506324"/>
                  <a:pt x="8494930" y="2502567"/>
                </a:cubicBezTo>
                <a:cubicBezTo>
                  <a:pt x="8543730" y="2487536"/>
                  <a:pt x="8592530" y="2468748"/>
                  <a:pt x="8645084" y="2464990"/>
                </a:cubicBezTo>
                <a:cubicBezTo>
                  <a:pt x="8652592" y="2464990"/>
                  <a:pt x="8656345" y="2464990"/>
                  <a:pt x="8660099" y="2461233"/>
                </a:cubicBezTo>
                <a:cubicBezTo>
                  <a:pt x="8697638" y="2438687"/>
                  <a:pt x="8742684" y="2438687"/>
                  <a:pt x="8783976" y="2427414"/>
                </a:cubicBezTo>
                <a:cubicBezTo>
                  <a:pt x="8795237" y="2423657"/>
                  <a:pt x="8806499" y="2427414"/>
                  <a:pt x="8817760" y="2431172"/>
                </a:cubicBezTo>
                <a:cubicBezTo>
                  <a:pt x="8836529" y="2434930"/>
                  <a:pt x="8851545" y="2442445"/>
                  <a:pt x="8874068" y="2449960"/>
                </a:cubicBezTo>
                <a:cubicBezTo>
                  <a:pt x="8817760" y="2483779"/>
                  <a:pt x="8765207" y="2510082"/>
                  <a:pt x="8716407" y="2540143"/>
                </a:cubicBezTo>
                <a:cubicBezTo>
                  <a:pt x="8712653" y="2543900"/>
                  <a:pt x="8705145" y="2543900"/>
                  <a:pt x="8701391" y="2547658"/>
                </a:cubicBezTo>
                <a:cubicBezTo>
                  <a:pt x="8697638" y="2540143"/>
                  <a:pt x="8693884" y="2536385"/>
                  <a:pt x="8690130" y="2528870"/>
                </a:cubicBezTo>
                <a:cubicBezTo>
                  <a:pt x="8705145" y="2528870"/>
                  <a:pt x="8716407" y="2525112"/>
                  <a:pt x="8727668" y="2521355"/>
                </a:cubicBezTo>
                <a:cubicBezTo>
                  <a:pt x="8727668" y="2521355"/>
                  <a:pt x="8727668" y="2517597"/>
                  <a:pt x="8727668" y="2517597"/>
                </a:cubicBezTo>
                <a:cubicBezTo>
                  <a:pt x="8705145" y="2513839"/>
                  <a:pt x="8686376" y="2510082"/>
                  <a:pt x="8663853" y="2506324"/>
                </a:cubicBezTo>
                <a:cubicBezTo>
                  <a:pt x="8667607" y="2506324"/>
                  <a:pt x="8671361" y="2498809"/>
                  <a:pt x="8675115" y="2502567"/>
                </a:cubicBezTo>
                <a:cubicBezTo>
                  <a:pt x="8686376" y="2506324"/>
                  <a:pt x="8697638" y="2498809"/>
                  <a:pt x="8712653" y="2498809"/>
                </a:cubicBezTo>
                <a:cubicBezTo>
                  <a:pt x="8731422" y="2498809"/>
                  <a:pt x="8742684" y="2491294"/>
                  <a:pt x="8753945" y="2476264"/>
                </a:cubicBezTo>
                <a:cubicBezTo>
                  <a:pt x="8757699" y="2472506"/>
                  <a:pt x="8768960" y="2472506"/>
                  <a:pt x="8772714" y="2472506"/>
                </a:cubicBezTo>
                <a:cubicBezTo>
                  <a:pt x="8795237" y="2472506"/>
                  <a:pt x="8814006" y="2472506"/>
                  <a:pt x="8832776" y="2461233"/>
                </a:cubicBezTo>
                <a:cubicBezTo>
                  <a:pt x="8814006" y="2453718"/>
                  <a:pt x="8795237" y="2446202"/>
                  <a:pt x="8776468" y="2449960"/>
                </a:cubicBezTo>
                <a:cubicBezTo>
                  <a:pt x="8735176" y="2461233"/>
                  <a:pt x="8693884" y="2468748"/>
                  <a:pt x="8656345" y="2491294"/>
                </a:cubicBezTo>
                <a:cubicBezTo>
                  <a:pt x="8633822" y="2502567"/>
                  <a:pt x="8603792" y="2506324"/>
                  <a:pt x="8581269" y="2517597"/>
                </a:cubicBezTo>
                <a:cubicBezTo>
                  <a:pt x="8570007" y="2521355"/>
                  <a:pt x="8562499" y="2528870"/>
                  <a:pt x="8554992" y="2532627"/>
                </a:cubicBezTo>
                <a:cubicBezTo>
                  <a:pt x="8543730" y="2536385"/>
                  <a:pt x="8528715" y="2540143"/>
                  <a:pt x="8517453" y="2543900"/>
                </a:cubicBezTo>
                <a:cubicBezTo>
                  <a:pt x="8517453" y="2547658"/>
                  <a:pt x="8517453" y="2551416"/>
                  <a:pt x="8521207" y="2551416"/>
                </a:cubicBezTo>
                <a:cubicBezTo>
                  <a:pt x="8532469" y="2551416"/>
                  <a:pt x="8539976" y="2547658"/>
                  <a:pt x="8551238" y="2547658"/>
                </a:cubicBezTo>
                <a:cubicBezTo>
                  <a:pt x="8554992" y="2551416"/>
                  <a:pt x="8554992" y="2551416"/>
                  <a:pt x="8554992" y="2555173"/>
                </a:cubicBezTo>
                <a:cubicBezTo>
                  <a:pt x="8532469" y="2562688"/>
                  <a:pt x="8506192" y="2570203"/>
                  <a:pt x="8483669" y="2577719"/>
                </a:cubicBezTo>
                <a:cubicBezTo>
                  <a:pt x="8476161" y="2581476"/>
                  <a:pt x="8468654" y="2585234"/>
                  <a:pt x="8457392" y="2588992"/>
                </a:cubicBezTo>
                <a:cubicBezTo>
                  <a:pt x="8449884" y="2592749"/>
                  <a:pt x="8438623" y="2596507"/>
                  <a:pt x="8427361" y="2600265"/>
                </a:cubicBezTo>
                <a:cubicBezTo>
                  <a:pt x="8431115" y="2592749"/>
                  <a:pt x="8431115" y="2585234"/>
                  <a:pt x="8434869" y="2585234"/>
                </a:cubicBezTo>
                <a:cubicBezTo>
                  <a:pt x="8446131" y="2585234"/>
                  <a:pt x="8457392" y="2581476"/>
                  <a:pt x="8468654" y="2573961"/>
                </a:cubicBezTo>
                <a:cubicBezTo>
                  <a:pt x="8479915" y="2570203"/>
                  <a:pt x="8494930" y="2566446"/>
                  <a:pt x="8513700" y="2558931"/>
                </a:cubicBezTo>
                <a:cubicBezTo>
                  <a:pt x="8498684" y="2543900"/>
                  <a:pt x="8483669" y="2540143"/>
                  <a:pt x="8468654" y="2547658"/>
                </a:cubicBezTo>
                <a:cubicBezTo>
                  <a:pt x="8453638" y="2558931"/>
                  <a:pt x="8438623" y="2570203"/>
                  <a:pt x="8419854" y="2577719"/>
                </a:cubicBezTo>
                <a:cubicBezTo>
                  <a:pt x="8419854" y="2581476"/>
                  <a:pt x="8416100" y="2581476"/>
                  <a:pt x="8416100" y="2581476"/>
                </a:cubicBezTo>
                <a:cubicBezTo>
                  <a:pt x="8393577" y="2577719"/>
                  <a:pt x="8374808" y="2588992"/>
                  <a:pt x="8356038" y="2596507"/>
                </a:cubicBezTo>
                <a:cubicBezTo>
                  <a:pt x="8314746" y="2611537"/>
                  <a:pt x="8269700" y="2626568"/>
                  <a:pt x="8228408" y="2645356"/>
                </a:cubicBezTo>
                <a:cubicBezTo>
                  <a:pt x="8194624" y="2656628"/>
                  <a:pt x="8160839" y="2667902"/>
                  <a:pt x="8127054" y="2682932"/>
                </a:cubicBezTo>
                <a:cubicBezTo>
                  <a:pt x="8123300" y="2682932"/>
                  <a:pt x="8119547" y="2686689"/>
                  <a:pt x="8115793" y="2690447"/>
                </a:cubicBezTo>
                <a:cubicBezTo>
                  <a:pt x="8104532" y="2705477"/>
                  <a:pt x="8093270" y="2712993"/>
                  <a:pt x="8070747" y="2705477"/>
                </a:cubicBezTo>
                <a:cubicBezTo>
                  <a:pt x="8070747" y="2705477"/>
                  <a:pt x="8066993" y="2709235"/>
                  <a:pt x="8063240" y="2709235"/>
                </a:cubicBezTo>
                <a:cubicBezTo>
                  <a:pt x="8048224" y="2716750"/>
                  <a:pt x="8033208" y="2724265"/>
                  <a:pt x="8018193" y="2731781"/>
                </a:cubicBezTo>
                <a:cubicBezTo>
                  <a:pt x="8014440" y="2731781"/>
                  <a:pt x="8010686" y="2731781"/>
                  <a:pt x="8006932" y="2731781"/>
                </a:cubicBezTo>
                <a:cubicBezTo>
                  <a:pt x="7991916" y="2720508"/>
                  <a:pt x="7976901" y="2728023"/>
                  <a:pt x="7961886" y="2735538"/>
                </a:cubicBezTo>
                <a:cubicBezTo>
                  <a:pt x="7946870" y="2746811"/>
                  <a:pt x="7928101" y="2754326"/>
                  <a:pt x="7913086" y="2761841"/>
                </a:cubicBezTo>
                <a:cubicBezTo>
                  <a:pt x="7909332" y="2765599"/>
                  <a:pt x="7905578" y="2765599"/>
                  <a:pt x="7901824" y="2765599"/>
                </a:cubicBezTo>
                <a:cubicBezTo>
                  <a:pt x="7894316" y="2769357"/>
                  <a:pt x="7883055" y="2769357"/>
                  <a:pt x="7879302" y="2776872"/>
                </a:cubicBezTo>
                <a:cubicBezTo>
                  <a:pt x="7875548" y="2780629"/>
                  <a:pt x="7879302" y="2791902"/>
                  <a:pt x="7883055" y="2799418"/>
                </a:cubicBezTo>
                <a:cubicBezTo>
                  <a:pt x="7826748" y="2829478"/>
                  <a:pt x="7770440" y="2855782"/>
                  <a:pt x="7717886" y="2882085"/>
                </a:cubicBezTo>
                <a:cubicBezTo>
                  <a:pt x="7699117" y="2893358"/>
                  <a:pt x="7695364" y="2915903"/>
                  <a:pt x="7714132" y="2930934"/>
                </a:cubicBezTo>
                <a:cubicBezTo>
                  <a:pt x="7710378" y="2930934"/>
                  <a:pt x="7706625" y="2934691"/>
                  <a:pt x="7702871" y="2930934"/>
                </a:cubicBezTo>
                <a:cubicBezTo>
                  <a:pt x="7684102" y="2915903"/>
                  <a:pt x="7665332" y="2919661"/>
                  <a:pt x="7642810" y="2923419"/>
                </a:cubicBezTo>
                <a:cubicBezTo>
                  <a:pt x="7624040" y="2930934"/>
                  <a:pt x="7616533" y="2934691"/>
                  <a:pt x="7624040" y="2953479"/>
                </a:cubicBezTo>
                <a:cubicBezTo>
                  <a:pt x="7609025" y="2960995"/>
                  <a:pt x="7594010" y="2968510"/>
                  <a:pt x="7578994" y="2976025"/>
                </a:cubicBezTo>
                <a:cubicBezTo>
                  <a:pt x="7575240" y="2976025"/>
                  <a:pt x="7567733" y="2968510"/>
                  <a:pt x="7560226" y="2964752"/>
                </a:cubicBezTo>
                <a:cubicBezTo>
                  <a:pt x="7548964" y="2972267"/>
                  <a:pt x="7548964" y="2998571"/>
                  <a:pt x="7526440" y="2983540"/>
                </a:cubicBezTo>
                <a:cubicBezTo>
                  <a:pt x="7526440" y="2983540"/>
                  <a:pt x="7526440" y="2987298"/>
                  <a:pt x="7526440" y="2987298"/>
                </a:cubicBezTo>
                <a:cubicBezTo>
                  <a:pt x="7518933" y="2991056"/>
                  <a:pt x="7507672" y="2991056"/>
                  <a:pt x="7500164" y="2994813"/>
                </a:cubicBezTo>
                <a:cubicBezTo>
                  <a:pt x="7496410" y="2994813"/>
                  <a:pt x="7488902" y="2994813"/>
                  <a:pt x="7485148" y="2998571"/>
                </a:cubicBezTo>
                <a:cubicBezTo>
                  <a:pt x="7447610" y="3017359"/>
                  <a:pt x="7406318" y="3036147"/>
                  <a:pt x="7365026" y="3054935"/>
                </a:cubicBezTo>
                <a:cubicBezTo>
                  <a:pt x="7353764" y="3062450"/>
                  <a:pt x="7342503" y="3069965"/>
                  <a:pt x="7331242" y="3077480"/>
                </a:cubicBezTo>
                <a:cubicBezTo>
                  <a:pt x="7327488" y="3077480"/>
                  <a:pt x="7323734" y="3084996"/>
                  <a:pt x="7319980" y="3088753"/>
                </a:cubicBezTo>
                <a:cubicBezTo>
                  <a:pt x="7331242" y="3100026"/>
                  <a:pt x="7331242" y="3100026"/>
                  <a:pt x="7376288" y="3088753"/>
                </a:cubicBezTo>
                <a:cubicBezTo>
                  <a:pt x="7376288" y="3081238"/>
                  <a:pt x="7376288" y="3073723"/>
                  <a:pt x="7376288" y="3066208"/>
                </a:cubicBezTo>
                <a:cubicBezTo>
                  <a:pt x="7387549" y="3073723"/>
                  <a:pt x="7391302" y="3039904"/>
                  <a:pt x="7417580" y="3058692"/>
                </a:cubicBezTo>
                <a:cubicBezTo>
                  <a:pt x="7406318" y="3058692"/>
                  <a:pt x="7402564" y="3058692"/>
                  <a:pt x="7395056" y="3062450"/>
                </a:cubicBezTo>
                <a:cubicBezTo>
                  <a:pt x="7398810" y="3077480"/>
                  <a:pt x="7402564" y="3084996"/>
                  <a:pt x="7421334" y="3077480"/>
                </a:cubicBezTo>
                <a:cubicBezTo>
                  <a:pt x="7436348" y="3073723"/>
                  <a:pt x="7451364" y="3073723"/>
                  <a:pt x="7466380" y="3069965"/>
                </a:cubicBezTo>
                <a:cubicBezTo>
                  <a:pt x="7458872" y="3054935"/>
                  <a:pt x="7455118" y="3043662"/>
                  <a:pt x="7451364" y="3028632"/>
                </a:cubicBezTo>
                <a:cubicBezTo>
                  <a:pt x="7455118" y="3024874"/>
                  <a:pt x="7462626" y="3021116"/>
                  <a:pt x="7466380" y="3017359"/>
                </a:cubicBezTo>
                <a:cubicBezTo>
                  <a:pt x="7470133" y="3032389"/>
                  <a:pt x="7470133" y="3043662"/>
                  <a:pt x="7473887" y="3058692"/>
                </a:cubicBezTo>
                <a:cubicBezTo>
                  <a:pt x="7485148" y="3058692"/>
                  <a:pt x="7503918" y="3058692"/>
                  <a:pt x="7515179" y="3051177"/>
                </a:cubicBezTo>
                <a:cubicBezTo>
                  <a:pt x="7530194" y="3043662"/>
                  <a:pt x="7552718" y="3039904"/>
                  <a:pt x="7563979" y="3013601"/>
                </a:cubicBezTo>
                <a:cubicBezTo>
                  <a:pt x="7563979" y="3009844"/>
                  <a:pt x="7578994" y="3013601"/>
                  <a:pt x="7586502" y="3009844"/>
                </a:cubicBezTo>
                <a:cubicBezTo>
                  <a:pt x="7586502" y="3013601"/>
                  <a:pt x="7586502" y="3013601"/>
                  <a:pt x="7586502" y="3013601"/>
                </a:cubicBezTo>
                <a:cubicBezTo>
                  <a:pt x="7601518" y="3009844"/>
                  <a:pt x="7612779" y="3002328"/>
                  <a:pt x="7631548" y="2994813"/>
                </a:cubicBezTo>
                <a:cubicBezTo>
                  <a:pt x="7627794" y="3006086"/>
                  <a:pt x="7624040" y="3013601"/>
                  <a:pt x="7620286" y="3024874"/>
                </a:cubicBezTo>
                <a:cubicBezTo>
                  <a:pt x="7631548" y="3017359"/>
                  <a:pt x="7639056" y="3013601"/>
                  <a:pt x="7646564" y="3009844"/>
                </a:cubicBezTo>
                <a:cubicBezTo>
                  <a:pt x="7639056" y="2998571"/>
                  <a:pt x="7635302" y="2991056"/>
                  <a:pt x="7627794" y="2983540"/>
                </a:cubicBezTo>
                <a:cubicBezTo>
                  <a:pt x="7635302" y="2983540"/>
                  <a:pt x="7639056" y="2979783"/>
                  <a:pt x="7642810" y="2979783"/>
                </a:cubicBezTo>
                <a:cubicBezTo>
                  <a:pt x="7646564" y="2991056"/>
                  <a:pt x="7650318" y="3002328"/>
                  <a:pt x="7654071" y="3013601"/>
                </a:cubicBezTo>
                <a:cubicBezTo>
                  <a:pt x="7661579" y="3009844"/>
                  <a:pt x="7669086" y="3006086"/>
                  <a:pt x="7672840" y="3006086"/>
                </a:cubicBezTo>
                <a:cubicBezTo>
                  <a:pt x="7687856" y="3006086"/>
                  <a:pt x="7699117" y="3002328"/>
                  <a:pt x="7699117" y="2987298"/>
                </a:cubicBezTo>
                <a:cubicBezTo>
                  <a:pt x="7699117" y="2983540"/>
                  <a:pt x="7702871" y="2976025"/>
                  <a:pt x="7702871" y="2976025"/>
                </a:cubicBezTo>
                <a:cubicBezTo>
                  <a:pt x="7725394" y="2987298"/>
                  <a:pt x="7736656" y="2953479"/>
                  <a:pt x="7759178" y="2964752"/>
                </a:cubicBezTo>
                <a:cubicBezTo>
                  <a:pt x="7770440" y="2976025"/>
                  <a:pt x="7804224" y="2976025"/>
                  <a:pt x="7815486" y="2960995"/>
                </a:cubicBezTo>
                <a:cubicBezTo>
                  <a:pt x="7826748" y="2953479"/>
                  <a:pt x="7834256" y="2942207"/>
                  <a:pt x="7849270" y="2949722"/>
                </a:cubicBezTo>
                <a:cubicBezTo>
                  <a:pt x="7849270" y="2949722"/>
                  <a:pt x="7853024" y="2945964"/>
                  <a:pt x="7856778" y="2942207"/>
                </a:cubicBezTo>
                <a:cubicBezTo>
                  <a:pt x="7864286" y="2942207"/>
                  <a:pt x="7868040" y="2938449"/>
                  <a:pt x="7875548" y="2938449"/>
                </a:cubicBezTo>
                <a:cubicBezTo>
                  <a:pt x="7871794" y="2938449"/>
                  <a:pt x="7868040" y="2942207"/>
                  <a:pt x="7864286" y="2945964"/>
                </a:cubicBezTo>
                <a:cubicBezTo>
                  <a:pt x="7875548" y="2949722"/>
                  <a:pt x="7886809" y="2953479"/>
                  <a:pt x="7901824" y="2957237"/>
                </a:cubicBezTo>
                <a:cubicBezTo>
                  <a:pt x="7901824" y="2945964"/>
                  <a:pt x="7901824" y="2938449"/>
                  <a:pt x="7901824" y="2930934"/>
                </a:cubicBezTo>
                <a:cubicBezTo>
                  <a:pt x="7924348" y="2927176"/>
                  <a:pt x="7943116" y="2923419"/>
                  <a:pt x="7961886" y="2923419"/>
                </a:cubicBezTo>
                <a:cubicBezTo>
                  <a:pt x="7976901" y="2919661"/>
                  <a:pt x="7980655" y="2912146"/>
                  <a:pt x="7973147" y="2904631"/>
                </a:cubicBezTo>
                <a:cubicBezTo>
                  <a:pt x="7980655" y="2904631"/>
                  <a:pt x="7988162" y="2904631"/>
                  <a:pt x="7995670" y="2908388"/>
                </a:cubicBezTo>
                <a:cubicBezTo>
                  <a:pt x="7999424" y="2900873"/>
                  <a:pt x="8006932" y="2897115"/>
                  <a:pt x="8010686" y="2889600"/>
                </a:cubicBezTo>
                <a:cubicBezTo>
                  <a:pt x="8018193" y="2885843"/>
                  <a:pt x="8025701" y="2885843"/>
                  <a:pt x="8029454" y="2882085"/>
                </a:cubicBezTo>
                <a:cubicBezTo>
                  <a:pt x="8029454" y="2882085"/>
                  <a:pt x="8036962" y="2885843"/>
                  <a:pt x="8040716" y="2885843"/>
                </a:cubicBezTo>
                <a:cubicBezTo>
                  <a:pt x="8059486" y="2874570"/>
                  <a:pt x="8078254" y="2863297"/>
                  <a:pt x="8093270" y="2852024"/>
                </a:cubicBezTo>
                <a:cubicBezTo>
                  <a:pt x="8119547" y="2870812"/>
                  <a:pt x="8123300" y="2867054"/>
                  <a:pt x="8149578" y="2852024"/>
                </a:cubicBezTo>
                <a:cubicBezTo>
                  <a:pt x="8172100" y="2836994"/>
                  <a:pt x="8198378" y="2836994"/>
                  <a:pt x="8220900" y="2829478"/>
                </a:cubicBezTo>
                <a:cubicBezTo>
                  <a:pt x="8224654" y="2829478"/>
                  <a:pt x="8224654" y="2833236"/>
                  <a:pt x="8235916" y="2836994"/>
                </a:cubicBezTo>
                <a:cubicBezTo>
                  <a:pt x="8205885" y="2833236"/>
                  <a:pt x="8198378" y="2859539"/>
                  <a:pt x="8183362" y="2870812"/>
                </a:cubicBezTo>
                <a:cubicBezTo>
                  <a:pt x="8179608" y="2874570"/>
                  <a:pt x="8168346" y="2874570"/>
                  <a:pt x="8160839" y="2878327"/>
                </a:cubicBezTo>
                <a:cubicBezTo>
                  <a:pt x="8145824" y="2885843"/>
                  <a:pt x="8127054" y="2885843"/>
                  <a:pt x="8115793" y="2908388"/>
                </a:cubicBezTo>
                <a:cubicBezTo>
                  <a:pt x="8149578" y="2897115"/>
                  <a:pt x="8179608" y="2889600"/>
                  <a:pt x="8205885" y="2878327"/>
                </a:cubicBezTo>
                <a:cubicBezTo>
                  <a:pt x="8209639" y="2882085"/>
                  <a:pt x="8209639" y="2885843"/>
                  <a:pt x="8209639" y="2889600"/>
                </a:cubicBezTo>
                <a:cubicBezTo>
                  <a:pt x="8213392" y="2889600"/>
                  <a:pt x="8220900" y="2885843"/>
                  <a:pt x="8220900" y="2885843"/>
                </a:cubicBezTo>
                <a:cubicBezTo>
                  <a:pt x="8235916" y="2867054"/>
                  <a:pt x="8235916" y="2867054"/>
                  <a:pt x="8254685" y="2863297"/>
                </a:cubicBezTo>
                <a:cubicBezTo>
                  <a:pt x="8262192" y="2870812"/>
                  <a:pt x="8265946" y="2874570"/>
                  <a:pt x="8269700" y="2874570"/>
                </a:cubicBezTo>
                <a:cubicBezTo>
                  <a:pt x="8284716" y="2878327"/>
                  <a:pt x="8295977" y="2882085"/>
                  <a:pt x="8314746" y="2889600"/>
                </a:cubicBezTo>
                <a:cubicBezTo>
                  <a:pt x="8318500" y="2882085"/>
                  <a:pt x="8322254" y="2874570"/>
                  <a:pt x="8329762" y="2867054"/>
                </a:cubicBezTo>
                <a:cubicBezTo>
                  <a:pt x="8348531" y="2900873"/>
                  <a:pt x="8359792" y="2867054"/>
                  <a:pt x="8374808" y="2867054"/>
                </a:cubicBezTo>
                <a:cubicBezTo>
                  <a:pt x="8363546" y="2855782"/>
                  <a:pt x="8344777" y="2852024"/>
                  <a:pt x="8352284" y="2829478"/>
                </a:cubicBezTo>
                <a:cubicBezTo>
                  <a:pt x="8359792" y="2836994"/>
                  <a:pt x="8363546" y="2840751"/>
                  <a:pt x="8374808" y="2848266"/>
                </a:cubicBezTo>
                <a:cubicBezTo>
                  <a:pt x="8374808" y="2844509"/>
                  <a:pt x="8386069" y="2840751"/>
                  <a:pt x="8386069" y="2833236"/>
                </a:cubicBezTo>
                <a:cubicBezTo>
                  <a:pt x="8389823" y="2814448"/>
                  <a:pt x="8401085" y="2818206"/>
                  <a:pt x="8412346" y="2818206"/>
                </a:cubicBezTo>
                <a:cubicBezTo>
                  <a:pt x="8423608" y="2818206"/>
                  <a:pt x="8431115" y="2818206"/>
                  <a:pt x="8442377" y="2818206"/>
                </a:cubicBezTo>
                <a:cubicBezTo>
                  <a:pt x="8438623" y="2821963"/>
                  <a:pt x="8438623" y="2829478"/>
                  <a:pt x="8434869" y="2840751"/>
                </a:cubicBezTo>
                <a:cubicBezTo>
                  <a:pt x="8442377" y="2840751"/>
                  <a:pt x="8449884" y="2840751"/>
                  <a:pt x="8457392" y="2836994"/>
                </a:cubicBezTo>
                <a:cubicBezTo>
                  <a:pt x="8491177" y="2810690"/>
                  <a:pt x="8539976" y="2806933"/>
                  <a:pt x="8577515" y="2784387"/>
                </a:cubicBezTo>
                <a:cubicBezTo>
                  <a:pt x="8581269" y="2780629"/>
                  <a:pt x="8588776" y="2784387"/>
                  <a:pt x="8592530" y="2780629"/>
                </a:cubicBezTo>
                <a:cubicBezTo>
                  <a:pt x="8600038" y="2780629"/>
                  <a:pt x="8603792" y="2776872"/>
                  <a:pt x="8607545" y="2773114"/>
                </a:cubicBezTo>
                <a:cubicBezTo>
                  <a:pt x="8615053" y="2769357"/>
                  <a:pt x="8622561" y="2761841"/>
                  <a:pt x="8630068" y="2758084"/>
                </a:cubicBezTo>
                <a:cubicBezTo>
                  <a:pt x="8630068" y="2761841"/>
                  <a:pt x="8633822" y="2761841"/>
                  <a:pt x="8633822" y="2765599"/>
                </a:cubicBezTo>
                <a:cubicBezTo>
                  <a:pt x="8615053" y="2776872"/>
                  <a:pt x="8596284" y="2784387"/>
                  <a:pt x="8577515" y="2799418"/>
                </a:cubicBezTo>
                <a:cubicBezTo>
                  <a:pt x="8592530" y="2810690"/>
                  <a:pt x="8607545" y="2806933"/>
                  <a:pt x="8622561" y="2799418"/>
                </a:cubicBezTo>
                <a:cubicBezTo>
                  <a:pt x="8630068" y="2795660"/>
                  <a:pt x="8641330" y="2788145"/>
                  <a:pt x="8648838" y="2784387"/>
                </a:cubicBezTo>
                <a:cubicBezTo>
                  <a:pt x="8652592" y="2784387"/>
                  <a:pt x="8652592" y="2784387"/>
                  <a:pt x="8652592" y="2788145"/>
                </a:cubicBezTo>
                <a:cubicBezTo>
                  <a:pt x="8648838" y="2791902"/>
                  <a:pt x="8645084" y="2795660"/>
                  <a:pt x="8641330" y="2799418"/>
                </a:cubicBezTo>
                <a:cubicBezTo>
                  <a:pt x="8641330" y="2803175"/>
                  <a:pt x="8641330" y="2803175"/>
                  <a:pt x="8641330" y="2806933"/>
                </a:cubicBezTo>
                <a:cubicBezTo>
                  <a:pt x="8678868" y="2784387"/>
                  <a:pt x="8716407" y="2765599"/>
                  <a:pt x="8753945" y="2743053"/>
                </a:cubicBezTo>
                <a:cubicBezTo>
                  <a:pt x="8742684" y="2735538"/>
                  <a:pt x="8731422" y="2720508"/>
                  <a:pt x="8720161" y="2739296"/>
                </a:cubicBezTo>
                <a:cubicBezTo>
                  <a:pt x="8712653" y="2735538"/>
                  <a:pt x="8705145" y="2731781"/>
                  <a:pt x="8697638" y="2731781"/>
                </a:cubicBezTo>
                <a:cubicBezTo>
                  <a:pt x="8705145" y="2720508"/>
                  <a:pt x="8708899" y="2712993"/>
                  <a:pt x="8712653" y="2701720"/>
                </a:cubicBezTo>
                <a:cubicBezTo>
                  <a:pt x="8727668" y="2716750"/>
                  <a:pt x="8742684" y="2724265"/>
                  <a:pt x="8761453" y="2720508"/>
                </a:cubicBezTo>
                <a:cubicBezTo>
                  <a:pt x="8765207" y="2720508"/>
                  <a:pt x="8772714" y="2724265"/>
                  <a:pt x="8780222" y="2724265"/>
                </a:cubicBezTo>
                <a:cubicBezTo>
                  <a:pt x="8787730" y="2720508"/>
                  <a:pt x="8806499" y="2716750"/>
                  <a:pt x="8798991" y="2694205"/>
                </a:cubicBezTo>
                <a:cubicBezTo>
                  <a:pt x="8798991" y="2694205"/>
                  <a:pt x="8806499" y="2686689"/>
                  <a:pt x="8810253" y="2690447"/>
                </a:cubicBezTo>
                <a:cubicBezTo>
                  <a:pt x="8821514" y="2697962"/>
                  <a:pt x="8829022" y="2686689"/>
                  <a:pt x="8836529" y="2679174"/>
                </a:cubicBezTo>
                <a:cubicBezTo>
                  <a:pt x="8836529" y="2679174"/>
                  <a:pt x="8840283" y="2679174"/>
                  <a:pt x="8847791" y="2679174"/>
                </a:cubicBezTo>
                <a:cubicBezTo>
                  <a:pt x="8840283" y="2697962"/>
                  <a:pt x="8829022" y="2716750"/>
                  <a:pt x="8821514" y="2739296"/>
                </a:cubicBezTo>
                <a:cubicBezTo>
                  <a:pt x="8817760" y="2739296"/>
                  <a:pt x="8802745" y="2731781"/>
                  <a:pt x="8798991" y="2746811"/>
                </a:cubicBezTo>
                <a:cubicBezTo>
                  <a:pt x="8798991" y="2746811"/>
                  <a:pt x="8787730" y="2746811"/>
                  <a:pt x="8783976" y="2746811"/>
                </a:cubicBezTo>
                <a:cubicBezTo>
                  <a:pt x="8783976" y="2746811"/>
                  <a:pt x="8787730" y="2750569"/>
                  <a:pt x="8787730" y="2750569"/>
                </a:cubicBezTo>
                <a:cubicBezTo>
                  <a:pt x="8783976" y="2754326"/>
                  <a:pt x="8780222" y="2761841"/>
                  <a:pt x="8772714" y="2765599"/>
                </a:cubicBezTo>
                <a:cubicBezTo>
                  <a:pt x="8765207" y="2758084"/>
                  <a:pt x="8765207" y="2754326"/>
                  <a:pt x="8761453" y="2750569"/>
                </a:cubicBezTo>
                <a:cubicBezTo>
                  <a:pt x="8746437" y="2761841"/>
                  <a:pt x="8735176" y="2773114"/>
                  <a:pt x="8720161" y="2788145"/>
                </a:cubicBezTo>
                <a:cubicBezTo>
                  <a:pt x="8720161" y="2788145"/>
                  <a:pt x="8720161" y="2788145"/>
                  <a:pt x="8723914" y="2791902"/>
                </a:cubicBezTo>
                <a:cubicBezTo>
                  <a:pt x="8832776" y="2784387"/>
                  <a:pt x="8945391" y="2776872"/>
                  <a:pt x="9054252" y="2773114"/>
                </a:cubicBezTo>
                <a:cubicBezTo>
                  <a:pt x="9054252" y="2773114"/>
                  <a:pt x="9054252" y="2773114"/>
                  <a:pt x="9058006" y="2776872"/>
                </a:cubicBezTo>
                <a:cubicBezTo>
                  <a:pt x="9046744" y="2780629"/>
                  <a:pt x="9039237" y="2780629"/>
                  <a:pt x="9027975" y="2784387"/>
                </a:cubicBezTo>
                <a:cubicBezTo>
                  <a:pt x="9027975" y="2788145"/>
                  <a:pt x="9027975" y="2788145"/>
                  <a:pt x="9027975" y="2788145"/>
                </a:cubicBezTo>
                <a:cubicBezTo>
                  <a:pt x="9054252" y="2791902"/>
                  <a:pt x="9080529" y="2791902"/>
                  <a:pt x="9106806" y="2791902"/>
                </a:cubicBezTo>
                <a:cubicBezTo>
                  <a:pt x="9170621" y="2795660"/>
                  <a:pt x="9234436" y="2799418"/>
                  <a:pt x="9298251" y="2788145"/>
                </a:cubicBezTo>
                <a:cubicBezTo>
                  <a:pt x="9313267" y="2788145"/>
                  <a:pt x="9313267" y="2788145"/>
                  <a:pt x="9317020" y="2803175"/>
                </a:cubicBezTo>
                <a:cubicBezTo>
                  <a:pt x="9290744" y="2803175"/>
                  <a:pt x="9268221" y="2806933"/>
                  <a:pt x="9241944" y="2806933"/>
                </a:cubicBezTo>
                <a:cubicBezTo>
                  <a:pt x="9241944" y="2825721"/>
                  <a:pt x="9241944" y="2840751"/>
                  <a:pt x="9241944" y="2855782"/>
                </a:cubicBezTo>
                <a:cubicBezTo>
                  <a:pt x="9219421" y="2855782"/>
                  <a:pt x="9196898" y="2855782"/>
                  <a:pt x="9178129" y="2859539"/>
                </a:cubicBezTo>
                <a:cubicBezTo>
                  <a:pt x="9155606" y="2867054"/>
                  <a:pt x="9133083" y="2874570"/>
                  <a:pt x="9106806" y="2882085"/>
                </a:cubicBezTo>
                <a:cubicBezTo>
                  <a:pt x="9103052" y="2885843"/>
                  <a:pt x="9099298" y="2885843"/>
                  <a:pt x="9099298" y="2885843"/>
                </a:cubicBezTo>
                <a:cubicBezTo>
                  <a:pt x="9088036" y="2889600"/>
                  <a:pt x="9073021" y="2885843"/>
                  <a:pt x="9065513" y="2897115"/>
                </a:cubicBezTo>
                <a:cubicBezTo>
                  <a:pt x="9061760" y="2904631"/>
                  <a:pt x="9042990" y="2904631"/>
                  <a:pt x="9031729" y="2908388"/>
                </a:cubicBezTo>
                <a:cubicBezTo>
                  <a:pt x="9016714" y="2912146"/>
                  <a:pt x="8997944" y="2915903"/>
                  <a:pt x="8982929" y="2919661"/>
                </a:cubicBezTo>
                <a:cubicBezTo>
                  <a:pt x="8967914" y="2919661"/>
                  <a:pt x="8949145" y="2919661"/>
                  <a:pt x="8930375" y="2919661"/>
                </a:cubicBezTo>
                <a:cubicBezTo>
                  <a:pt x="8919114" y="2945964"/>
                  <a:pt x="8885329" y="2945964"/>
                  <a:pt x="8859052" y="2960995"/>
                </a:cubicBezTo>
                <a:cubicBezTo>
                  <a:pt x="8859052" y="2960995"/>
                  <a:pt x="8859052" y="2964752"/>
                  <a:pt x="8859052" y="2964752"/>
                </a:cubicBezTo>
                <a:cubicBezTo>
                  <a:pt x="8866560" y="2964752"/>
                  <a:pt x="8877822" y="2968510"/>
                  <a:pt x="8881576" y="2968510"/>
                </a:cubicBezTo>
                <a:cubicBezTo>
                  <a:pt x="8915360" y="2960995"/>
                  <a:pt x="8949145" y="2957237"/>
                  <a:pt x="8982929" y="2945964"/>
                </a:cubicBezTo>
                <a:cubicBezTo>
                  <a:pt x="9027975" y="2930934"/>
                  <a:pt x="9073021" y="2938449"/>
                  <a:pt x="9118067" y="2938449"/>
                </a:cubicBezTo>
                <a:cubicBezTo>
                  <a:pt x="9121821" y="2938449"/>
                  <a:pt x="9125575" y="2938449"/>
                  <a:pt x="9129329" y="2942207"/>
                </a:cubicBezTo>
                <a:cubicBezTo>
                  <a:pt x="9133083" y="2942207"/>
                  <a:pt x="9136836" y="2945964"/>
                  <a:pt x="9136836" y="2949722"/>
                </a:cubicBezTo>
                <a:cubicBezTo>
                  <a:pt x="9136836" y="2953479"/>
                  <a:pt x="9133083" y="2957237"/>
                  <a:pt x="9129329" y="2957237"/>
                </a:cubicBezTo>
                <a:cubicBezTo>
                  <a:pt x="9121821" y="2960995"/>
                  <a:pt x="9110559" y="2964752"/>
                  <a:pt x="9099298" y="2964752"/>
                </a:cubicBezTo>
                <a:cubicBezTo>
                  <a:pt x="9073021" y="2960995"/>
                  <a:pt x="9050498" y="2968510"/>
                  <a:pt x="9027975" y="2976025"/>
                </a:cubicBezTo>
                <a:cubicBezTo>
                  <a:pt x="9020467" y="2976025"/>
                  <a:pt x="9012960" y="2976025"/>
                  <a:pt x="9005452" y="2976025"/>
                </a:cubicBezTo>
                <a:cubicBezTo>
                  <a:pt x="8982929" y="2972267"/>
                  <a:pt x="8956652" y="2964752"/>
                  <a:pt x="8941637" y="2987298"/>
                </a:cubicBezTo>
                <a:cubicBezTo>
                  <a:pt x="8937883" y="2991056"/>
                  <a:pt x="8934129" y="2991056"/>
                  <a:pt x="8930375" y="2991056"/>
                </a:cubicBezTo>
                <a:cubicBezTo>
                  <a:pt x="8922868" y="2991056"/>
                  <a:pt x="8915360" y="2994813"/>
                  <a:pt x="8907852" y="2994813"/>
                </a:cubicBezTo>
                <a:cubicBezTo>
                  <a:pt x="8911606" y="2998571"/>
                  <a:pt x="8911606" y="3002328"/>
                  <a:pt x="8911606" y="3002328"/>
                </a:cubicBezTo>
                <a:cubicBezTo>
                  <a:pt x="8937883" y="2998571"/>
                  <a:pt x="8960406" y="2998571"/>
                  <a:pt x="8986683" y="2994813"/>
                </a:cubicBezTo>
                <a:cubicBezTo>
                  <a:pt x="8979175" y="3002328"/>
                  <a:pt x="8967914" y="3006086"/>
                  <a:pt x="8967914" y="3013601"/>
                </a:cubicBezTo>
                <a:cubicBezTo>
                  <a:pt x="8964160" y="3021116"/>
                  <a:pt x="8975421" y="3032389"/>
                  <a:pt x="8979175" y="3036147"/>
                </a:cubicBezTo>
                <a:cubicBezTo>
                  <a:pt x="8990437" y="3036147"/>
                  <a:pt x="9005452" y="3039904"/>
                  <a:pt x="9012960" y="3032389"/>
                </a:cubicBezTo>
                <a:cubicBezTo>
                  <a:pt x="9031729" y="3017359"/>
                  <a:pt x="9050498" y="3024874"/>
                  <a:pt x="9069267" y="3036147"/>
                </a:cubicBezTo>
                <a:cubicBezTo>
                  <a:pt x="9061760" y="3036147"/>
                  <a:pt x="9054252" y="3039904"/>
                  <a:pt x="9046744" y="3039904"/>
                </a:cubicBezTo>
                <a:cubicBezTo>
                  <a:pt x="9027975" y="3047420"/>
                  <a:pt x="9009206" y="3051177"/>
                  <a:pt x="8994191" y="3058692"/>
                </a:cubicBezTo>
                <a:cubicBezTo>
                  <a:pt x="8975421" y="3066208"/>
                  <a:pt x="8960406" y="3062450"/>
                  <a:pt x="8949145" y="3047420"/>
                </a:cubicBezTo>
                <a:cubicBezTo>
                  <a:pt x="8915360" y="3058692"/>
                  <a:pt x="8877822" y="3069965"/>
                  <a:pt x="8840283" y="3081238"/>
                </a:cubicBezTo>
                <a:cubicBezTo>
                  <a:pt x="8836529" y="3073723"/>
                  <a:pt x="8832776" y="3066208"/>
                  <a:pt x="8825268" y="3058692"/>
                </a:cubicBezTo>
                <a:cubicBezTo>
                  <a:pt x="8832776" y="3054935"/>
                  <a:pt x="8836529" y="3054935"/>
                  <a:pt x="8844037" y="3054935"/>
                </a:cubicBezTo>
                <a:cubicBezTo>
                  <a:pt x="8844037" y="3051177"/>
                  <a:pt x="8840283" y="3051177"/>
                  <a:pt x="8840283" y="3051177"/>
                </a:cubicBezTo>
                <a:cubicBezTo>
                  <a:pt x="8832776" y="3047420"/>
                  <a:pt x="8829022" y="3043662"/>
                  <a:pt x="8821514" y="3047420"/>
                </a:cubicBezTo>
                <a:cubicBezTo>
                  <a:pt x="8806499" y="3047420"/>
                  <a:pt x="8795237" y="3047420"/>
                  <a:pt x="8783976" y="3032389"/>
                </a:cubicBezTo>
                <a:cubicBezTo>
                  <a:pt x="8768960" y="3066208"/>
                  <a:pt x="8738930" y="3062450"/>
                  <a:pt x="8708899" y="3066208"/>
                </a:cubicBezTo>
                <a:cubicBezTo>
                  <a:pt x="8701391" y="3069965"/>
                  <a:pt x="8690130" y="3073723"/>
                  <a:pt x="8682622" y="3073723"/>
                </a:cubicBezTo>
                <a:cubicBezTo>
                  <a:pt x="8663853" y="3073723"/>
                  <a:pt x="8648838" y="3073723"/>
                  <a:pt x="8630068" y="3073723"/>
                </a:cubicBezTo>
                <a:cubicBezTo>
                  <a:pt x="8622561" y="3073723"/>
                  <a:pt x="8618807" y="3077480"/>
                  <a:pt x="8611299" y="3081238"/>
                </a:cubicBezTo>
                <a:cubicBezTo>
                  <a:pt x="8603792" y="3081238"/>
                  <a:pt x="8592530" y="3084996"/>
                  <a:pt x="8577515" y="3088753"/>
                </a:cubicBezTo>
                <a:cubicBezTo>
                  <a:pt x="8573761" y="3107541"/>
                  <a:pt x="8551238" y="3092511"/>
                  <a:pt x="8532469" y="3092511"/>
                </a:cubicBezTo>
                <a:cubicBezTo>
                  <a:pt x="8543730" y="3107541"/>
                  <a:pt x="8570007" y="3100026"/>
                  <a:pt x="8554992" y="3126329"/>
                </a:cubicBezTo>
                <a:cubicBezTo>
                  <a:pt x="8577515" y="3133845"/>
                  <a:pt x="8596284" y="3133845"/>
                  <a:pt x="8618807" y="3118814"/>
                </a:cubicBezTo>
                <a:cubicBezTo>
                  <a:pt x="8633822" y="3107541"/>
                  <a:pt x="8660099" y="3107541"/>
                  <a:pt x="8678868" y="3103784"/>
                </a:cubicBezTo>
                <a:cubicBezTo>
                  <a:pt x="8663853" y="3118814"/>
                  <a:pt x="8630068" y="3111299"/>
                  <a:pt x="8637576" y="3148875"/>
                </a:cubicBezTo>
                <a:cubicBezTo>
                  <a:pt x="8678868" y="3152633"/>
                  <a:pt x="8720161" y="3156390"/>
                  <a:pt x="8761453" y="3156390"/>
                </a:cubicBezTo>
                <a:cubicBezTo>
                  <a:pt x="8753945" y="3163905"/>
                  <a:pt x="8746437" y="3167663"/>
                  <a:pt x="8738930" y="3171421"/>
                </a:cubicBezTo>
                <a:cubicBezTo>
                  <a:pt x="8738930" y="3171421"/>
                  <a:pt x="8735176" y="3175178"/>
                  <a:pt x="8735176" y="3175178"/>
                </a:cubicBezTo>
                <a:cubicBezTo>
                  <a:pt x="8742684" y="3175178"/>
                  <a:pt x="8750191" y="3178936"/>
                  <a:pt x="8753945" y="3178936"/>
                </a:cubicBezTo>
                <a:cubicBezTo>
                  <a:pt x="8776468" y="3167663"/>
                  <a:pt x="8802745" y="3163905"/>
                  <a:pt x="8829022" y="3160148"/>
                </a:cubicBezTo>
                <a:cubicBezTo>
                  <a:pt x="8907852" y="3148875"/>
                  <a:pt x="8982929" y="3130087"/>
                  <a:pt x="9061760" y="3118814"/>
                </a:cubicBezTo>
                <a:cubicBezTo>
                  <a:pt x="9080529" y="3115057"/>
                  <a:pt x="9103052" y="3126329"/>
                  <a:pt x="9125575" y="3133845"/>
                </a:cubicBezTo>
                <a:cubicBezTo>
                  <a:pt x="9136836" y="3137602"/>
                  <a:pt x="9151852" y="3141360"/>
                  <a:pt x="9163113" y="3148875"/>
                </a:cubicBezTo>
                <a:cubicBezTo>
                  <a:pt x="9170621" y="3126329"/>
                  <a:pt x="9185636" y="3122572"/>
                  <a:pt x="9200652" y="3126329"/>
                </a:cubicBezTo>
                <a:cubicBezTo>
                  <a:pt x="9204405" y="3130087"/>
                  <a:pt x="9208159" y="3130087"/>
                  <a:pt x="9211913" y="3130087"/>
                </a:cubicBezTo>
                <a:cubicBezTo>
                  <a:pt x="9241944" y="3122572"/>
                  <a:pt x="9275728" y="3118814"/>
                  <a:pt x="9309513" y="3111299"/>
                </a:cubicBezTo>
                <a:cubicBezTo>
                  <a:pt x="9317020" y="3111299"/>
                  <a:pt x="9328282" y="3111299"/>
                  <a:pt x="9339543" y="3107541"/>
                </a:cubicBezTo>
                <a:cubicBezTo>
                  <a:pt x="9335790" y="3115057"/>
                  <a:pt x="9335790" y="3118814"/>
                  <a:pt x="9332036" y="3126329"/>
                </a:cubicBezTo>
                <a:cubicBezTo>
                  <a:pt x="9339543" y="3126329"/>
                  <a:pt x="9347051" y="3130087"/>
                  <a:pt x="9350805" y="3133845"/>
                </a:cubicBezTo>
                <a:cubicBezTo>
                  <a:pt x="9350805" y="3133845"/>
                  <a:pt x="9350805" y="3133845"/>
                  <a:pt x="9350805" y="3137602"/>
                </a:cubicBezTo>
                <a:cubicBezTo>
                  <a:pt x="9343297" y="3141360"/>
                  <a:pt x="9335790" y="3145117"/>
                  <a:pt x="9328282" y="3145117"/>
                </a:cubicBezTo>
                <a:cubicBezTo>
                  <a:pt x="9313267" y="3145117"/>
                  <a:pt x="9294497" y="3148875"/>
                  <a:pt x="9279482" y="3148875"/>
                </a:cubicBezTo>
                <a:cubicBezTo>
                  <a:pt x="9279482" y="3148875"/>
                  <a:pt x="9275728" y="3148875"/>
                  <a:pt x="9275728" y="3148875"/>
                </a:cubicBezTo>
                <a:cubicBezTo>
                  <a:pt x="9260713" y="3171421"/>
                  <a:pt x="9234436" y="3160148"/>
                  <a:pt x="9215667" y="3171421"/>
                </a:cubicBezTo>
                <a:cubicBezTo>
                  <a:pt x="9196898" y="3186451"/>
                  <a:pt x="9174375" y="3190209"/>
                  <a:pt x="9155606" y="3197724"/>
                </a:cubicBezTo>
                <a:cubicBezTo>
                  <a:pt x="9144344" y="3201482"/>
                  <a:pt x="9133083" y="3201482"/>
                  <a:pt x="9121821" y="3201482"/>
                </a:cubicBezTo>
                <a:cubicBezTo>
                  <a:pt x="9118067" y="3205239"/>
                  <a:pt x="9114313" y="3208997"/>
                  <a:pt x="9114313" y="3212754"/>
                </a:cubicBezTo>
                <a:cubicBezTo>
                  <a:pt x="9103052" y="3212754"/>
                  <a:pt x="9091790" y="3197724"/>
                  <a:pt x="9091790" y="3220270"/>
                </a:cubicBezTo>
                <a:cubicBezTo>
                  <a:pt x="9065513" y="3224027"/>
                  <a:pt x="9042990" y="3231542"/>
                  <a:pt x="9024221" y="3246573"/>
                </a:cubicBezTo>
                <a:cubicBezTo>
                  <a:pt x="9005452" y="3261603"/>
                  <a:pt x="8982929" y="3265361"/>
                  <a:pt x="8960406" y="3272876"/>
                </a:cubicBezTo>
                <a:cubicBezTo>
                  <a:pt x="8952898" y="3272876"/>
                  <a:pt x="8945391" y="3269118"/>
                  <a:pt x="8937883" y="3265361"/>
                </a:cubicBezTo>
                <a:cubicBezTo>
                  <a:pt x="8930375" y="3269118"/>
                  <a:pt x="8919114" y="3272876"/>
                  <a:pt x="8911606" y="3276634"/>
                </a:cubicBezTo>
                <a:cubicBezTo>
                  <a:pt x="8907852" y="3280391"/>
                  <a:pt x="8904099" y="3287906"/>
                  <a:pt x="8907852" y="3287906"/>
                </a:cubicBezTo>
                <a:cubicBezTo>
                  <a:pt x="8911606" y="3306695"/>
                  <a:pt x="8907852" y="3314210"/>
                  <a:pt x="8885329" y="3310452"/>
                </a:cubicBezTo>
                <a:cubicBezTo>
                  <a:pt x="8900345" y="3332998"/>
                  <a:pt x="8922868" y="3325483"/>
                  <a:pt x="8941637" y="3306695"/>
                </a:cubicBezTo>
                <a:cubicBezTo>
                  <a:pt x="8952898" y="3299179"/>
                  <a:pt x="8960406" y="3299179"/>
                  <a:pt x="8971668" y="3299179"/>
                </a:cubicBezTo>
                <a:cubicBezTo>
                  <a:pt x="8990437" y="3299179"/>
                  <a:pt x="9009206" y="3291664"/>
                  <a:pt x="9024221" y="3291664"/>
                </a:cubicBezTo>
                <a:cubicBezTo>
                  <a:pt x="9031729" y="3291664"/>
                  <a:pt x="9039237" y="3291664"/>
                  <a:pt x="9042990" y="3291664"/>
                </a:cubicBezTo>
                <a:cubicBezTo>
                  <a:pt x="9046744" y="3310452"/>
                  <a:pt x="9039237" y="3317967"/>
                  <a:pt x="9024221" y="3317967"/>
                </a:cubicBezTo>
                <a:cubicBezTo>
                  <a:pt x="9001698" y="3314210"/>
                  <a:pt x="8982929" y="3325483"/>
                  <a:pt x="8964160" y="3336755"/>
                </a:cubicBezTo>
                <a:cubicBezTo>
                  <a:pt x="8960406" y="3340513"/>
                  <a:pt x="8949145" y="3340513"/>
                  <a:pt x="8945391" y="3340513"/>
                </a:cubicBezTo>
                <a:cubicBezTo>
                  <a:pt x="8930375" y="3336755"/>
                  <a:pt x="8919114" y="3329240"/>
                  <a:pt x="8904099" y="3340513"/>
                </a:cubicBezTo>
                <a:cubicBezTo>
                  <a:pt x="8911606" y="3344271"/>
                  <a:pt x="8915360" y="3351786"/>
                  <a:pt x="8919114" y="3359301"/>
                </a:cubicBezTo>
                <a:cubicBezTo>
                  <a:pt x="8915360" y="3363059"/>
                  <a:pt x="8911606" y="3366816"/>
                  <a:pt x="8907852" y="3366816"/>
                </a:cubicBezTo>
                <a:cubicBezTo>
                  <a:pt x="8889083" y="3370574"/>
                  <a:pt x="8870314" y="3370574"/>
                  <a:pt x="8851545" y="3374331"/>
                </a:cubicBezTo>
                <a:cubicBezTo>
                  <a:pt x="8844037" y="3378089"/>
                  <a:pt x="8836529" y="3381847"/>
                  <a:pt x="8832776" y="3389362"/>
                </a:cubicBezTo>
                <a:cubicBezTo>
                  <a:pt x="8840283" y="3389362"/>
                  <a:pt x="8847791" y="3389362"/>
                  <a:pt x="8859052" y="3389362"/>
                </a:cubicBezTo>
                <a:cubicBezTo>
                  <a:pt x="8847791" y="3396877"/>
                  <a:pt x="8844037" y="3400635"/>
                  <a:pt x="8836529" y="3408150"/>
                </a:cubicBezTo>
                <a:cubicBezTo>
                  <a:pt x="8847791" y="3411908"/>
                  <a:pt x="8859052" y="3411908"/>
                  <a:pt x="8866560" y="3415665"/>
                </a:cubicBezTo>
                <a:cubicBezTo>
                  <a:pt x="8844037" y="3445726"/>
                  <a:pt x="8832776" y="3408150"/>
                  <a:pt x="8814006" y="3404392"/>
                </a:cubicBezTo>
                <a:cubicBezTo>
                  <a:pt x="8817760" y="3400635"/>
                  <a:pt x="8821514" y="3396877"/>
                  <a:pt x="8825268" y="3389362"/>
                </a:cubicBezTo>
                <a:cubicBezTo>
                  <a:pt x="8780222" y="3381847"/>
                  <a:pt x="8708899" y="3408150"/>
                  <a:pt x="8693884" y="3441968"/>
                </a:cubicBezTo>
                <a:cubicBezTo>
                  <a:pt x="8701391" y="3441968"/>
                  <a:pt x="8708899" y="3441968"/>
                  <a:pt x="8716407" y="3441968"/>
                </a:cubicBezTo>
                <a:cubicBezTo>
                  <a:pt x="8716407" y="3456999"/>
                  <a:pt x="8738930" y="3475787"/>
                  <a:pt x="8761453" y="3472029"/>
                </a:cubicBezTo>
                <a:cubicBezTo>
                  <a:pt x="8768960" y="3468272"/>
                  <a:pt x="8780222" y="3472029"/>
                  <a:pt x="8791483" y="3472029"/>
                </a:cubicBezTo>
                <a:cubicBezTo>
                  <a:pt x="8798991" y="3472029"/>
                  <a:pt x="8802745" y="3472029"/>
                  <a:pt x="8806499" y="3472029"/>
                </a:cubicBezTo>
                <a:cubicBezTo>
                  <a:pt x="8821514" y="3464514"/>
                  <a:pt x="8836529" y="3460756"/>
                  <a:pt x="8851545" y="3475787"/>
                </a:cubicBezTo>
                <a:cubicBezTo>
                  <a:pt x="8862806" y="3483302"/>
                  <a:pt x="8885329" y="3468272"/>
                  <a:pt x="8889083" y="3453241"/>
                </a:cubicBezTo>
                <a:cubicBezTo>
                  <a:pt x="8911606" y="3453241"/>
                  <a:pt x="8930375" y="3449484"/>
                  <a:pt x="8949145" y="3445726"/>
                </a:cubicBezTo>
                <a:cubicBezTo>
                  <a:pt x="8997944" y="3438211"/>
                  <a:pt x="9050498" y="3430696"/>
                  <a:pt x="9099298" y="3419423"/>
                </a:cubicBezTo>
                <a:cubicBezTo>
                  <a:pt x="9163113" y="3400635"/>
                  <a:pt x="9226928" y="3400635"/>
                  <a:pt x="9290744" y="3400635"/>
                </a:cubicBezTo>
                <a:cubicBezTo>
                  <a:pt x="9294497" y="3396877"/>
                  <a:pt x="9298251" y="3400635"/>
                  <a:pt x="9302005" y="3400635"/>
                </a:cubicBezTo>
                <a:cubicBezTo>
                  <a:pt x="9302005" y="3400635"/>
                  <a:pt x="9302005" y="3404392"/>
                  <a:pt x="9302005" y="3404392"/>
                </a:cubicBezTo>
                <a:cubicBezTo>
                  <a:pt x="9283236" y="3411908"/>
                  <a:pt x="9260713" y="3415665"/>
                  <a:pt x="9241944" y="3423180"/>
                </a:cubicBezTo>
                <a:cubicBezTo>
                  <a:pt x="9211913" y="3434453"/>
                  <a:pt x="9178129" y="3441968"/>
                  <a:pt x="9148098" y="3456999"/>
                </a:cubicBezTo>
                <a:cubicBezTo>
                  <a:pt x="9140590" y="3460756"/>
                  <a:pt x="9136836" y="3475787"/>
                  <a:pt x="9133083" y="3483302"/>
                </a:cubicBezTo>
                <a:cubicBezTo>
                  <a:pt x="9136836" y="3487060"/>
                  <a:pt x="9136836" y="3487060"/>
                  <a:pt x="9136836" y="3487060"/>
                </a:cubicBezTo>
                <a:cubicBezTo>
                  <a:pt x="9148098" y="3483302"/>
                  <a:pt x="9159359" y="3479544"/>
                  <a:pt x="9166867" y="3479544"/>
                </a:cubicBezTo>
                <a:cubicBezTo>
                  <a:pt x="9170621" y="3479544"/>
                  <a:pt x="9170621" y="3483302"/>
                  <a:pt x="9170621" y="3483302"/>
                </a:cubicBezTo>
                <a:cubicBezTo>
                  <a:pt x="9148098" y="3490817"/>
                  <a:pt x="9125575" y="3502090"/>
                  <a:pt x="9103052" y="3509605"/>
                </a:cubicBezTo>
                <a:cubicBezTo>
                  <a:pt x="9076775" y="3517121"/>
                  <a:pt x="9050498" y="3520878"/>
                  <a:pt x="9024221" y="3528393"/>
                </a:cubicBezTo>
                <a:cubicBezTo>
                  <a:pt x="9016714" y="3532151"/>
                  <a:pt x="9012960" y="3535909"/>
                  <a:pt x="9005452" y="3543424"/>
                </a:cubicBezTo>
                <a:cubicBezTo>
                  <a:pt x="8994191" y="3543424"/>
                  <a:pt x="8986683" y="3520878"/>
                  <a:pt x="8967914" y="3535909"/>
                </a:cubicBezTo>
                <a:cubicBezTo>
                  <a:pt x="8971668" y="3539666"/>
                  <a:pt x="8975421" y="3547181"/>
                  <a:pt x="8975421" y="3550939"/>
                </a:cubicBezTo>
                <a:cubicBezTo>
                  <a:pt x="8967914" y="3558454"/>
                  <a:pt x="8960406" y="3565969"/>
                  <a:pt x="8952898" y="3569727"/>
                </a:cubicBezTo>
                <a:cubicBezTo>
                  <a:pt x="8941637" y="3577242"/>
                  <a:pt x="8934129" y="3581000"/>
                  <a:pt x="8922868" y="3584757"/>
                </a:cubicBezTo>
                <a:cubicBezTo>
                  <a:pt x="8915360" y="3588515"/>
                  <a:pt x="8907852" y="3596030"/>
                  <a:pt x="8896591" y="3596030"/>
                </a:cubicBezTo>
                <a:cubicBezTo>
                  <a:pt x="8881576" y="3599788"/>
                  <a:pt x="8874068" y="3607303"/>
                  <a:pt x="8877822" y="3622334"/>
                </a:cubicBezTo>
                <a:cubicBezTo>
                  <a:pt x="8840283" y="3626091"/>
                  <a:pt x="8802745" y="3599788"/>
                  <a:pt x="8761453" y="3614818"/>
                </a:cubicBezTo>
                <a:cubicBezTo>
                  <a:pt x="8776468" y="3626091"/>
                  <a:pt x="8791483" y="3637364"/>
                  <a:pt x="8802745" y="3648637"/>
                </a:cubicBezTo>
                <a:cubicBezTo>
                  <a:pt x="8802745" y="3648637"/>
                  <a:pt x="8802745" y="3652394"/>
                  <a:pt x="8798991" y="3656152"/>
                </a:cubicBezTo>
                <a:cubicBezTo>
                  <a:pt x="8776468" y="3648637"/>
                  <a:pt x="8757699" y="3644879"/>
                  <a:pt x="8731422" y="3637364"/>
                </a:cubicBezTo>
                <a:cubicBezTo>
                  <a:pt x="8735176" y="3637364"/>
                  <a:pt x="8735176" y="3633606"/>
                  <a:pt x="8735176" y="3629849"/>
                </a:cubicBezTo>
                <a:cubicBezTo>
                  <a:pt x="8720161" y="3629849"/>
                  <a:pt x="8701391" y="3626091"/>
                  <a:pt x="8686376" y="3637364"/>
                </a:cubicBezTo>
                <a:cubicBezTo>
                  <a:pt x="8675115" y="3644879"/>
                  <a:pt x="8660099" y="3641122"/>
                  <a:pt x="8648838" y="3641122"/>
                </a:cubicBezTo>
                <a:cubicBezTo>
                  <a:pt x="8630068" y="3641122"/>
                  <a:pt x="8618807" y="3641122"/>
                  <a:pt x="8618807" y="3663667"/>
                </a:cubicBezTo>
                <a:cubicBezTo>
                  <a:pt x="8618807" y="3667425"/>
                  <a:pt x="8615053" y="3671182"/>
                  <a:pt x="8615053" y="3671182"/>
                </a:cubicBezTo>
                <a:cubicBezTo>
                  <a:pt x="8577515" y="3656152"/>
                  <a:pt x="8539976" y="3667425"/>
                  <a:pt x="8506192" y="3678698"/>
                </a:cubicBezTo>
                <a:cubicBezTo>
                  <a:pt x="8479915" y="3686213"/>
                  <a:pt x="8453638" y="3693728"/>
                  <a:pt x="8423608" y="3701243"/>
                </a:cubicBezTo>
                <a:cubicBezTo>
                  <a:pt x="8412346" y="3701243"/>
                  <a:pt x="8401085" y="3705001"/>
                  <a:pt x="8389823" y="3705001"/>
                </a:cubicBezTo>
                <a:cubicBezTo>
                  <a:pt x="8386069" y="3705001"/>
                  <a:pt x="8386069" y="3701243"/>
                  <a:pt x="8386069" y="3701243"/>
                </a:cubicBezTo>
                <a:cubicBezTo>
                  <a:pt x="8393577" y="3701243"/>
                  <a:pt x="8397331" y="3697486"/>
                  <a:pt x="8401085" y="3697486"/>
                </a:cubicBezTo>
                <a:cubicBezTo>
                  <a:pt x="8393577" y="3689970"/>
                  <a:pt x="8389823" y="3682455"/>
                  <a:pt x="8378562" y="3693728"/>
                </a:cubicBezTo>
                <a:cubicBezTo>
                  <a:pt x="8374808" y="3697486"/>
                  <a:pt x="8371054" y="3697486"/>
                  <a:pt x="8367300" y="3701243"/>
                </a:cubicBezTo>
                <a:cubicBezTo>
                  <a:pt x="8356038" y="3705001"/>
                  <a:pt x="8344777" y="3705001"/>
                  <a:pt x="8329762" y="3708758"/>
                </a:cubicBezTo>
                <a:cubicBezTo>
                  <a:pt x="8314746" y="3712516"/>
                  <a:pt x="8299731" y="3716274"/>
                  <a:pt x="8284716" y="3720031"/>
                </a:cubicBezTo>
                <a:cubicBezTo>
                  <a:pt x="8269700" y="3720031"/>
                  <a:pt x="8258438" y="3727547"/>
                  <a:pt x="8247177" y="3731304"/>
                </a:cubicBezTo>
                <a:cubicBezTo>
                  <a:pt x="8224654" y="3735062"/>
                  <a:pt x="8202131" y="3738819"/>
                  <a:pt x="8175854" y="3750092"/>
                </a:cubicBezTo>
                <a:cubicBezTo>
                  <a:pt x="8183362" y="3753850"/>
                  <a:pt x="8190870" y="3757607"/>
                  <a:pt x="8205885" y="3765123"/>
                </a:cubicBezTo>
                <a:cubicBezTo>
                  <a:pt x="8179608" y="3772638"/>
                  <a:pt x="8160839" y="3780153"/>
                  <a:pt x="8138316" y="3791426"/>
                </a:cubicBezTo>
                <a:cubicBezTo>
                  <a:pt x="8134562" y="3791426"/>
                  <a:pt x="8130808" y="3791426"/>
                  <a:pt x="8127054" y="3795183"/>
                </a:cubicBezTo>
                <a:cubicBezTo>
                  <a:pt x="8112039" y="3817729"/>
                  <a:pt x="8093270" y="3836517"/>
                  <a:pt x="8078254" y="3859063"/>
                </a:cubicBezTo>
                <a:cubicBezTo>
                  <a:pt x="8074501" y="3862820"/>
                  <a:pt x="8074501" y="3866578"/>
                  <a:pt x="8074501" y="3870336"/>
                </a:cubicBezTo>
                <a:cubicBezTo>
                  <a:pt x="8078254" y="3874093"/>
                  <a:pt x="8085762" y="3874093"/>
                  <a:pt x="8089516" y="3874093"/>
                </a:cubicBezTo>
                <a:cubicBezTo>
                  <a:pt x="8104532" y="3870336"/>
                  <a:pt x="8119547" y="3866578"/>
                  <a:pt x="8134562" y="3866578"/>
                </a:cubicBezTo>
                <a:cubicBezTo>
                  <a:pt x="8130808" y="3862820"/>
                  <a:pt x="8127054" y="3859063"/>
                  <a:pt x="8127054" y="3855305"/>
                </a:cubicBezTo>
                <a:cubicBezTo>
                  <a:pt x="8153332" y="3870336"/>
                  <a:pt x="8175854" y="3847790"/>
                  <a:pt x="8198378" y="3844032"/>
                </a:cubicBezTo>
                <a:cubicBezTo>
                  <a:pt x="8209639" y="3862820"/>
                  <a:pt x="8224654" y="3847790"/>
                  <a:pt x="8235916" y="3851548"/>
                </a:cubicBezTo>
                <a:cubicBezTo>
                  <a:pt x="8239670" y="3840275"/>
                  <a:pt x="8243424" y="3832760"/>
                  <a:pt x="8247177" y="3821487"/>
                </a:cubicBezTo>
                <a:cubicBezTo>
                  <a:pt x="8265946" y="3836517"/>
                  <a:pt x="8329762" y="3832760"/>
                  <a:pt x="8337270" y="3821487"/>
                </a:cubicBezTo>
                <a:cubicBezTo>
                  <a:pt x="8348531" y="3817729"/>
                  <a:pt x="8363546" y="3821487"/>
                  <a:pt x="8367300" y="3817729"/>
                </a:cubicBezTo>
                <a:cubicBezTo>
                  <a:pt x="8378562" y="3798941"/>
                  <a:pt x="8397331" y="3810214"/>
                  <a:pt x="8408592" y="3806456"/>
                </a:cubicBezTo>
                <a:cubicBezTo>
                  <a:pt x="8416100" y="3798941"/>
                  <a:pt x="8427361" y="3787668"/>
                  <a:pt x="8434869" y="3776395"/>
                </a:cubicBezTo>
                <a:cubicBezTo>
                  <a:pt x="8438623" y="3776395"/>
                  <a:pt x="8449884" y="3780153"/>
                  <a:pt x="8457392" y="3780153"/>
                </a:cubicBezTo>
                <a:cubicBezTo>
                  <a:pt x="8468654" y="3780153"/>
                  <a:pt x="8476161" y="3776395"/>
                  <a:pt x="8487423" y="3776395"/>
                </a:cubicBezTo>
                <a:cubicBezTo>
                  <a:pt x="8483669" y="3780153"/>
                  <a:pt x="8479915" y="3780153"/>
                  <a:pt x="8472407" y="3780153"/>
                </a:cubicBezTo>
                <a:cubicBezTo>
                  <a:pt x="8472407" y="3783911"/>
                  <a:pt x="8472407" y="3783911"/>
                  <a:pt x="8472407" y="3787668"/>
                </a:cubicBezTo>
                <a:cubicBezTo>
                  <a:pt x="8479915" y="3787668"/>
                  <a:pt x="8487423" y="3787668"/>
                  <a:pt x="8491177" y="3787668"/>
                </a:cubicBezTo>
                <a:cubicBezTo>
                  <a:pt x="8494930" y="3783911"/>
                  <a:pt x="8498684" y="3776395"/>
                  <a:pt x="8498684" y="3772638"/>
                </a:cubicBezTo>
                <a:cubicBezTo>
                  <a:pt x="8506192" y="3772638"/>
                  <a:pt x="8517453" y="3768880"/>
                  <a:pt x="8524961" y="3765123"/>
                </a:cubicBezTo>
                <a:cubicBezTo>
                  <a:pt x="8532469" y="3765123"/>
                  <a:pt x="8539976" y="3765123"/>
                  <a:pt x="8547484" y="3765123"/>
                </a:cubicBezTo>
                <a:cubicBezTo>
                  <a:pt x="8566253" y="3746335"/>
                  <a:pt x="8596284" y="3750092"/>
                  <a:pt x="8618807" y="3738819"/>
                </a:cubicBezTo>
                <a:cubicBezTo>
                  <a:pt x="8626315" y="3735062"/>
                  <a:pt x="8630068" y="3731304"/>
                  <a:pt x="8641330" y="3723789"/>
                </a:cubicBezTo>
                <a:cubicBezTo>
                  <a:pt x="8607545" y="3708758"/>
                  <a:pt x="8573761" y="3708758"/>
                  <a:pt x="8539976" y="3705001"/>
                </a:cubicBezTo>
                <a:cubicBezTo>
                  <a:pt x="8539976" y="3705001"/>
                  <a:pt x="8539976" y="3705001"/>
                  <a:pt x="8539976" y="3701243"/>
                </a:cubicBezTo>
                <a:cubicBezTo>
                  <a:pt x="8539976" y="3705001"/>
                  <a:pt x="8536223" y="3712516"/>
                  <a:pt x="8532469" y="3720031"/>
                </a:cubicBezTo>
                <a:cubicBezTo>
                  <a:pt x="8524961" y="3712516"/>
                  <a:pt x="8517453" y="3708758"/>
                  <a:pt x="8506192" y="3697486"/>
                </a:cubicBezTo>
                <a:cubicBezTo>
                  <a:pt x="8521207" y="3693728"/>
                  <a:pt x="8532469" y="3689970"/>
                  <a:pt x="8547484" y="3686213"/>
                </a:cubicBezTo>
                <a:cubicBezTo>
                  <a:pt x="8551238" y="3686213"/>
                  <a:pt x="8554992" y="3689970"/>
                  <a:pt x="8558746" y="3693728"/>
                </a:cubicBezTo>
                <a:cubicBezTo>
                  <a:pt x="8566253" y="3697486"/>
                  <a:pt x="8577515" y="3701243"/>
                  <a:pt x="8585022" y="3705001"/>
                </a:cubicBezTo>
                <a:cubicBezTo>
                  <a:pt x="8585022" y="3701243"/>
                  <a:pt x="8585022" y="3701243"/>
                  <a:pt x="8588776" y="3697486"/>
                </a:cubicBezTo>
                <a:cubicBezTo>
                  <a:pt x="8581269" y="3693728"/>
                  <a:pt x="8573761" y="3689970"/>
                  <a:pt x="8566253" y="3686213"/>
                </a:cubicBezTo>
                <a:cubicBezTo>
                  <a:pt x="8570007" y="3682455"/>
                  <a:pt x="8570007" y="3682455"/>
                  <a:pt x="8570007" y="3682455"/>
                </a:cubicBezTo>
                <a:cubicBezTo>
                  <a:pt x="8573761" y="3682455"/>
                  <a:pt x="8577515" y="3682455"/>
                  <a:pt x="8581269" y="3682455"/>
                </a:cubicBezTo>
                <a:cubicBezTo>
                  <a:pt x="8600038" y="3701243"/>
                  <a:pt x="8622561" y="3712516"/>
                  <a:pt x="8648838" y="3712516"/>
                </a:cubicBezTo>
                <a:cubicBezTo>
                  <a:pt x="8660099" y="3712516"/>
                  <a:pt x="8671361" y="3720031"/>
                  <a:pt x="8682622" y="3727547"/>
                </a:cubicBezTo>
                <a:cubicBezTo>
                  <a:pt x="8671361" y="3753850"/>
                  <a:pt x="8701391" y="3746335"/>
                  <a:pt x="8708899" y="3753850"/>
                </a:cubicBezTo>
                <a:cubicBezTo>
                  <a:pt x="8720161" y="3750092"/>
                  <a:pt x="8727668" y="3746335"/>
                  <a:pt x="8735176" y="3746335"/>
                </a:cubicBezTo>
                <a:cubicBezTo>
                  <a:pt x="8753945" y="3750092"/>
                  <a:pt x="8765207" y="3746335"/>
                  <a:pt x="8780222" y="3738819"/>
                </a:cubicBezTo>
                <a:cubicBezTo>
                  <a:pt x="8791483" y="3731304"/>
                  <a:pt x="8802745" y="3727547"/>
                  <a:pt x="8814006" y="3723789"/>
                </a:cubicBezTo>
                <a:cubicBezTo>
                  <a:pt x="8825268" y="3720031"/>
                  <a:pt x="8832776" y="3716274"/>
                  <a:pt x="8844037" y="3712516"/>
                </a:cubicBezTo>
                <a:cubicBezTo>
                  <a:pt x="8847791" y="3708758"/>
                  <a:pt x="8847791" y="3708758"/>
                  <a:pt x="8851545" y="3708758"/>
                </a:cubicBezTo>
                <a:cubicBezTo>
                  <a:pt x="8877822" y="3705001"/>
                  <a:pt x="8900345" y="3705001"/>
                  <a:pt x="8926622" y="3701243"/>
                </a:cubicBezTo>
                <a:cubicBezTo>
                  <a:pt x="8949145" y="3697486"/>
                  <a:pt x="8971668" y="3693728"/>
                  <a:pt x="8997944" y="3693728"/>
                </a:cubicBezTo>
                <a:cubicBezTo>
                  <a:pt x="9009206" y="3689970"/>
                  <a:pt x="9020467" y="3697486"/>
                  <a:pt x="9031729" y="3697486"/>
                </a:cubicBezTo>
                <a:cubicBezTo>
                  <a:pt x="9039237" y="3697486"/>
                  <a:pt x="9050498" y="3693728"/>
                  <a:pt x="9039237" y="3682455"/>
                </a:cubicBezTo>
                <a:cubicBezTo>
                  <a:pt x="9069267" y="3671182"/>
                  <a:pt x="9103052" y="3656152"/>
                  <a:pt x="9133083" y="3644879"/>
                </a:cubicBezTo>
                <a:cubicBezTo>
                  <a:pt x="9136836" y="3641122"/>
                  <a:pt x="9148098" y="3648637"/>
                  <a:pt x="9151852" y="3656152"/>
                </a:cubicBezTo>
                <a:cubicBezTo>
                  <a:pt x="9170621" y="3648637"/>
                  <a:pt x="9185636" y="3641122"/>
                  <a:pt x="9204405" y="3637364"/>
                </a:cubicBezTo>
                <a:cubicBezTo>
                  <a:pt x="9241944" y="3622334"/>
                  <a:pt x="9256959" y="3626091"/>
                  <a:pt x="9283236" y="3656152"/>
                </a:cubicBezTo>
                <a:cubicBezTo>
                  <a:pt x="9275728" y="3667425"/>
                  <a:pt x="9268221" y="3674940"/>
                  <a:pt x="9253205" y="3671182"/>
                </a:cubicBezTo>
                <a:cubicBezTo>
                  <a:pt x="9249451" y="3671182"/>
                  <a:pt x="9241944" y="3674940"/>
                  <a:pt x="9234436" y="3678698"/>
                </a:cubicBezTo>
                <a:cubicBezTo>
                  <a:pt x="9219421" y="3686213"/>
                  <a:pt x="9204405" y="3689970"/>
                  <a:pt x="9189390" y="3697486"/>
                </a:cubicBezTo>
                <a:cubicBezTo>
                  <a:pt x="9181882" y="3701243"/>
                  <a:pt x="9174375" y="3705001"/>
                  <a:pt x="9166867" y="3712516"/>
                </a:cubicBezTo>
                <a:cubicBezTo>
                  <a:pt x="9163113" y="3712516"/>
                  <a:pt x="9159359" y="3716274"/>
                  <a:pt x="9151852" y="3716274"/>
                </a:cubicBezTo>
                <a:cubicBezTo>
                  <a:pt x="9140590" y="3720031"/>
                  <a:pt x="9129329" y="3720031"/>
                  <a:pt x="9121821" y="3720031"/>
                </a:cubicBezTo>
                <a:cubicBezTo>
                  <a:pt x="9106806" y="3720031"/>
                  <a:pt x="9091790" y="3720031"/>
                  <a:pt x="9084283" y="3735062"/>
                </a:cubicBezTo>
                <a:cubicBezTo>
                  <a:pt x="9084283" y="3735062"/>
                  <a:pt x="9080529" y="3735062"/>
                  <a:pt x="9080529" y="3738819"/>
                </a:cubicBezTo>
                <a:cubicBezTo>
                  <a:pt x="9054252" y="3746335"/>
                  <a:pt x="9027975" y="3757607"/>
                  <a:pt x="9005452" y="3768880"/>
                </a:cubicBezTo>
                <a:cubicBezTo>
                  <a:pt x="8994191" y="3772638"/>
                  <a:pt x="8990437" y="3780153"/>
                  <a:pt x="8982929" y="3783911"/>
                </a:cubicBezTo>
                <a:cubicBezTo>
                  <a:pt x="8971668" y="3787668"/>
                  <a:pt x="8964160" y="3787668"/>
                  <a:pt x="8956652" y="3787668"/>
                </a:cubicBezTo>
                <a:cubicBezTo>
                  <a:pt x="8949145" y="3787668"/>
                  <a:pt x="8945391" y="3787668"/>
                  <a:pt x="8941637" y="3791426"/>
                </a:cubicBezTo>
                <a:cubicBezTo>
                  <a:pt x="8926622" y="3798941"/>
                  <a:pt x="8915360" y="3813971"/>
                  <a:pt x="8896591" y="3810214"/>
                </a:cubicBezTo>
                <a:cubicBezTo>
                  <a:pt x="8892837" y="3810214"/>
                  <a:pt x="8885329" y="3817729"/>
                  <a:pt x="8881576" y="3821487"/>
                </a:cubicBezTo>
                <a:cubicBezTo>
                  <a:pt x="8881576" y="3817729"/>
                  <a:pt x="8881576" y="3817729"/>
                  <a:pt x="8881576" y="3813971"/>
                </a:cubicBezTo>
                <a:cubicBezTo>
                  <a:pt x="8870314" y="3817729"/>
                  <a:pt x="8859052" y="3817729"/>
                  <a:pt x="8844037" y="3821487"/>
                </a:cubicBezTo>
                <a:cubicBezTo>
                  <a:pt x="8847791" y="3825244"/>
                  <a:pt x="8847791" y="3829002"/>
                  <a:pt x="8851545" y="3832760"/>
                </a:cubicBezTo>
                <a:cubicBezTo>
                  <a:pt x="8840283" y="3840275"/>
                  <a:pt x="8825268" y="3844032"/>
                  <a:pt x="8814006" y="3851548"/>
                </a:cubicBezTo>
                <a:cubicBezTo>
                  <a:pt x="8806499" y="3862820"/>
                  <a:pt x="8795237" y="3859063"/>
                  <a:pt x="8783976" y="3859063"/>
                </a:cubicBezTo>
                <a:cubicBezTo>
                  <a:pt x="8776468" y="3855305"/>
                  <a:pt x="8765207" y="3855305"/>
                  <a:pt x="8753945" y="3855305"/>
                </a:cubicBezTo>
                <a:cubicBezTo>
                  <a:pt x="8750191" y="3859063"/>
                  <a:pt x="8746437" y="3862820"/>
                  <a:pt x="8746437" y="3862820"/>
                </a:cubicBezTo>
                <a:cubicBezTo>
                  <a:pt x="8746437" y="3866578"/>
                  <a:pt x="8750191" y="3870336"/>
                  <a:pt x="8750191" y="3874093"/>
                </a:cubicBezTo>
                <a:cubicBezTo>
                  <a:pt x="8765207" y="3885366"/>
                  <a:pt x="8776468" y="3892881"/>
                  <a:pt x="8791483" y="3900396"/>
                </a:cubicBezTo>
                <a:cubicBezTo>
                  <a:pt x="8783976" y="3915427"/>
                  <a:pt x="8776468" y="3915427"/>
                  <a:pt x="8768960" y="3907912"/>
                </a:cubicBezTo>
                <a:cubicBezTo>
                  <a:pt x="8757699" y="3896639"/>
                  <a:pt x="8750191" y="3896639"/>
                  <a:pt x="8738930" y="3900396"/>
                </a:cubicBezTo>
                <a:cubicBezTo>
                  <a:pt x="8712653" y="3904154"/>
                  <a:pt x="8690130" y="3911669"/>
                  <a:pt x="8667607" y="3907912"/>
                </a:cubicBezTo>
                <a:cubicBezTo>
                  <a:pt x="8622561" y="3904154"/>
                  <a:pt x="8581269" y="3930457"/>
                  <a:pt x="8536223" y="3922942"/>
                </a:cubicBezTo>
                <a:cubicBezTo>
                  <a:pt x="8536223" y="3922942"/>
                  <a:pt x="8536223" y="3922942"/>
                  <a:pt x="8536223" y="3926700"/>
                </a:cubicBezTo>
                <a:cubicBezTo>
                  <a:pt x="8498684" y="3945488"/>
                  <a:pt x="8453638" y="3937973"/>
                  <a:pt x="8416100" y="3953003"/>
                </a:cubicBezTo>
                <a:cubicBezTo>
                  <a:pt x="8374808" y="3968033"/>
                  <a:pt x="8333516" y="3979306"/>
                  <a:pt x="8292224" y="3994337"/>
                </a:cubicBezTo>
                <a:cubicBezTo>
                  <a:pt x="8284716" y="3994337"/>
                  <a:pt x="8277208" y="3998094"/>
                  <a:pt x="8269700" y="4001852"/>
                </a:cubicBezTo>
                <a:cubicBezTo>
                  <a:pt x="8262192" y="4005609"/>
                  <a:pt x="8250931" y="4005609"/>
                  <a:pt x="8243424" y="4005609"/>
                </a:cubicBezTo>
                <a:cubicBezTo>
                  <a:pt x="8228408" y="4005609"/>
                  <a:pt x="8224654" y="4009367"/>
                  <a:pt x="8228408" y="4024398"/>
                </a:cubicBezTo>
                <a:cubicBezTo>
                  <a:pt x="8209639" y="4031913"/>
                  <a:pt x="8190870" y="4039428"/>
                  <a:pt x="8172100" y="4046943"/>
                </a:cubicBezTo>
                <a:cubicBezTo>
                  <a:pt x="8123300" y="4061974"/>
                  <a:pt x="8078254" y="4080762"/>
                  <a:pt x="8033208" y="4095792"/>
                </a:cubicBezTo>
                <a:cubicBezTo>
                  <a:pt x="8003178" y="4107065"/>
                  <a:pt x="7965640" y="4110822"/>
                  <a:pt x="7935609" y="4118338"/>
                </a:cubicBezTo>
                <a:cubicBezTo>
                  <a:pt x="7898070" y="4129611"/>
                  <a:pt x="7860532" y="4140883"/>
                  <a:pt x="7826748" y="4148399"/>
                </a:cubicBezTo>
                <a:cubicBezTo>
                  <a:pt x="7792963" y="4159671"/>
                  <a:pt x="7766686" y="4182217"/>
                  <a:pt x="7744163" y="4204763"/>
                </a:cubicBezTo>
                <a:cubicBezTo>
                  <a:pt x="7717886" y="4234824"/>
                  <a:pt x="7695364" y="4268642"/>
                  <a:pt x="7665332" y="4298703"/>
                </a:cubicBezTo>
                <a:cubicBezTo>
                  <a:pt x="7642810" y="4321249"/>
                  <a:pt x="7612779" y="4340037"/>
                  <a:pt x="7586502" y="4362582"/>
                </a:cubicBezTo>
                <a:cubicBezTo>
                  <a:pt x="7578994" y="4366340"/>
                  <a:pt x="7567733" y="4370097"/>
                  <a:pt x="7575240" y="4381370"/>
                </a:cubicBezTo>
                <a:cubicBezTo>
                  <a:pt x="7575240" y="4381370"/>
                  <a:pt x="7567733" y="4385128"/>
                  <a:pt x="7567733" y="4388886"/>
                </a:cubicBezTo>
                <a:cubicBezTo>
                  <a:pt x="7556472" y="4396401"/>
                  <a:pt x="7545210" y="4403916"/>
                  <a:pt x="7537702" y="4415189"/>
                </a:cubicBezTo>
                <a:cubicBezTo>
                  <a:pt x="7530194" y="4422704"/>
                  <a:pt x="7522687" y="4433977"/>
                  <a:pt x="7515179" y="4441492"/>
                </a:cubicBezTo>
                <a:cubicBezTo>
                  <a:pt x="7500164" y="4452765"/>
                  <a:pt x="7481394" y="4464038"/>
                  <a:pt x="7466380" y="4479068"/>
                </a:cubicBezTo>
                <a:cubicBezTo>
                  <a:pt x="7458872" y="4486583"/>
                  <a:pt x="7455118" y="4497856"/>
                  <a:pt x="7447610" y="4501614"/>
                </a:cubicBezTo>
                <a:cubicBezTo>
                  <a:pt x="7432595" y="4512887"/>
                  <a:pt x="7417580" y="4520402"/>
                  <a:pt x="7398810" y="4535432"/>
                </a:cubicBezTo>
                <a:cubicBezTo>
                  <a:pt x="7398810" y="4550463"/>
                  <a:pt x="7383795" y="4565493"/>
                  <a:pt x="7365026" y="4576766"/>
                </a:cubicBezTo>
                <a:cubicBezTo>
                  <a:pt x="7346256" y="4591796"/>
                  <a:pt x="7334995" y="4610584"/>
                  <a:pt x="7319980" y="4621857"/>
                </a:cubicBezTo>
                <a:cubicBezTo>
                  <a:pt x="7312472" y="4629372"/>
                  <a:pt x="7301210" y="4633130"/>
                  <a:pt x="7293703" y="4640645"/>
                </a:cubicBezTo>
                <a:cubicBezTo>
                  <a:pt x="7289949" y="4644403"/>
                  <a:pt x="7282442" y="4648160"/>
                  <a:pt x="7282442" y="4651918"/>
                </a:cubicBezTo>
                <a:cubicBezTo>
                  <a:pt x="7286195" y="4670706"/>
                  <a:pt x="7271180" y="4670706"/>
                  <a:pt x="7263672" y="4670706"/>
                </a:cubicBezTo>
                <a:cubicBezTo>
                  <a:pt x="7244903" y="4674464"/>
                  <a:pt x="7233642" y="4678221"/>
                  <a:pt x="7237396" y="4697009"/>
                </a:cubicBezTo>
                <a:cubicBezTo>
                  <a:pt x="7237396" y="4700767"/>
                  <a:pt x="7233642" y="4704525"/>
                  <a:pt x="7229888" y="4708282"/>
                </a:cubicBezTo>
                <a:cubicBezTo>
                  <a:pt x="7214872" y="4719555"/>
                  <a:pt x="7196103" y="4734585"/>
                  <a:pt x="7181088" y="4745858"/>
                </a:cubicBezTo>
                <a:cubicBezTo>
                  <a:pt x="7166072" y="4760889"/>
                  <a:pt x="7151057" y="4772161"/>
                  <a:pt x="7136042" y="4783434"/>
                </a:cubicBezTo>
                <a:cubicBezTo>
                  <a:pt x="7132288" y="4787192"/>
                  <a:pt x="7128534" y="4787192"/>
                  <a:pt x="7128534" y="4790950"/>
                </a:cubicBezTo>
                <a:cubicBezTo>
                  <a:pt x="7128534" y="4809738"/>
                  <a:pt x="7109765" y="4817253"/>
                  <a:pt x="7102258" y="4824768"/>
                </a:cubicBezTo>
                <a:cubicBezTo>
                  <a:pt x="7083488" y="4832283"/>
                  <a:pt x="7072227" y="4847314"/>
                  <a:pt x="7060965" y="4862344"/>
                </a:cubicBezTo>
                <a:cubicBezTo>
                  <a:pt x="7053458" y="4866102"/>
                  <a:pt x="7045950" y="4866102"/>
                  <a:pt x="7038442" y="4869859"/>
                </a:cubicBezTo>
                <a:cubicBezTo>
                  <a:pt x="7042196" y="4884890"/>
                  <a:pt x="7027181" y="4892405"/>
                  <a:pt x="7015919" y="4903678"/>
                </a:cubicBezTo>
                <a:cubicBezTo>
                  <a:pt x="6993396" y="4918708"/>
                  <a:pt x="6967119" y="4933739"/>
                  <a:pt x="6948350" y="4952527"/>
                </a:cubicBezTo>
                <a:cubicBezTo>
                  <a:pt x="6933335" y="4963799"/>
                  <a:pt x="6922073" y="4982587"/>
                  <a:pt x="6907058" y="4993860"/>
                </a:cubicBezTo>
                <a:cubicBezTo>
                  <a:pt x="6903304" y="4997618"/>
                  <a:pt x="6895797" y="5001376"/>
                  <a:pt x="6892043" y="5008891"/>
                </a:cubicBezTo>
                <a:cubicBezTo>
                  <a:pt x="6884535" y="5012648"/>
                  <a:pt x="6880781" y="5020164"/>
                  <a:pt x="6873274" y="5027679"/>
                </a:cubicBezTo>
                <a:cubicBezTo>
                  <a:pt x="6865766" y="5035194"/>
                  <a:pt x="6858258" y="5042709"/>
                  <a:pt x="6850751" y="5046467"/>
                </a:cubicBezTo>
                <a:cubicBezTo>
                  <a:pt x="6850751" y="5050224"/>
                  <a:pt x="6850751" y="5050224"/>
                  <a:pt x="6846997" y="5050224"/>
                </a:cubicBezTo>
                <a:cubicBezTo>
                  <a:pt x="6813212" y="5069012"/>
                  <a:pt x="6794443" y="5106589"/>
                  <a:pt x="6764412" y="5129134"/>
                </a:cubicBezTo>
                <a:cubicBezTo>
                  <a:pt x="6734382" y="5155437"/>
                  <a:pt x="6704351" y="5185498"/>
                  <a:pt x="6678074" y="5211802"/>
                </a:cubicBezTo>
                <a:cubicBezTo>
                  <a:pt x="6648043" y="5238105"/>
                  <a:pt x="6618013" y="5264408"/>
                  <a:pt x="6591736" y="5290711"/>
                </a:cubicBezTo>
                <a:cubicBezTo>
                  <a:pt x="6561705" y="5317015"/>
                  <a:pt x="6531674" y="5343318"/>
                  <a:pt x="6505398" y="5373379"/>
                </a:cubicBezTo>
                <a:cubicBezTo>
                  <a:pt x="6482875" y="5392167"/>
                  <a:pt x="6464105" y="5410955"/>
                  <a:pt x="6445336" y="5429743"/>
                </a:cubicBezTo>
                <a:cubicBezTo>
                  <a:pt x="6434075" y="5441016"/>
                  <a:pt x="6419059" y="5448531"/>
                  <a:pt x="6407798" y="5456046"/>
                </a:cubicBezTo>
                <a:cubicBezTo>
                  <a:pt x="6400290" y="5463561"/>
                  <a:pt x="6396536" y="5471076"/>
                  <a:pt x="6389029" y="5478592"/>
                </a:cubicBezTo>
                <a:cubicBezTo>
                  <a:pt x="6370260" y="5497380"/>
                  <a:pt x="6347736" y="5519925"/>
                  <a:pt x="6328967" y="5542471"/>
                </a:cubicBezTo>
                <a:cubicBezTo>
                  <a:pt x="6321460" y="5553744"/>
                  <a:pt x="6310198" y="5565017"/>
                  <a:pt x="6302690" y="5576289"/>
                </a:cubicBezTo>
                <a:cubicBezTo>
                  <a:pt x="6302690" y="5583805"/>
                  <a:pt x="6302690" y="5591320"/>
                  <a:pt x="6302690" y="5602593"/>
                </a:cubicBezTo>
                <a:cubicBezTo>
                  <a:pt x="6287675" y="5591320"/>
                  <a:pt x="6280167" y="5595077"/>
                  <a:pt x="6268906" y="5602593"/>
                </a:cubicBezTo>
                <a:cubicBezTo>
                  <a:pt x="6238875" y="5621381"/>
                  <a:pt x="6212598" y="5643926"/>
                  <a:pt x="6193829" y="5673987"/>
                </a:cubicBezTo>
                <a:cubicBezTo>
                  <a:pt x="6186322" y="5681502"/>
                  <a:pt x="6171306" y="5685260"/>
                  <a:pt x="6160045" y="5689018"/>
                </a:cubicBezTo>
                <a:cubicBezTo>
                  <a:pt x="6137522" y="5689018"/>
                  <a:pt x="6114999" y="5689018"/>
                  <a:pt x="6096229" y="5689018"/>
                </a:cubicBezTo>
                <a:cubicBezTo>
                  <a:pt x="6088722" y="5689018"/>
                  <a:pt x="6077460" y="5681502"/>
                  <a:pt x="6069953" y="5681502"/>
                </a:cubicBezTo>
                <a:cubicBezTo>
                  <a:pt x="6088722" y="5655199"/>
                  <a:pt x="6099983" y="5632654"/>
                  <a:pt x="6114999" y="5610108"/>
                </a:cubicBezTo>
                <a:cubicBezTo>
                  <a:pt x="6111245" y="5610108"/>
                  <a:pt x="6111245" y="5606350"/>
                  <a:pt x="6107491" y="5606350"/>
                </a:cubicBezTo>
                <a:cubicBezTo>
                  <a:pt x="6088722" y="5613865"/>
                  <a:pt x="6062445" y="5617623"/>
                  <a:pt x="6054937" y="5647684"/>
                </a:cubicBezTo>
                <a:cubicBezTo>
                  <a:pt x="6051183" y="5651442"/>
                  <a:pt x="6043676" y="5658957"/>
                  <a:pt x="6039922" y="5662714"/>
                </a:cubicBezTo>
                <a:cubicBezTo>
                  <a:pt x="6036168" y="5666472"/>
                  <a:pt x="6032414" y="5670230"/>
                  <a:pt x="6028660" y="5677745"/>
                </a:cubicBezTo>
                <a:cubicBezTo>
                  <a:pt x="6024907" y="5681502"/>
                  <a:pt x="6021153" y="5689018"/>
                  <a:pt x="6017399" y="5689018"/>
                </a:cubicBezTo>
                <a:cubicBezTo>
                  <a:pt x="5987368" y="5689018"/>
                  <a:pt x="5957338" y="5689018"/>
                  <a:pt x="5927307" y="5689018"/>
                </a:cubicBezTo>
                <a:cubicBezTo>
                  <a:pt x="5927307" y="5685260"/>
                  <a:pt x="5927307" y="5685260"/>
                  <a:pt x="5927307" y="5685260"/>
                </a:cubicBezTo>
                <a:cubicBezTo>
                  <a:pt x="5931061" y="5681502"/>
                  <a:pt x="5934815" y="5677745"/>
                  <a:pt x="5942322" y="5673987"/>
                </a:cubicBezTo>
                <a:cubicBezTo>
                  <a:pt x="5953584" y="5670230"/>
                  <a:pt x="5968599" y="5662714"/>
                  <a:pt x="5968599" y="5643926"/>
                </a:cubicBezTo>
                <a:cubicBezTo>
                  <a:pt x="5972353" y="5640169"/>
                  <a:pt x="5976107" y="5636411"/>
                  <a:pt x="5983614" y="5632654"/>
                </a:cubicBezTo>
                <a:cubicBezTo>
                  <a:pt x="5987368" y="5628896"/>
                  <a:pt x="5991122" y="5625138"/>
                  <a:pt x="5998630" y="5617623"/>
                </a:cubicBezTo>
                <a:cubicBezTo>
                  <a:pt x="6006137" y="5625138"/>
                  <a:pt x="6013645" y="5628896"/>
                  <a:pt x="6024907" y="5632654"/>
                </a:cubicBezTo>
                <a:cubicBezTo>
                  <a:pt x="6024907" y="5632654"/>
                  <a:pt x="6028660" y="5628896"/>
                  <a:pt x="6028660" y="5628896"/>
                </a:cubicBezTo>
                <a:cubicBezTo>
                  <a:pt x="6024907" y="5625138"/>
                  <a:pt x="6017399" y="5617623"/>
                  <a:pt x="6013645" y="5613865"/>
                </a:cubicBezTo>
                <a:cubicBezTo>
                  <a:pt x="6013645" y="5610108"/>
                  <a:pt x="6013645" y="5610108"/>
                  <a:pt x="6017399" y="5602593"/>
                </a:cubicBezTo>
                <a:cubicBezTo>
                  <a:pt x="6013645" y="5602593"/>
                  <a:pt x="6013645" y="5602593"/>
                  <a:pt x="6009891" y="5602593"/>
                </a:cubicBezTo>
                <a:cubicBezTo>
                  <a:pt x="6002384" y="5606350"/>
                  <a:pt x="5991122" y="5610108"/>
                  <a:pt x="5983614" y="5606350"/>
                </a:cubicBezTo>
                <a:cubicBezTo>
                  <a:pt x="5957338" y="5602593"/>
                  <a:pt x="5934815" y="5613865"/>
                  <a:pt x="5923553" y="5632654"/>
                </a:cubicBezTo>
                <a:cubicBezTo>
                  <a:pt x="5908538" y="5651442"/>
                  <a:pt x="5889769" y="5670230"/>
                  <a:pt x="5874753" y="5685260"/>
                </a:cubicBezTo>
                <a:cubicBezTo>
                  <a:pt x="5870999" y="5689018"/>
                  <a:pt x="5863492" y="5689018"/>
                  <a:pt x="5859738" y="5689018"/>
                </a:cubicBezTo>
                <a:cubicBezTo>
                  <a:pt x="5840969" y="5689018"/>
                  <a:pt x="5818446" y="5689018"/>
                  <a:pt x="5799676" y="5689018"/>
                </a:cubicBezTo>
                <a:cubicBezTo>
                  <a:pt x="5792169" y="5689018"/>
                  <a:pt x="5784661" y="5681502"/>
                  <a:pt x="5777153" y="5681502"/>
                </a:cubicBezTo>
                <a:cubicBezTo>
                  <a:pt x="5773400" y="5681502"/>
                  <a:pt x="5769646" y="5681502"/>
                  <a:pt x="5762138" y="5681502"/>
                </a:cubicBezTo>
                <a:cubicBezTo>
                  <a:pt x="5754630" y="5685260"/>
                  <a:pt x="5747123" y="5689018"/>
                  <a:pt x="5735861" y="5692775"/>
                </a:cubicBezTo>
                <a:cubicBezTo>
                  <a:pt x="5739615" y="5673987"/>
                  <a:pt x="5739615" y="5673987"/>
                  <a:pt x="5773400" y="5673987"/>
                </a:cubicBezTo>
                <a:cubicBezTo>
                  <a:pt x="5777153" y="5662714"/>
                  <a:pt x="5784661" y="5655199"/>
                  <a:pt x="5788415" y="5640169"/>
                </a:cubicBezTo>
                <a:cubicBezTo>
                  <a:pt x="5777153" y="5643926"/>
                  <a:pt x="5769646" y="5643926"/>
                  <a:pt x="5762138" y="5643926"/>
                </a:cubicBezTo>
                <a:cubicBezTo>
                  <a:pt x="5762138" y="5643926"/>
                  <a:pt x="5762138" y="5640169"/>
                  <a:pt x="5758384" y="5640169"/>
                </a:cubicBezTo>
                <a:cubicBezTo>
                  <a:pt x="5788415" y="5617623"/>
                  <a:pt x="5814692" y="5598835"/>
                  <a:pt x="5840969" y="5576289"/>
                </a:cubicBezTo>
                <a:cubicBezTo>
                  <a:pt x="5859738" y="5561259"/>
                  <a:pt x="5874753" y="5546229"/>
                  <a:pt x="5889769" y="5531198"/>
                </a:cubicBezTo>
                <a:cubicBezTo>
                  <a:pt x="5893522" y="5527441"/>
                  <a:pt x="5893522" y="5519925"/>
                  <a:pt x="5897276" y="5512410"/>
                </a:cubicBezTo>
                <a:cubicBezTo>
                  <a:pt x="5893522" y="5512410"/>
                  <a:pt x="5893522" y="5508652"/>
                  <a:pt x="5889769" y="5508652"/>
                </a:cubicBezTo>
                <a:cubicBezTo>
                  <a:pt x="5855984" y="5538713"/>
                  <a:pt x="5818446" y="5568774"/>
                  <a:pt x="5780907" y="5598835"/>
                </a:cubicBezTo>
                <a:cubicBezTo>
                  <a:pt x="5762138" y="5613865"/>
                  <a:pt x="5743369" y="5632654"/>
                  <a:pt x="5724600" y="5647684"/>
                </a:cubicBezTo>
                <a:cubicBezTo>
                  <a:pt x="5720846" y="5651442"/>
                  <a:pt x="5717092" y="5658957"/>
                  <a:pt x="5717092" y="5662714"/>
                </a:cubicBezTo>
                <a:cubicBezTo>
                  <a:pt x="5713338" y="5677745"/>
                  <a:pt x="5698323" y="5689018"/>
                  <a:pt x="5683308" y="5689018"/>
                </a:cubicBezTo>
                <a:cubicBezTo>
                  <a:pt x="5664538" y="5689018"/>
                  <a:pt x="5645769" y="5689018"/>
                  <a:pt x="5627000" y="5689018"/>
                </a:cubicBezTo>
                <a:cubicBezTo>
                  <a:pt x="5645769" y="5662714"/>
                  <a:pt x="5664538" y="5640169"/>
                  <a:pt x="5683308" y="5613865"/>
                </a:cubicBezTo>
                <a:cubicBezTo>
                  <a:pt x="5687061" y="5610108"/>
                  <a:pt x="5694569" y="5602593"/>
                  <a:pt x="5702077" y="5598835"/>
                </a:cubicBezTo>
                <a:cubicBezTo>
                  <a:pt x="5720846" y="5587562"/>
                  <a:pt x="5709584" y="5568774"/>
                  <a:pt x="5713338" y="5553744"/>
                </a:cubicBezTo>
                <a:cubicBezTo>
                  <a:pt x="5713338" y="5553744"/>
                  <a:pt x="5709584" y="5549986"/>
                  <a:pt x="5709584" y="5549986"/>
                </a:cubicBezTo>
                <a:cubicBezTo>
                  <a:pt x="5694569" y="5557501"/>
                  <a:pt x="5675800" y="5568774"/>
                  <a:pt x="5660785" y="5580047"/>
                </a:cubicBezTo>
                <a:cubicBezTo>
                  <a:pt x="5672046" y="5557501"/>
                  <a:pt x="5687061" y="5538713"/>
                  <a:pt x="5698323" y="5519925"/>
                </a:cubicBezTo>
                <a:cubicBezTo>
                  <a:pt x="5698323" y="5516168"/>
                  <a:pt x="5698323" y="5516168"/>
                  <a:pt x="5694569" y="5516168"/>
                </a:cubicBezTo>
                <a:cubicBezTo>
                  <a:pt x="5687061" y="5516168"/>
                  <a:pt x="5679554" y="5516168"/>
                  <a:pt x="5675800" y="5516168"/>
                </a:cubicBezTo>
                <a:cubicBezTo>
                  <a:pt x="5672046" y="5527441"/>
                  <a:pt x="5672046" y="5534956"/>
                  <a:pt x="5672046" y="5542471"/>
                </a:cubicBezTo>
                <a:cubicBezTo>
                  <a:pt x="5668292" y="5542471"/>
                  <a:pt x="5668292" y="5538713"/>
                  <a:pt x="5668292" y="5538713"/>
                </a:cubicBezTo>
                <a:cubicBezTo>
                  <a:pt x="5660785" y="5538713"/>
                  <a:pt x="5653277" y="5542471"/>
                  <a:pt x="5645769" y="5546229"/>
                </a:cubicBezTo>
                <a:cubicBezTo>
                  <a:pt x="5634508" y="5553744"/>
                  <a:pt x="5627000" y="5565017"/>
                  <a:pt x="5615738" y="5572532"/>
                </a:cubicBezTo>
                <a:cubicBezTo>
                  <a:pt x="5611985" y="5576289"/>
                  <a:pt x="5604477" y="5576289"/>
                  <a:pt x="5596969" y="5572532"/>
                </a:cubicBezTo>
                <a:cubicBezTo>
                  <a:pt x="5600723" y="5572532"/>
                  <a:pt x="5604477" y="5568774"/>
                  <a:pt x="5604477" y="5565017"/>
                </a:cubicBezTo>
                <a:cubicBezTo>
                  <a:pt x="5596969" y="5549986"/>
                  <a:pt x="5604477" y="5546229"/>
                  <a:pt x="5619492" y="5549986"/>
                </a:cubicBezTo>
                <a:cubicBezTo>
                  <a:pt x="5623246" y="5549986"/>
                  <a:pt x="5627000" y="5538713"/>
                  <a:pt x="5627000" y="5534956"/>
                </a:cubicBezTo>
                <a:cubicBezTo>
                  <a:pt x="5623246" y="5531198"/>
                  <a:pt x="5615738" y="5523683"/>
                  <a:pt x="5611985" y="5527441"/>
                </a:cubicBezTo>
                <a:cubicBezTo>
                  <a:pt x="5600723" y="5534956"/>
                  <a:pt x="5589462" y="5542471"/>
                  <a:pt x="5578200" y="5553744"/>
                </a:cubicBezTo>
                <a:cubicBezTo>
                  <a:pt x="5570692" y="5557501"/>
                  <a:pt x="5570692" y="5568774"/>
                  <a:pt x="5559431" y="5561259"/>
                </a:cubicBezTo>
                <a:cubicBezTo>
                  <a:pt x="5555677" y="5557501"/>
                  <a:pt x="5540662" y="5572532"/>
                  <a:pt x="5533154" y="5576289"/>
                </a:cubicBezTo>
                <a:cubicBezTo>
                  <a:pt x="5529400" y="5580047"/>
                  <a:pt x="5525646" y="5587562"/>
                  <a:pt x="5521893" y="5591320"/>
                </a:cubicBezTo>
                <a:cubicBezTo>
                  <a:pt x="5506877" y="5598835"/>
                  <a:pt x="5491862" y="5606350"/>
                  <a:pt x="5488108" y="5625138"/>
                </a:cubicBezTo>
                <a:cubicBezTo>
                  <a:pt x="5488108" y="5628896"/>
                  <a:pt x="5476847" y="5632654"/>
                  <a:pt x="5476847" y="5628896"/>
                </a:cubicBezTo>
                <a:cubicBezTo>
                  <a:pt x="5465585" y="5613865"/>
                  <a:pt x="5450570" y="5621381"/>
                  <a:pt x="5435554" y="5628896"/>
                </a:cubicBezTo>
                <a:cubicBezTo>
                  <a:pt x="5431801" y="5617623"/>
                  <a:pt x="5431801" y="5610108"/>
                  <a:pt x="5428047" y="5602593"/>
                </a:cubicBezTo>
                <a:cubicBezTo>
                  <a:pt x="5439308" y="5595077"/>
                  <a:pt x="5454324" y="5587562"/>
                  <a:pt x="5465585" y="5580047"/>
                </a:cubicBezTo>
                <a:cubicBezTo>
                  <a:pt x="5469339" y="5572532"/>
                  <a:pt x="5469339" y="5565017"/>
                  <a:pt x="5473093" y="5557501"/>
                </a:cubicBezTo>
                <a:cubicBezTo>
                  <a:pt x="5465585" y="5557501"/>
                  <a:pt x="5450570" y="5546229"/>
                  <a:pt x="5446816" y="5549986"/>
                </a:cubicBezTo>
                <a:cubicBezTo>
                  <a:pt x="5428047" y="5565017"/>
                  <a:pt x="5409278" y="5568774"/>
                  <a:pt x="5390508" y="5568774"/>
                </a:cubicBezTo>
                <a:cubicBezTo>
                  <a:pt x="5386754" y="5568774"/>
                  <a:pt x="5386754" y="5572532"/>
                  <a:pt x="5386754" y="5572532"/>
                </a:cubicBezTo>
                <a:cubicBezTo>
                  <a:pt x="5383001" y="5572532"/>
                  <a:pt x="5383001" y="5572532"/>
                  <a:pt x="5379247" y="5572532"/>
                </a:cubicBezTo>
                <a:cubicBezTo>
                  <a:pt x="5394262" y="5538713"/>
                  <a:pt x="5435554" y="5523683"/>
                  <a:pt x="5443062" y="5482349"/>
                </a:cubicBezTo>
                <a:cubicBezTo>
                  <a:pt x="5420539" y="5493622"/>
                  <a:pt x="5398016" y="5504895"/>
                  <a:pt x="5375493" y="5519925"/>
                </a:cubicBezTo>
                <a:cubicBezTo>
                  <a:pt x="5379247" y="5508652"/>
                  <a:pt x="5383001" y="5501137"/>
                  <a:pt x="5386754" y="5493622"/>
                </a:cubicBezTo>
                <a:cubicBezTo>
                  <a:pt x="5383001" y="5489864"/>
                  <a:pt x="5379247" y="5489864"/>
                  <a:pt x="5379247" y="5489864"/>
                </a:cubicBezTo>
                <a:cubicBezTo>
                  <a:pt x="5364231" y="5501137"/>
                  <a:pt x="5349216" y="5516168"/>
                  <a:pt x="5334201" y="5527441"/>
                </a:cubicBezTo>
                <a:cubicBezTo>
                  <a:pt x="5322939" y="5534956"/>
                  <a:pt x="5311678" y="5538713"/>
                  <a:pt x="5300416" y="5546229"/>
                </a:cubicBezTo>
                <a:cubicBezTo>
                  <a:pt x="5296662" y="5519925"/>
                  <a:pt x="5311678" y="5512410"/>
                  <a:pt x="5326693" y="5504895"/>
                </a:cubicBezTo>
                <a:cubicBezTo>
                  <a:pt x="5337955" y="5497380"/>
                  <a:pt x="5345462" y="5489864"/>
                  <a:pt x="5337955" y="5471076"/>
                </a:cubicBezTo>
                <a:cubicBezTo>
                  <a:pt x="5334201" y="5467319"/>
                  <a:pt x="5337955" y="5459804"/>
                  <a:pt x="5337955" y="5456046"/>
                </a:cubicBezTo>
                <a:cubicBezTo>
                  <a:pt x="5311678" y="5444773"/>
                  <a:pt x="5300416" y="5478592"/>
                  <a:pt x="5277893" y="5471076"/>
                </a:cubicBezTo>
                <a:cubicBezTo>
                  <a:pt x="5277893" y="5456046"/>
                  <a:pt x="5277893" y="5441016"/>
                  <a:pt x="5281647" y="5425985"/>
                </a:cubicBezTo>
                <a:cubicBezTo>
                  <a:pt x="5281647" y="5418470"/>
                  <a:pt x="5292909" y="5410955"/>
                  <a:pt x="5300416" y="5407197"/>
                </a:cubicBezTo>
                <a:cubicBezTo>
                  <a:pt x="5311678" y="5399682"/>
                  <a:pt x="5322939" y="5395924"/>
                  <a:pt x="5326693" y="5380894"/>
                </a:cubicBezTo>
                <a:cubicBezTo>
                  <a:pt x="5334201" y="5373379"/>
                  <a:pt x="5341708" y="5369621"/>
                  <a:pt x="5349216" y="5362106"/>
                </a:cubicBezTo>
                <a:cubicBezTo>
                  <a:pt x="5337955" y="5358348"/>
                  <a:pt x="5337955" y="5358348"/>
                  <a:pt x="5322939" y="5377136"/>
                </a:cubicBezTo>
                <a:cubicBezTo>
                  <a:pt x="5307924" y="5369621"/>
                  <a:pt x="5311678" y="5358348"/>
                  <a:pt x="5315432" y="5350833"/>
                </a:cubicBezTo>
                <a:cubicBezTo>
                  <a:pt x="5319185" y="5339560"/>
                  <a:pt x="5322939" y="5332045"/>
                  <a:pt x="5326693" y="5320772"/>
                </a:cubicBezTo>
                <a:cubicBezTo>
                  <a:pt x="5304170" y="5332045"/>
                  <a:pt x="5285401" y="5339560"/>
                  <a:pt x="5270386" y="5362106"/>
                </a:cubicBezTo>
                <a:cubicBezTo>
                  <a:pt x="5266632" y="5365863"/>
                  <a:pt x="5262878" y="5369621"/>
                  <a:pt x="5255370" y="5373379"/>
                </a:cubicBezTo>
                <a:cubicBezTo>
                  <a:pt x="5251616" y="5377136"/>
                  <a:pt x="5244109" y="5377136"/>
                  <a:pt x="5236601" y="5384651"/>
                </a:cubicBezTo>
                <a:cubicBezTo>
                  <a:pt x="5225340" y="5395924"/>
                  <a:pt x="5210324" y="5407197"/>
                  <a:pt x="5195309" y="5418470"/>
                </a:cubicBezTo>
                <a:cubicBezTo>
                  <a:pt x="5191555" y="5422228"/>
                  <a:pt x="5184047" y="5422228"/>
                  <a:pt x="5180294" y="5422228"/>
                </a:cubicBezTo>
                <a:cubicBezTo>
                  <a:pt x="5172786" y="5441016"/>
                  <a:pt x="5165278" y="5456046"/>
                  <a:pt x="5157771" y="5471076"/>
                </a:cubicBezTo>
                <a:cubicBezTo>
                  <a:pt x="5150263" y="5471076"/>
                  <a:pt x="5146509" y="5471076"/>
                  <a:pt x="5139001" y="5471076"/>
                </a:cubicBezTo>
                <a:cubicBezTo>
                  <a:pt x="5139001" y="5467319"/>
                  <a:pt x="5139001" y="5463561"/>
                  <a:pt x="5139001" y="5459804"/>
                </a:cubicBezTo>
                <a:cubicBezTo>
                  <a:pt x="5131494" y="5463561"/>
                  <a:pt x="5127740" y="5467319"/>
                  <a:pt x="5123986" y="5471076"/>
                </a:cubicBezTo>
                <a:cubicBezTo>
                  <a:pt x="5097709" y="5459804"/>
                  <a:pt x="5097709" y="5459804"/>
                  <a:pt x="5090201" y="5478592"/>
                </a:cubicBezTo>
                <a:cubicBezTo>
                  <a:pt x="5060171" y="5478592"/>
                  <a:pt x="5048909" y="5504895"/>
                  <a:pt x="5033894" y="5519925"/>
                </a:cubicBezTo>
                <a:cubicBezTo>
                  <a:pt x="5030140" y="5516168"/>
                  <a:pt x="5026386" y="5508652"/>
                  <a:pt x="5022632" y="5501137"/>
                </a:cubicBezTo>
                <a:cubicBezTo>
                  <a:pt x="5030140" y="5493622"/>
                  <a:pt x="5037648" y="5482349"/>
                  <a:pt x="5045155" y="5467319"/>
                </a:cubicBezTo>
                <a:cubicBezTo>
                  <a:pt x="5063925" y="5467319"/>
                  <a:pt x="5082694" y="5456046"/>
                  <a:pt x="5090201" y="5437258"/>
                </a:cubicBezTo>
                <a:cubicBezTo>
                  <a:pt x="5082694" y="5437258"/>
                  <a:pt x="5078940" y="5437258"/>
                  <a:pt x="5075186" y="5441016"/>
                </a:cubicBezTo>
                <a:cubicBezTo>
                  <a:pt x="5071432" y="5441016"/>
                  <a:pt x="5067678" y="5444773"/>
                  <a:pt x="5060171" y="5441016"/>
                </a:cubicBezTo>
                <a:cubicBezTo>
                  <a:pt x="5063925" y="5437258"/>
                  <a:pt x="5067678" y="5433500"/>
                  <a:pt x="5071432" y="5429743"/>
                </a:cubicBezTo>
                <a:cubicBezTo>
                  <a:pt x="5067678" y="5425985"/>
                  <a:pt x="5060171" y="5425985"/>
                  <a:pt x="5056417" y="5425985"/>
                </a:cubicBezTo>
                <a:cubicBezTo>
                  <a:pt x="5060171" y="5418470"/>
                  <a:pt x="5063925" y="5410955"/>
                  <a:pt x="5067678" y="5399682"/>
                </a:cubicBezTo>
                <a:cubicBezTo>
                  <a:pt x="5048909" y="5407197"/>
                  <a:pt x="5015125" y="5414712"/>
                  <a:pt x="5003863" y="5410955"/>
                </a:cubicBezTo>
                <a:cubicBezTo>
                  <a:pt x="5018879" y="5403439"/>
                  <a:pt x="5033894" y="5395924"/>
                  <a:pt x="5052663" y="5388409"/>
                </a:cubicBezTo>
                <a:cubicBezTo>
                  <a:pt x="5041402" y="5384651"/>
                  <a:pt x="5037648" y="5384651"/>
                  <a:pt x="5033894" y="5380894"/>
                </a:cubicBezTo>
                <a:cubicBezTo>
                  <a:pt x="5033894" y="5369621"/>
                  <a:pt x="5033894" y="5358348"/>
                  <a:pt x="5033894" y="5347075"/>
                </a:cubicBezTo>
                <a:cubicBezTo>
                  <a:pt x="5030140" y="5332045"/>
                  <a:pt x="5030140" y="5320772"/>
                  <a:pt x="5030140" y="5305742"/>
                </a:cubicBezTo>
                <a:cubicBezTo>
                  <a:pt x="5030140" y="5301984"/>
                  <a:pt x="5041402" y="5294469"/>
                  <a:pt x="5048909" y="5294469"/>
                </a:cubicBezTo>
                <a:cubicBezTo>
                  <a:pt x="5052663" y="5290711"/>
                  <a:pt x="5060171" y="5290711"/>
                  <a:pt x="5063925" y="5290711"/>
                </a:cubicBezTo>
                <a:cubicBezTo>
                  <a:pt x="5067678" y="5275681"/>
                  <a:pt x="5067678" y="5260650"/>
                  <a:pt x="5067678" y="5245620"/>
                </a:cubicBezTo>
                <a:cubicBezTo>
                  <a:pt x="5067678" y="5241862"/>
                  <a:pt x="5071432" y="5241862"/>
                  <a:pt x="5071432" y="5241862"/>
                </a:cubicBezTo>
                <a:cubicBezTo>
                  <a:pt x="5105217" y="5234347"/>
                  <a:pt x="5112724" y="5208044"/>
                  <a:pt x="5123986" y="5185498"/>
                </a:cubicBezTo>
                <a:cubicBezTo>
                  <a:pt x="5127740" y="5189256"/>
                  <a:pt x="5131494" y="5196771"/>
                  <a:pt x="5135247" y="5193013"/>
                </a:cubicBezTo>
                <a:cubicBezTo>
                  <a:pt x="5142755" y="5193013"/>
                  <a:pt x="5146509" y="5185498"/>
                  <a:pt x="5150263" y="5185498"/>
                </a:cubicBezTo>
                <a:cubicBezTo>
                  <a:pt x="5172786" y="5174225"/>
                  <a:pt x="5176540" y="5144165"/>
                  <a:pt x="5202817" y="5140407"/>
                </a:cubicBezTo>
                <a:cubicBezTo>
                  <a:pt x="5206570" y="5140407"/>
                  <a:pt x="5206570" y="5136649"/>
                  <a:pt x="5210324" y="5136649"/>
                </a:cubicBezTo>
                <a:cubicBezTo>
                  <a:pt x="5236601" y="5095316"/>
                  <a:pt x="5277893" y="5069012"/>
                  <a:pt x="5315432" y="5038952"/>
                </a:cubicBezTo>
                <a:cubicBezTo>
                  <a:pt x="5319185" y="5035194"/>
                  <a:pt x="5322939" y="5031436"/>
                  <a:pt x="5326693" y="5027679"/>
                </a:cubicBezTo>
                <a:cubicBezTo>
                  <a:pt x="5330447" y="5023921"/>
                  <a:pt x="5334201" y="5020164"/>
                  <a:pt x="5337955" y="5016406"/>
                </a:cubicBezTo>
                <a:cubicBezTo>
                  <a:pt x="5337955" y="5016406"/>
                  <a:pt x="5341708" y="5016406"/>
                  <a:pt x="5341708" y="5016406"/>
                </a:cubicBezTo>
                <a:cubicBezTo>
                  <a:pt x="5356724" y="5001376"/>
                  <a:pt x="5371739" y="4986345"/>
                  <a:pt x="5386754" y="4971315"/>
                </a:cubicBezTo>
                <a:cubicBezTo>
                  <a:pt x="5379247" y="4967557"/>
                  <a:pt x="5375493" y="4963799"/>
                  <a:pt x="5367985" y="4960042"/>
                </a:cubicBezTo>
                <a:cubicBezTo>
                  <a:pt x="5371739" y="4952527"/>
                  <a:pt x="5379247" y="4948769"/>
                  <a:pt x="5383001" y="4945011"/>
                </a:cubicBezTo>
                <a:cubicBezTo>
                  <a:pt x="5386754" y="4933739"/>
                  <a:pt x="5394262" y="4929981"/>
                  <a:pt x="5409278" y="4926223"/>
                </a:cubicBezTo>
                <a:cubicBezTo>
                  <a:pt x="5420539" y="4922466"/>
                  <a:pt x="5431801" y="4911193"/>
                  <a:pt x="5435554" y="4899920"/>
                </a:cubicBezTo>
                <a:cubicBezTo>
                  <a:pt x="5446816" y="4881132"/>
                  <a:pt x="5461831" y="4877374"/>
                  <a:pt x="5480600" y="4877374"/>
                </a:cubicBezTo>
                <a:cubicBezTo>
                  <a:pt x="5480600" y="4877374"/>
                  <a:pt x="5480600" y="4877374"/>
                  <a:pt x="5484354" y="4877374"/>
                </a:cubicBezTo>
                <a:cubicBezTo>
                  <a:pt x="5476847" y="4873617"/>
                  <a:pt x="5473093" y="4869859"/>
                  <a:pt x="5469339" y="4869859"/>
                </a:cubicBezTo>
                <a:cubicBezTo>
                  <a:pt x="5469339" y="4866102"/>
                  <a:pt x="5469339" y="4866102"/>
                  <a:pt x="5469339" y="4866102"/>
                </a:cubicBezTo>
                <a:cubicBezTo>
                  <a:pt x="5480600" y="4866102"/>
                  <a:pt x="5488108" y="4866102"/>
                  <a:pt x="5503123" y="4866102"/>
                </a:cubicBezTo>
                <a:cubicBezTo>
                  <a:pt x="5480600" y="4836041"/>
                  <a:pt x="5506877" y="4821010"/>
                  <a:pt x="5514385" y="4805980"/>
                </a:cubicBezTo>
                <a:cubicBezTo>
                  <a:pt x="5529400" y="4802222"/>
                  <a:pt x="5536908" y="4798465"/>
                  <a:pt x="5544416" y="4798465"/>
                </a:cubicBezTo>
                <a:cubicBezTo>
                  <a:pt x="5551923" y="4798465"/>
                  <a:pt x="5563185" y="4802222"/>
                  <a:pt x="5563185" y="4798465"/>
                </a:cubicBezTo>
                <a:cubicBezTo>
                  <a:pt x="5566939" y="4790950"/>
                  <a:pt x="5566939" y="4783434"/>
                  <a:pt x="5563185" y="4775919"/>
                </a:cubicBezTo>
                <a:cubicBezTo>
                  <a:pt x="5563185" y="4772161"/>
                  <a:pt x="5548169" y="4772161"/>
                  <a:pt x="5548169" y="4775919"/>
                </a:cubicBezTo>
                <a:cubicBezTo>
                  <a:pt x="5536908" y="4790950"/>
                  <a:pt x="5521893" y="4787192"/>
                  <a:pt x="5503123" y="4783434"/>
                </a:cubicBezTo>
                <a:cubicBezTo>
                  <a:pt x="5499370" y="4783434"/>
                  <a:pt x="5495616" y="4779677"/>
                  <a:pt x="5488108" y="4772161"/>
                </a:cubicBezTo>
                <a:cubicBezTo>
                  <a:pt x="5533154" y="4753373"/>
                  <a:pt x="5544416" y="4749616"/>
                  <a:pt x="5563185" y="4749616"/>
                </a:cubicBezTo>
                <a:cubicBezTo>
                  <a:pt x="5574446" y="4727070"/>
                  <a:pt x="5585708" y="4719555"/>
                  <a:pt x="5604477" y="4730828"/>
                </a:cubicBezTo>
                <a:cubicBezTo>
                  <a:pt x="5615738" y="4723313"/>
                  <a:pt x="5623246" y="4712040"/>
                  <a:pt x="5634508" y="4704525"/>
                </a:cubicBezTo>
                <a:cubicBezTo>
                  <a:pt x="5634508" y="4700767"/>
                  <a:pt x="5634508" y="4700767"/>
                  <a:pt x="5634508" y="4700767"/>
                </a:cubicBezTo>
                <a:cubicBezTo>
                  <a:pt x="5627000" y="4700767"/>
                  <a:pt x="5623246" y="4700767"/>
                  <a:pt x="5615738" y="4704525"/>
                </a:cubicBezTo>
                <a:cubicBezTo>
                  <a:pt x="5615738" y="4697009"/>
                  <a:pt x="5619492" y="4693252"/>
                  <a:pt x="5623246" y="4689494"/>
                </a:cubicBezTo>
                <a:cubicBezTo>
                  <a:pt x="5611985" y="4689494"/>
                  <a:pt x="5604477" y="4689494"/>
                  <a:pt x="5596969" y="4693252"/>
                </a:cubicBezTo>
                <a:cubicBezTo>
                  <a:pt x="5593215" y="4697009"/>
                  <a:pt x="5593215" y="4704525"/>
                  <a:pt x="5593215" y="4708282"/>
                </a:cubicBezTo>
                <a:cubicBezTo>
                  <a:pt x="5593215" y="4708282"/>
                  <a:pt x="5585708" y="4712040"/>
                  <a:pt x="5581954" y="4708282"/>
                </a:cubicBezTo>
                <a:cubicBezTo>
                  <a:pt x="5578200" y="4708282"/>
                  <a:pt x="5578200" y="4700767"/>
                  <a:pt x="5578200" y="4697009"/>
                </a:cubicBezTo>
                <a:cubicBezTo>
                  <a:pt x="5570692" y="4697009"/>
                  <a:pt x="5566939" y="4697009"/>
                  <a:pt x="5559431" y="4697009"/>
                </a:cubicBezTo>
                <a:cubicBezTo>
                  <a:pt x="5559431" y="4719555"/>
                  <a:pt x="5548169" y="4727070"/>
                  <a:pt x="5525646" y="4730828"/>
                </a:cubicBezTo>
                <a:cubicBezTo>
                  <a:pt x="5503123" y="4734585"/>
                  <a:pt x="5476847" y="4742101"/>
                  <a:pt x="5454324" y="4745858"/>
                </a:cubicBezTo>
                <a:cubicBezTo>
                  <a:pt x="5446816" y="4745858"/>
                  <a:pt x="5439308" y="4745858"/>
                  <a:pt x="5428047" y="4745858"/>
                </a:cubicBezTo>
                <a:cubicBezTo>
                  <a:pt x="5439308" y="4738343"/>
                  <a:pt x="5450570" y="4730828"/>
                  <a:pt x="5461831" y="4723313"/>
                </a:cubicBezTo>
                <a:cubicBezTo>
                  <a:pt x="5461831" y="4723313"/>
                  <a:pt x="5461831" y="4719555"/>
                  <a:pt x="5461831" y="4719555"/>
                </a:cubicBezTo>
                <a:cubicBezTo>
                  <a:pt x="5450570" y="4719555"/>
                  <a:pt x="5443062" y="4727070"/>
                  <a:pt x="5435554" y="4723313"/>
                </a:cubicBezTo>
                <a:cubicBezTo>
                  <a:pt x="5428047" y="4723313"/>
                  <a:pt x="5424293" y="4712040"/>
                  <a:pt x="5416785" y="4704525"/>
                </a:cubicBezTo>
                <a:cubicBezTo>
                  <a:pt x="5431801" y="4700767"/>
                  <a:pt x="5439308" y="4697009"/>
                  <a:pt x="5450570" y="4697009"/>
                </a:cubicBezTo>
                <a:cubicBezTo>
                  <a:pt x="5454324" y="4693252"/>
                  <a:pt x="5458077" y="4700767"/>
                  <a:pt x="5465585" y="4708282"/>
                </a:cubicBezTo>
                <a:cubicBezTo>
                  <a:pt x="5488108" y="4704525"/>
                  <a:pt x="5488108" y="4704525"/>
                  <a:pt x="5476847" y="4670706"/>
                </a:cubicBezTo>
                <a:cubicBezTo>
                  <a:pt x="5469339" y="4670706"/>
                  <a:pt x="5461831" y="4670706"/>
                  <a:pt x="5450570" y="4670706"/>
                </a:cubicBezTo>
                <a:cubicBezTo>
                  <a:pt x="5458077" y="4663191"/>
                  <a:pt x="5465585" y="4655676"/>
                  <a:pt x="5469339" y="4648160"/>
                </a:cubicBezTo>
                <a:cubicBezTo>
                  <a:pt x="5469339" y="4644403"/>
                  <a:pt x="5465585" y="4640645"/>
                  <a:pt x="5461831" y="4636888"/>
                </a:cubicBezTo>
                <a:cubicBezTo>
                  <a:pt x="5465585" y="4636888"/>
                  <a:pt x="5473093" y="4633130"/>
                  <a:pt x="5476847" y="4633130"/>
                </a:cubicBezTo>
                <a:cubicBezTo>
                  <a:pt x="5476847" y="4640645"/>
                  <a:pt x="5476847" y="4644403"/>
                  <a:pt x="5476847" y="4651918"/>
                </a:cubicBezTo>
                <a:cubicBezTo>
                  <a:pt x="5480600" y="4655676"/>
                  <a:pt x="5488108" y="4659433"/>
                  <a:pt x="5488108" y="4663191"/>
                </a:cubicBezTo>
                <a:cubicBezTo>
                  <a:pt x="5499370" y="4674464"/>
                  <a:pt x="5518139" y="4674464"/>
                  <a:pt x="5521893" y="4659433"/>
                </a:cubicBezTo>
                <a:cubicBezTo>
                  <a:pt x="5525646" y="4648160"/>
                  <a:pt x="5529400" y="4648160"/>
                  <a:pt x="5536908" y="4644403"/>
                </a:cubicBezTo>
                <a:cubicBezTo>
                  <a:pt x="5540662" y="4644403"/>
                  <a:pt x="5548169" y="4636888"/>
                  <a:pt x="5551923" y="4633130"/>
                </a:cubicBezTo>
                <a:cubicBezTo>
                  <a:pt x="5559431" y="4636888"/>
                  <a:pt x="5566939" y="4636888"/>
                  <a:pt x="5574446" y="4640645"/>
                </a:cubicBezTo>
                <a:cubicBezTo>
                  <a:pt x="5574446" y="4644403"/>
                  <a:pt x="5574446" y="4644403"/>
                  <a:pt x="5570692" y="4648160"/>
                </a:cubicBezTo>
                <a:cubicBezTo>
                  <a:pt x="5563185" y="4644403"/>
                  <a:pt x="5559431" y="4644403"/>
                  <a:pt x="5551923" y="4640645"/>
                </a:cubicBezTo>
                <a:cubicBezTo>
                  <a:pt x="5551923" y="4648160"/>
                  <a:pt x="5551923" y="4655676"/>
                  <a:pt x="5555677" y="4663191"/>
                </a:cubicBezTo>
                <a:cubicBezTo>
                  <a:pt x="5551923" y="4663191"/>
                  <a:pt x="5548169" y="4666948"/>
                  <a:pt x="5544416" y="4674464"/>
                </a:cubicBezTo>
                <a:cubicBezTo>
                  <a:pt x="5548169" y="4674464"/>
                  <a:pt x="5548169" y="4674464"/>
                  <a:pt x="5551923" y="4678221"/>
                </a:cubicBezTo>
                <a:cubicBezTo>
                  <a:pt x="5563185" y="4663191"/>
                  <a:pt x="5585708" y="4659433"/>
                  <a:pt x="5589462" y="4640645"/>
                </a:cubicBezTo>
                <a:cubicBezTo>
                  <a:pt x="5604477" y="4633130"/>
                  <a:pt x="5619492" y="4621857"/>
                  <a:pt x="5630754" y="4614342"/>
                </a:cubicBezTo>
                <a:cubicBezTo>
                  <a:pt x="5642015" y="4606827"/>
                  <a:pt x="5649523" y="4603069"/>
                  <a:pt x="5660785" y="4610584"/>
                </a:cubicBezTo>
                <a:cubicBezTo>
                  <a:pt x="5675800" y="4621857"/>
                  <a:pt x="5698323" y="4618100"/>
                  <a:pt x="5713338" y="4603069"/>
                </a:cubicBezTo>
                <a:cubicBezTo>
                  <a:pt x="5717092" y="4599312"/>
                  <a:pt x="5724600" y="4599312"/>
                  <a:pt x="5728354" y="4599312"/>
                </a:cubicBezTo>
                <a:cubicBezTo>
                  <a:pt x="5747123" y="4595554"/>
                  <a:pt x="5762138" y="4588039"/>
                  <a:pt x="5769646" y="4569251"/>
                </a:cubicBezTo>
                <a:cubicBezTo>
                  <a:pt x="5773400" y="4561735"/>
                  <a:pt x="5780907" y="4554220"/>
                  <a:pt x="5784661" y="4550463"/>
                </a:cubicBezTo>
                <a:cubicBezTo>
                  <a:pt x="5792169" y="4542947"/>
                  <a:pt x="5799676" y="4539190"/>
                  <a:pt x="5803430" y="4531675"/>
                </a:cubicBezTo>
                <a:cubicBezTo>
                  <a:pt x="5807184" y="4531675"/>
                  <a:pt x="5810938" y="4535432"/>
                  <a:pt x="5814692" y="4539190"/>
                </a:cubicBezTo>
                <a:cubicBezTo>
                  <a:pt x="5814692" y="4535432"/>
                  <a:pt x="5814692" y="4535432"/>
                  <a:pt x="5814692" y="4531675"/>
                </a:cubicBezTo>
                <a:cubicBezTo>
                  <a:pt x="5825953" y="4531675"/>
                  <a:pt x="5833461" y="4527917"/>
                  <a:pt x="5840969" y="4527917"/>
                </a:cubicBezTo>
                <a:cubicBezTo>
                  <a:pt x="5852230" y="4531675"/>
                  <a:pt x="5859738" y="4535432"/>
                  <a:pt x="5859738" y="4524159"/>
                </a:cubicBezTo>
                <a:cubicBezTo>
                  <a:pt x="5863492" y="4516644"/>
                  <a:pt x="5855984" y="4509129"/>
                  <a:pt x="5852230" y="4501614"/>
                </a:cubicBezTo>
                <a:cubicBezTo>
                  <a:pt x="5863492" y="4497856"/>
                  <a:pt x="5867245" y="4475310"/>
                  <a:pt x="5893522" y="4486583"/>
                </a:cubicBezTo>
                <a:cubicBezTo>
                  <a:pt x="5893522" y="4486583"/>
                  <a:pt x="5901030" y="4479068"/>
                  <a:pt x="5904784" y="4475310"/>
                </a:cubicBezTo>
                <a:cubicBezTo>
                  <a:pt x="5897276" y="4471553"/>
                  <a:pt x="5893522" y="4467795"/>
                  <a:pt x="5886015" y="4464038"/>
                </a:cubicBezTo>
                <a:cubicBezTo>
                  <a:pt x="5897276" y="4460280"/>
                  <a:pt x="5904784" y="4449007"/>
                  <a:pt x="5912292" y="4449007"/>
                </a:cubicBezTo>
                <a:cubicBezTo>
                  <a:pt x="5931061" y="4449007"/>
                  <a:pt x="5938568" y="4441492"/>
                  <a:pt x="5946076" y="4426462"/>
                </a:cubicBezTo>
                <a:cubicBezTo>
                  <a:pt x="5953584" y="4415189"/>
                  <a:pt x="5964845" y="4407674"/>
                  <a:pt x="5976107" y="4400158"/>
                </a:cubicBezTo>
                <a:cubicBezTo>
                  <a:pt x="5979861" y="4396401"/>
                  <a:pt x="5987368" y="4392643"/>
                  <a:pt x="5991122" y="4388886"/>
                </a:cubicBezTo>
                <a:cubicBezTo>
                  <a:pt x="5991122" y="4388886"/>
                  <a:pt x="5987368" y="4385128"/>
                  <a:pt x="5987368" y="4381370"/>
                </a:cubicBezTo>
                <a:cubicBezTo>
                  <a:pt x="5983614" y="4381370"/>
                  <a:pt x="5976107" y="4381370"/>
                  <a:pt x="5976107" y="4385128"/>
                </a:cubicBezTo>
                <a:cubicBezTo>
                  <a:pt x="5968599" y="4392643"/>
                  <a:pt x="5957338" y="4392643"/>
                  <a:pt x="5949830" y="4388886"/>
                </a:cubicBezTo>
                <a:cubicBezTo>
                  <a:pt x="5946076" y="4385128"/>
                  <a:pt x="5938568" y="4388886"/>
                  <a:pt x="5931061" y="4388886"/>
                </a:cubicBezTo>
                <a:cubicBezTo>
                  <a:pt x="5923553" y="4396401"/>
                  <a:pt x="5912292" y="4400158"/>
                  <a:pt x="5901030" y="4403916"/>
                </a:cubicBezTo>
                <a:cubicBezTo>
                  <a:pt x="5882261" y="4411431"/>
                  <a:pt x="5863492" y="4418946"/>
                  <a:pt x="5844722" y="4422704"/>
                </a:cubicBezTo>
                <a:cubicBezTo>
                  <a:pt x="5833461" y="4426462"/>
                  <a:pt x="5822199" y="4422704"/>
                  <a:pt x="5814692" y="4418946"/>
                </a:cubicBezTo>
                <a:cubicBezTo>
                  <a:pt x="5799676" y="4411431"/>
                  <a:pt x="5788415" y="4411431"/>
                  <a:pt x="5777153" y="4418946"/>
                </a:cubicBezTo>
                <a:cubicBezTo>
                  <a:pt x="5773400" y="4422704"/>
                  <a:pt x="5773400" y="4430219"/>
                  <a:pt x="5769646" y="4437734"/>
                </a:cubicBezTo>
                <a:cubicBezTo>
                  <a:pt x="5758384" y="4433977"/>
                  <a:pt x="5739615" y="4460280"/>
                  <a:pt x="5720846" y="4437734"/>
                </a:cubicBezTo>
                <a:cubicBezTo>
                  <a:pt x="5717092" y="4437734"/>
                  <a:pt x="5709584" y="4437734"/>
                  <a:pt x="5705831" y="4437734"/>
                </a:cubicBezTo>
                <a:cubicBezTo>
                  <a:pt x="5675800" y="4445250"/>
                  <a:pt x="5642015" y="4452765"/>
                  <a:pt x="5608231" y="4460280"/>
                </a:cubicBezTo>
                <a:cubicBezTo>
                  <a:pt x="5604477" y="4460280"/>
                  <a:pt x="5600723" y="4464038"/>
                  <a:pt x="5596969" y="4467795"/>
                </a:cubicBezTo>
                <a:cubicBezTo>
                  <a:pt x="5596969" y="4471553"/>
                  <a:pt x="5596969" y="4471553"/>
                  <a:pt x="5596969" y="4475310"/>
                </a:cubicBezTo>
                <a:cubicBezTo>
                  <a:pt x="5615738" y="4471553"/>
                  <a:pt x="5630754" y="4471553"/>
                  <a:pt x="5645769" y="4471553"/>
                </a:cubicBezTo>
                <a:cubicBezTo>
                  <a:pt x="5645769" y="4471553"/>
                  <a:pt x="5645769" y="4471553"/>
                  <a:pt x="5645769" y="4475310"/>
                </a:cubicBezTo>
                <a:cubicBezTo>
                  <a:pt x="5611985" y="4482826"/>
                  <a:pt x="5578200" y="4490341"/>
                  <a:pt x="5544416" y="4497856"/>
                </a:cubicBezTo>
                <a:cubicBezTo>
                  <a:pt x="5544416" y="4497856"/>
                  <a:pt x="5544416" y="4494099"/>
                  <a:pt x="5544416" y="4494099"/>
                </a:cubicBezTo>
                <a:cubicBezTo>
                  <a:pt x="5555677" y="4486583"/>
                  <a:pt x="5566939" y="4482826"/>
                  <a:pt x="5578200" y="4475310"/>
                </a:cubicBezTo>
                <a:cubicBezTo>
                  <a:pt x="5578200" y="4475310"/>
                  <a:pt x="5578200" y="4475310"/>
                  <a:pt x="5578200" y="4471553"/>
                </a:cubicBezTo>
                <a:cubicBezTo>
                  <a:pt x="5570692" y="4471553"/>
                  <a:pt x="5563185" y="4467795"/>
                  <a:pt x="5555677" y="4471553"/>
                </a:cubicBezTo>
                <a:cubicBezTo>
                  <a:pt x="5540662" y="4475310"/>
                  <a:pt x="5525646" y="4479068"/>
                  <a:pt x="5514385" y="4486583"/>
                </a:cubicBezTo>
                <a:cubicBezTo>
                  <a:pt x="5499370" y="4490341"/>
                  <a:pt x="5499370" y="4497856"/>
                  <a:pt x="5514385" y="4505371"/>
                </a:cubicBezTo>
                <a:cubicBezTo>
                  <a:pt x="5503123" y="4505371"/>
                  <a:pt x="5499370" y="4509129"/>
                  <a:pt x="5491862" y="4509129"/>
                </a:cubicBezTo>
                <a:cubicBezTo>
                  <a:pt x="5488108" y="4486583"/>
                  <a:pt x="5488108" y="4486583"/>
                  <a:pt x="5465585" y="4494099"/>
                </a:cubicBezTo>
                <a:cubicBezTo>
                  <a:pt x="5435554" y="4501614"/>
                  <a:pt x="5405524" y="4505371"/>
                  <a:pt x="5375493" y="4512887"/>
                </a:cubicBezTo>
                <a:cubicBezTo>
                  <a:pt x="5352970" y="4516644"/>
                  <a:pt x="5326693" y="4524159"/>
                  <a:pt x="5304170" y="4527917"/>
                </a:cubicBezTo>
                <a:cubicBezTo>
                  <a:pt x="5277893" y="4531675"/>
                  <a:pt x="5251616" y="4535432"/>
                  <a:pt x="5225340" y="4542947"/>
                </a:cubicBezTo>
                <a:cubicBezTo>
                  <a:pt x="5217832" y="4542947"/>
                  <a:pt x="5214078" y="4550463"/>
                  <a:pt x="5206570" y="4550463"/>
                </a:cubicBezTo>
                <a:cubicBezTo>
                  <a:pt x="5127740" y="4565493"/>
                  <a:pt x="5048909" y="4580524"/>
                  <a:pt x="4970079" y="4591796"/>
                </a:cubicBezTo>
                <a:cubicBezTo>
                  <a:pt x="4962571" y="4591796"/>
                  <a:pt x="4951310" y="4584281"/>
                  <a:pt x="4943802" y="4584281"/>
                </a:cubicBezTo>
                <a:cubicBezTo>
                  <a:pt x="4936294" y="4603069"/>
                  <a:pt x="4917525" y="4606827"/>
                  <a:pt x="4898756" y="4606827"/>
                </a:cubicBezTo>
                <a:cubicBezTo>
                  <a:pt x="4876233" y="4610584"/>
                  <a:pt x="4853710" y="4610584"/>
                  <a:pt x="4831187" y="4614342"/>
                </a:cubicBezTo>
                <a:cubicBezTo>
                  <a:pt x="4827433" y="4614342"/>
                  <a:pt x="4823679" y="4610584"/>
                  <a:pt x="4819925" y="4610584"/>
                </a:cubicBezTo>
                <a:cubicBezTo>
                  <a:pt x="4812418" y="4606827"/>
                  <a:pt x="4804910" y="4606827"/>
                  <a:pt x="4801156" y="4610584"/>
                </a:cubicBezTo>
                <a:cubicBezTo>
                  <a:pt x="4774879" y="4625615"/>
                  <a:pt x="4748602" y="4629372"/>
                  <a:pt x="4718572" y="4614342"/>
                </a:cubicBezTo>
                <a:cubicBezTo>
                  <a:pt x="4699803" y="4606827"/>
                  <a:pt x="4703556" y="4625615"/>
                  <a:pt x="4703556" y="4633130"/>
                </a:cubicBezTo>
                <a:cubicBezTo>
                  <a:pt x="4699803" y="4633130"/>
                  <a:pt x="4699803" y="4633130"/>
                  <a:pt x="4699803" y="4633130"/>
                </a:cubicBezTo>
                <a:cubicBezTo>
                  <a:pt x="4677280" y="4618100"/>
                  <a:pt x="4677280" y="4621857"/>
                  <a:pt x="4651003" y="4636888"/>
                </a:cubicBezTo>
                <a:cubicBezTo>
                  <a:pt x="4643495" y="4644403"/>
                  <a:pt x="4632233" y="4648160"/>
                  <a:pt x="4624726" y="4648160"/>
                </a:cubicBezTo>
                <a:cubicBezTo>
                  <a:pt x="4590941" y="4651918"/>
                  <a:pt x="4557157" y="4655676"/>
                  <a:pt x="4523372" y="4659433"/>
                </a:cubicBezTo>
                <a:cubicBezTo>
                  <a:pt x="4478326" y="4666948"/>
                  <a:pt x="4437035" y="4666948"/>
                  <a:pt x="4391988" y="4674464"/>
                </a:cubicBezTo>
                <a:cubicBezTo>
                  <a:pt x="4358203" y="4678221"/>
                  <a:pt x="4324419" y="4689494"/>
                  <a:pt x="4290635" y="4693252"/>
                </a:cubicBezTo>
                <a:cubicBezTo>
                  <a:pt x="4271865" y="4697009"/>
                  <a:pt x="4253096" y="4693252"/>
                  <a:pt x="4230573" y="4693252"/>
                </a:cubicBezTo>
                <a:cubicBezTo>
                  <a:pt x="4226819" y="4693252"/>
                  <a:pt x="4223065" y="4693252"/>
                  <a:pt x="4219312" y="4697009"/>
                </a:cubicBezTo>
                <a:cubicBezTo>
                  <a:pt x="4170512" y="4715797"/>
                  <a:pt x="4117958" y="4712040"/>
                  <a:pt x="4069158" y="4719555"/>
                </a:cubicBezTo>
                <a:cubicBezTo>
                  <a:pt x="4050389" y="4723313"/>
                  <a:pt x="4031620" y="4727070"/>
                  <a:pt x="4016604" y="4730828"/>
                </a:cubicBezTo>
                <a:cubicBezTo>
                  <a:pt x="4009097" y="4730828"/>
                  <a:pt x="4005343" y="4730828"/>
                  <a:pt x="3997835" y="4734585"/>
                </a:cubicBezTo>
                <a:cubicBezTo>
                  <a:pt x="3949035" y="4738343"/>
                  <a:pt x="3896482" y="4738343"/>
                  <a:pt x="3847682" y="4749616"/>
                </a:cubicBezTo>
                <a:cubicBezTo>
                  <a:pt x="3780113" y="4764646"/>
                  <a:pt x="3712544" y="4764646"/>
                  <a:pt x="3644975" y="4779677"/>
                </a:cubicBezTo>
                <a:cubicBezTo>
                  <a:pt x="3637467" y="4779677"/>
                  <a:pt x="3626205" y="4779677"/>
                  <a:pt x="3622452" y="4794707"/>
                </a:cubicBezTo>
                <a:cubicBezTo>
                  <a:pt x="3622452" y="4798465"/>
                  <a:pt x="3614944" y="4798465"/>
                  <a:pt x="3614944" y="4802222"/>
                </a:cubicBezTo>
                <a:cubicBezTo>
                  <a:pt x="3611190" y="4798465"/>
                  <a:pt x="3611190" y="4798465"/>
                  <a:pt x="3611190" y="4798465"/>
                </a:cubicBezTo>
                <a:cubicBezTo>
                  <a:pt x="3614944" y="4794707"/>
                  <a:pt x="3614944" y="4790950"/>
                  <a:pt x="3618698" y="4787192"/>
                </a:cubicBezTo>
                <a:cubicBezTo>
                  <a:pt x="3618698" y="4787192"/>
                  <a:pt x="3614944" y="4783434"/>
                  <a:pt x="3614944" y="4783434"/>
                </a:cubicBezTo>
                <a:cubicBezTo>
                  <a:pt x="3588667" y="4787192"/>
                  <a:pt x="3566144" y="4790950"/>
                  <a:pt x="3539867" y="4790950"/>
                </a:cubicBezTo>
                <a:cubicBezTo>
                  <a:pt x="3513590" y="4794707"/>
                  <a:pt x="3487313" y="4794707"/>
                  <a:pt x="3461037" y="4798465"/>
                </a:cubicBezTo>
                <a:cubicBezTo>
                  <a:pt x="3438514" y="4802222"/>
                  <a:pt x="3419744" y="4805980"/>
                  <a:pt x="3397221" y="4809738"/>
                </a:cubicBezTo>
                <a:cubicBezTo>
                  <a:pt x="3367191" y="4813495"/>
                  <a:pt x="3337160" y="4813495"/>
                  <a:pt x="3310883" y="4821010"/>
                </a:cubicBezTo>
                <a:cubicBezTo>
                  <a:pt x="3284606" y="4824768"/>
                  <a:pt x="3258329" y="4832283"/>
                  <a:pt x="3232053" y="4836041"/>
                </a:cubicBezTo>
                <a:cubicBezTo>
                  <a:pt x="3209530" y="4839798"/>
                  <a:pt x="3187007" y="4839798"/>
                  <a:pt x="3164483" y="4843556"/>
                </a:cubicBezTo>
                <a:cubicBezTo>
                  <a:pt x="3141960" y="4847314"/>
                  <a:pt x="3123192" y="4847314"/>
                  <a:pt x="3100669" y="4847314"/>
                </a:cubicBezTo>
                <a:cubicBezTo>
                  <a:pt x="3085653" y="4851071"/>
                  <a:pt x="3066884" y="4854829"/>
                  <a:pt x="3051869" y="4858586"/>
                </a:cubicBezTo>
                <a:cubicBezTo>
                  <a:pt x="3040607" y="4866102"/>
                  <a:pt x="3029345" y="4866102"/>
                  <a:pt x="3018084" y="4862344"/>
                </a:cubicBezTo>
                <a:cubicBezTo>
                  <a:pt x="2984299" y="4862344"/>
                  <a:pt x="2950515" y="4866102"/>
                  <a:pt x="2920484" y="4884890"/>
                </a:cubicBezTo>
                <a:cubicBezTo>
                  <a:pt x="2927992" y="4884890"/>
                  <a:pt x="2935500" y="4884890"/>
                  <a:pt x="2939253" y="4881132"/>
                </a:cubicBezTo>
                <a:cubicBezTo>
                  <a:pt x="2954269" y="4873617"/>
                  <a:pt x="2969284" y="4869859"/>
                  <a:pt x="2980546" y="4884890"/>
                </a:cubicBezTo>
                <a:cubicBezTo>
                  <a:pt x="2965530" y="4899920"/>
                  <a:pt x="2946761" y="4899920"/>
                  <a:pt x="2924238" y="4896163"/>
                </a:cubicBezTo>
                <a:cubicBezTo>
                  <a:pt x="2912976" y="4896163"/>
                  <a:pt x="2905469" y="4899920"/>
                  <a:pt x="2897961" y="4911193"/>
                </a:cubicBezTo>
                <a:cubicBezTo>
                  <a:pt x="2882946" y="4929981"/>
                  <a:pt x="2871684" y="4929981"/>
                  <a:pt x="2856669" y="4911193"/>
                </a:cubicBezTo>
                <a:cubicBezTo>
                  <a:pt x="2852915" y="4907435"/>
                  <a:pt x="2849161" y="4903678"/>
                  <a:pt x="2845407" y="4903678"/>
                </a:cubicBezTo>
                <a:cubicBezTo>
                  <a:pt x="2830392" y="4914951"/>
                  <a:pt x="2819131" y="4929981"/>
                  <a:pt x="2807869" y="4941254"/>
                </a:cubicBezTo>
                <a:cubicBezTo>
                  <a:pt x="2800361" y="4933739"/>
                  <a:pt x="2774085" y="4922466"/>
                  <a:pt x="2762823" y="4929981"/>
                </a:cubicBezTo>
                <a:cubicBezTo>
                  <a:pt x="2744054" y="4941254"/>
                  <a:pt x="2729039" y="4922466"/>
                  <a:pt x="2710270" y="4922466"/>
                </a:cubicBezTo>
                <a:cubicBezTo>
                  <a:pt x="2710270" y="4922466"/>
                  <a:pt x="2710270" y="4922466"/>
                  <a:pt x="2710270" y="4918708"/>
                </a:cubicBezTo>
                <a:cubicBezTo>
                  <a:pt x="2725285" y="4914951"/>
                  <a:pt x="2736546" y="4911193"/>
                  <a:pt x="2755316" y="4907435"/>
                </a:cubicBezTo>
                <a:cubicBezTo>
                  <a:pt x="2744054" y="4896163"/>
                  <a:pt x="2736546" y="4892405"/>
                  <a:pt x="2729039" y="4888647"/>
                </a:cubicBezTo>
                <a:cubicBezTo>
                  <a:pt x="2736546" y="4888647"/>
                  <a:pt x="2751562" y="4888647"/>
                  <a:pt x="2751562" y="4884890"/>
                </a:cubicBezTo>
                <a:cubicBezTo>
                  <a:pt x="2759069" y="4866102"/>
                  <a:pt x="2770331" y="4869859"/>
                  <a:pt x="2781592" y="4869859"/>
                </a:cubicBezTo>
                <a:cubicBezTo>
                  <a:pt x="2781592" y="4866102"/>
                  <a:pt x="2781592" y="4862344"/>
                  <a:pt x="2781592" y="4851071"/>
                </a:cubicBezTo>
                <a:cubicBezTo>
                  <a:pt x="2789100" y="4858586"/>
                  <a:pt x="2796608" y="4862344"/>
                  <a:pt x="2800361" y="4866102"/>
                </a:cubicBezTo>
                <a:cubicBezTo>
                  <a:pt x="2804115" y="4866102"/>
                  <a:pt x="2811623" y="4866102"/>
                  <a:pt x="2819131" y="4866102"/>
                </a:cubicBezTo>
                <a:cubicBezTo>
                  <a:pt x="2826638" y="4862344"/>
                  <a:pt x="2830392" y="4854829"/>
                  <a:pt x="2837900" y="4854829"/>
                </a:cubicBezTo>
                <a:cubicBezTo>
                  <a:pt x="2852915" y="4851071"/>
                  <a:pt x="2871684" y="4847314"/>
                  <a:pt x="2890454" y="4843556"/>
                </a:cubicBezTo>
                <a:cubicBezTo>
                  <a:pt x="2890454" y="4843556"/>
                  <a:pt x="2890454" y="4839798"/>
                  <a:pt x="2890454" y="4839798"/>
                </a:cubicBezTo>
                <a:cubicBezTo>
                  <a:pt x="2886700" y="4836041"/>
                  <a:pt x="2882946" y="4836041"/>
                  <a:pt x="2879192" y="4836041"/>
                </a:cubicBezTo>
                <a:cubicBezTo>
                  <a:pt x="2864177" y="4836041"/>
                  <a:pt x="2849161" y="4836041"/>
                  <a:pt x="2841654" y="4824768"/>
                </a:cubicBezTo>
                <a:cubicBezTo>
                  <a:pt x="2837900" y="4824768"/>
                  <a:pt x="2834146" y="4824768"/>
                  <a:pt x="2830392" y="4824768"/>
                </a:cubicBezTo>
                <a:cubicBezTo>
                  <a:pt x="2811623" y="4828526"/>
                  <a:pt x="2792854" y="4832283"/>
                  <a:pt x="2777838" y="4836041"/>
                </a:cubicBezTo>
                <a:cubicBezTo>
                  <a:pt x="2774085" y="4832283"/>
                  <a:pt x="2770331" y="4828526"/>
                  <a:pt x="2766577" y="4821010"/>
                </a:cubicBezTo>
                <a:cubicBezTo>
                  <a:pt x="2774085" y="4821010"/>
                  <a:pt x="2777838" y="4817253"/>
                  <a:pt x="2785346" y="4817253"/>
                </a:cubicBezTo>
                <a:cubicBezTo>
                  <a:pt x="2792854" y="4817253"/>
                  <a:pt x="2804115" y="4817253"/>
                  <a:pt x="2811623" y="4809738"/>
                </a:cubicBezTo>
                <a:cubicBezTo>
                  <a:pt x="2815377" y="4805980"/>
                  <a:pt x="2822884" y="4805980"/>
                  <a:pt x="2830392" y="4809738"/>
                </a:cubicBezTo>
                <a:cubicBezTo>
                  <a:pt x="2841654" y="4817253"/>
                  <a:pt x="2849161" y="4817253"/>
                  <a:pt x="2860423" y="4809738"/>
                </a:cubicBezTo>
                <a:cubicBezTo>
                  <a:pt x="2867931" y="4805980"/>
                  <a:pt x="2875438" y="4805980"/>
                  <a:pt x="2886700" y="4805980"/>
                </a:cubicBezTo>
                <a:cubicBezTo>
                  <a:pt x="2897961" y="4802222"/>
                  <a:pt x="2909223" y="4802222"/>
                  <a:pt x="2924238" y="4798465"/>
                </a:cubicBezTo>
                <a:cubicBezTo>
                  <a:pt x="2943007" y="4790950"/>
                  <a:pt x="2965530" y="4783434"/>
                  <a:pt x="2984299" y="4779677"/>
                </a:cubicBezTo>
                <a:cubicBezTo>
                  <a:pt x="2980546" y="4772161"/>
                  <a:pt x="2976792" y="4764646"/>
                  <a:pt x="2976792" y="4760889"/>
                </a:cubicBezTo>
                <a:cubicBezTo>
                  <a:pt x="2976792" y="4757131"/>
                  <a:pt x="2980546" y="4753373"/>
                  <a:pt x="2984299" y="4753373"/>
                </a:cubicBezTo>
                <a:cubicBezTo>
                  <a:pt x="2988053" y="4749616"/>
                  <a:pt x="2991807" y="4753373"/>
                  <a:pt x="2995561" y="4757131"/>
                </a:cubicBezTo>
                <a:cubicBezTo>
                  <a:pt x="2995561" y="4760889"/>
                  <a:pt x="2995561" y="4772161"/>
                  <a:pt x="2995561" y="4772161"/>
                </a:cubicBezTo>
                <a:cubicBezTo>
                  <a:pt x="2988053" y="4779677"/>
                  <a:pt x="2988053" y="4779677"/>
                  <a:pt x="2995561" y="4783434"/>
                </a:cubicBezTo>
                <a:cubicBezTo>
                  <a:pt x="2995561" y="4783434"/>
                  <a:pt x="2999315" y="4787192"/>
                  <a:pt x="2999315" y="4787192"/>
                </a:cubicBezTo>
                <a:cubicBezTo>
                  <a:pt x="3021838" y="4783434"/>
                  <a:pt x="3048115" y="4787192"/>
                  <a:pt x="3063130" y="4779677"/>
                </a:cubicBezTo>
                <a:cubicBezTo>
                  <a:pt x="3093161" y="4760889"/>
                  <a:pt x="3130699" y="4760889"/>
                  <a:pt x="3160730" y="4745858"/>
                </a:cubicBezTo>
                <a:cubicBezTo>
                  <a:pt x="3179499" y="4734585"/>
                  <a:pt x="3198269" y="4730828"/>
                  <a:pt x="3217037" y="4723313"/>
                </a:cubicBezTo>
                <a:cubicBezTo>
                  <a:pt x="3220792" y="4723313"/>
                  <a:pt x="3224546" y="4727070"/>
                  <a:pt x="3228299" y="4730828"/>
                </a:cubicBezTo>
                <a:cubicBezTo>
                  <a:pt x="3239560" y="4708282"/>
                  <a:pt x="3254576" y="4700767"/>
                  <a:pt x="3277099" y="4697009"/>
                </a:cubicBezTo>
                <a:cubicBezTo>
                  <a:pt x="3299622" y="4693252"/>
                  <a:pt x="3322145" y="4685737"/>
                  <a:pt x="3344668" y="4681979"/>
                </a:cubicBezTo>
                <a:cubicBezTo>
                  <a:pt x="3344668" y="4678221"/>
                  <a:pt x="3344668" y="4678221"/>
                  <a:pt x="3344668" y="4674464"/>
                </a:cubicBezTo>
                <a:cubicBezTo>
                  <a:pt x="3333406" y="4674464"/>
                  <a:pt x="3318391" y="4670706"/>
                  <a:pt x="3303375" y="4670706"/>
                </a:cubicBezTo>
                <a:cubicBezTo>
                  <a:pt x="3307129" y="4666948"/>
                  <a:pt x="3307129" y="4663191"/>
                  <a:pt x="3310883" y="4659433"/>
                </a:cubicBezTo>
                <a:cubicBezTo>
                  <a:pt x="3292114" y="4644403"/>
                  <a:pt x="3288360" y="4644403"/>
                  <a:pt x="3269591" y="4666948"/>
                </a:cubicBezTo>
                <a:cubicBezTo>
                  <a:pt x="3273345" y="4666948"/>
                  <a:pt x="3277099" y="4666948"/>
                  <a:pt x="3284606" y="4670706"/>
                </a:cubicBezTo>
                <a:cubicBezTo>
                  <a:pt x="3280852" y="4674464"/>
                  <a:pt x="3277099" y="4681979"/>
                  <a:pt x="3273345" y="4685737"/>
                </a:cubicBezTo>
                <a:cubicBezTo>
                  <a:pt x="3269591" y="4681979"/>
                  <a:pt x="3265837" y="4678221"/>
                  <a:pt x="3262083" y="4674464"/>
                </a:cubicBezTo>
                <a:cubicBezTo>
                  <a:pt x="3258329" y="4666948"/>
                  <a:pt x="3250822" y="4659433"/>
                  <a:pt x="3239560" y="4663191"/>
                </a:cubicBezTo>
                <a:cubicBezTo>
                  <a:pt x="3235806" y="4666948"/>
                  <a:pt x="3232053" y="4663191"/>
                  <a:pt x="3224546" y="4659433"/>
                </a:cubicBezTo>
                <a:cubicBezTo>
                  <a:pt x="3262083" y="4636888"/>
                  <a:pt x="3299622" y="4636888"/>
                  <a:pt x="3337160" y="4644403"/>
                </a:cubicBezTo>
                <a:cubicBezTo>
                  <a:pt x="3340914" y="4636888"/>
                  <a:pt x="3348421" y="4633130"/>
                  <a:pt x="3348421" y="4629372"/>
                </a:cubicBezTo>
                <a:cubicBezTo>
                  <a:pt x="3359683" y="4629372"/>
                  <a:pt x="3370944" y="4629372"/>
                  <a:pt x="3378452" y="4633130"/>
                </a:cubicBezTo>
                <a:cubicBezTo>
                  <a:pt x="3385960" y="4633130"/>
                  <a:pt x="3389714" y="4640645"/>
                  <a:pt x="3397221" y="4640645"/>
                </a:cubicBezTo>
                <a:cubicBezTo>
                  <a:pt x="3400975" y="4640645"/>
                  <a:pt x="3404729" y="4640645"/>
                  <a:pt x="3408483" y="4640645"/>
                </a:cubicBezTo>
                <a:cubicBezTo>
                  <a:pt x="3404729" y="4621857"/>
                  <a:pt x="3423498" y="4621857"/>
                  <a:pt x="3434760" y="4606827"/>
                </a:cubicBezTo>
                <a:cubicBezTo>
                  <a:pt x="3412237" y="4610584"/>
                  <a:pt x="3393467" y="4610584"/>
                  <a:pt x="3374698" y="4614342"/>
                </a:cubicBezTo>
                <a:cubicBezTo>
                  <a:pt x="3367191" y="4614342"/>
                  <a:pt x="3355929" y="4621857"/>
                  <a:pt x="3352175" y="4606827"/>
                </a:cubicBezTo>
                <a:cubicBezTo>
                  <a:pt x="3348421" y="4603069"/>
                  <a:pt x="3337160" y="4599312"/>
                  <a:pt x="3333406" y="4599312"/>
                </a:cubicBezTo>
                <a:cubicBezTo>
                  <a:pt x="3310883" y="4595554"/>
                  <a:pt x="3288360" y="4603069"/>
                  <a:pt x="3265837" y="4614342"/>
                </a:cubicBezTo>
                <a:cubicBezTo>
                  <a:pt x="3273345" y="4618100"/>
                  <a:pt x="3277099" y="4618100"/>
                  <a:pt x="3280852" y="4621857"/>
                </a:cubicBezTo>
                <a:cubicBezTo>
                  <a:pt x="3179499" y="4636888"/>
                  <a:pt x="3078145" y="4651918"/>
                  <a:pt x="2976792" y="4666948"/>
                </a:cubicBezTo>
                <a:cubicBezTo>
                  <a:pt x="2980546" y="4674464"/>
                  <a:pt x="2976792" y="4681979"/>
                  <a:pt x="2988053" y="4678221"/>
                </a:cubicBezTo>
                <a:cubicBezTo>
                  <a:pt x="3006822" y="4674464"/>
                  <a:pt x="3029345" y="4663191"/>
                  <a:pt x="3048115" y="4678221"/>
                </a:cubicBezTo>
                <a:cubicBezTo>
                  <a:pt x="3051869" y="4678221"/>
                  <a:pt x="3051869" y="4681979"/>
                  <a:pt x="3055622" y="4685737"/>
                </a:cubicBezTo>
                <a:cubicBezTo>
                  <a:pt x="3044361" y="4685737"/>
                  <a:pt x="3036853" y="4681979"/>
                  <a:pt x="3029345" y="4681979"/>
                </a:cubicBezTo>
                <a:cubicBezTo>
                  <a:pt x="3025592" y="4689494"/>
                  <a:pt x="3021838" y="4697009"/>
                  <a:pt x="3018084" y="4708282"/>
                </a:cubicBezTo>
                <a:cubicBezTo>
                  <a:pt x="3006822" y="4704525"/>
                  <a:pt x="2995561" y="4704525"/>
                  <a:pt x="2988053" y="4704525"/>
                </a:cubicBezTo>
                <a:cubicBezTo>
                  <a:pt x="2984299" y="4700767"/>
                  <a:pt x="2980546" y="4697009"/>
                  <a:pt x="2976792" y="4693252"/>
                </a:cubicBezTo>
                <a:cubicBezTo>
                  <a:pt x="2973038" y="4689494"/>
                  <a:pt x="2973038" y="4681979"/>
                  <a:pt x="2969284" y="4678221"/>
                </a:cubicBezTo>
                <a:cubicBezTo>
                  <a:pt x="2965530" y="4678221"/>
                  <a:pt x="2954269" y="4674464"/>
                  <a:pt x="2954269" y="4678221"/>
                </a:cubicBezTo>
                <a:cubicBezTo>
                  <a:pt x="2950515" y="4681979"/>
                  <a:pt x="2950515" y="4689494"/>
                  <a:pt x="2950515" y="4700767"/>
                </a:cubicBezTo>
                <a:cubicBezTo>
                  <a:pt x="2939253" y="4700767"/>
                  <a:pt x="2924238" y="4704525"/>
                  <a:pt x="2916730" y="4723313"/>
                </a:cubicBezTo>
                <a:cubicBezTo>
                  <a:pt x="2912976" y="4727070"/>
                  <a:pt x="2901715" y="4723313"/>
                  <a:pt x="2890454" y="4727070"/>
                </a:cubicBezTo>
                <a:cubicBezTo>
                  <a:pt x="2886700" y="4708282"/>
                  <a:pt x="2871684" y="4712040"/>
                  <a:pt x="2860423" y="4715797"/>
                </a:cubicBezTo>
                <a:cubicBezTo>
                  <a:pt x="2849161" y="4715797"/>
                  <a:pt x="2837900" y="4723313"/>
                  <a:pt x="2830392" y="4734585"/>
                </a:cubicBezTo>
                <a:cubicBezTo>
                  <a:pt x="2822884" y="4738343"/>
                  <a:pt x="2815377" y="4715797"/>
                  <a:pt x="2807869" y="4738343"/>
                </a:cubicBezTo>
                <a:cubicBezTo>
                  <a:pt x="2807869" y="4738343"/>
                  <a:pt x="2804115" y="4738343"/>
                  <a:pt x="2804115" y="4738343"/>
                </a:cubicBezTo>
                <a:cubicBezTo>
                  <a:pt x="2800361" y="4738343"/>
                  <a:pt x="2796608" y="4734585"/>
                  <a:pt x="2796608" y="4734585"/>
                </a:cubicBezTo>
                <a:cubicBezTo>
                  <a:pt x="2800361" y="4730828"/>
                  <a:pt x="2800361" y="4727070"/>
                  <a:pt x="2804115" y="4727070"/>
                </a:cubicBezTo>
                <a:cubicBezTo>
                  <a:pt x="2815377" y="4723313"/>
                  <a:pt x="2826638" y="4719555"/>
                  <a:pt x="2841654" y="4712040"/>
                </a:cubicBezTo>
                <a:cubicBezTo>
                  <a:pt x="2837900" y="4708282"/>
                  <a:pt x="2837900" y="4700767"/>
                  <a:pt x="2834146" y="4693252"/>
                </a:cubicBezTo>
                <a:cubicBezTo>
                  <a:pt x="2804115" y="4723313"/>
                  <a:pt x="2762823" y="4708282"/>
                  <a:pt x="2732793" y="4734585"/>
                </a:cubicBezTo>
                <a:cubicBezTo>
                  <a:pt x="2747808" y="4760889"/>
                  <a:pt x="2766577" y="4734585"/>
                  <a:pt x="2781592" y="4742101"/>
                </a:cubicBezTo>
                <a:cubicBezTo>
                  <a:pt x="2762823" y="4764646"/>
                  <a:pt x="2740300" y="4764646"/>
                  <a:pt x="2717777" y="4760889"/>
                </a:cubicBezTo>
                <a:cubicBezTo>
                  <a:pt x="2702762" y="4760889"/>
                  <a:pt x="2687747" y="4764646"/>
                  <a:pt x="2676485" y="4764646"/>
                </a:cubicBezTo>
                <a:cubicBezTo>
                  <a:pt x="2657716" y="4764646"/>
                  <a:pt x="2642701" y="4760889"/>
                  <a:pt x="2623931" y="4764646"/>
                </a:cubicBezTo>
                <a:cubicBezTo>
                  <a:pt x="2582639" y="4772161"/>
                  <a:pt x="2537593" y="4779677"/>
                  <a:pt x="2492547" y="4790950"/>
                </a:cubicBezTo>
                <a:cubicBezTo>
                  <a:pt x="2485039" y="4790950"/>
                  <a:pt x="2477532" y="4794707"/>
                  <a:pt x="2470024" y="4798465"/>
                </a:cubicBezTo>
                <a:cubicBezTo>
                  <a:pt x="2470024" y="4802222"/>
                  <a:pt x="2470024" y="4805980"/>
                  <a:pt x="2470024" y="4809738"/>
                </a:cubicBezTo>
                <a:cubicBezTo>
                  <a:pt x="2492547" y="4805980"/>
                  <a:pt x="2511316" y="4802222"/>
                  <a:pt x="2530085" y="4798465"/>
                </a:cubicBezTo>
                <a:cubicBezTo>
                  <a:pt x="2530085" y="4798465"/>
                  <a:pt x="2530085" y="4802222"/>
                  <a:pt x="2533839" y="4802222"/>
                </a:cubicBezTo>
                <a:cubicBezTo>
                  <a:pt x="2530085" y="4805980"/>
                  <a:pt x="2522578" y="4809738"/>
                  <a:pt x="2518824" y="4809738"/>
                </a:cubicBezTo>
                <a:cubicBezTo>
                  <a:pt x="2488793" y="4809738"/>
                  <a:pt x="2458763" y="4809738"/>
                  <a:pt x="2424978" y="4813495"/>
                </a:cubicBezTo>
                <a:cubicBezTo>
                  <a:pt x="2413717" y="4813495"/>
                  <a:pt x="2406209" y="4817253"/>
                  <a:pt x="2394947" y="4821010"/>
                </a:cubicBezTo>
                <a:cubicBezTo>
                  <a:pt x="2383686" y="4821010"/>
                  <a:pt x="2372424" y="4824768"/>
                  <a:pt x="2364917" y="4824768"/>
                </a:cubicBezTo>
                <a:cubicBezTo>
                  <a:pt x="2342394" y="4828526"/>
                  <a:pt x="2319871" y="4832283"/>
                  <a:pt x="2304855" y="4851071"/>
                </a:cubicBezTo>
                <a:cubicBezTo>
                  <a:pt x="2338640" y="4854829"/>
                  <a:pt x="2372424" y="4862344"/>
                  <a:pt x="2406209" y="4862344"/>
                </a:cubicBezTo>
                <a:cubicBezTo>
                  <a:pt x="2439993" y="4862344"/>
                  <a:pt x="2473778" y="4858586"/>
                  <a:pt x="2507562" y="4854829"/>
                </a:cubicBezTo>
                <a:cubicBezTo>
                  <a:pt x="2522578" y="4877374"/>
                  <a:pt x="2545101" y="4858586"/>
                  <a:pt x="2563870" y="4866102"/>
                </a:cubicBezTo>
                <a:cubicBezTo>
                  <a:pt x="2560116" y="4877374"/>
                  <a:pt x="2575132" y="4881132"/>
                  <a:pt x="2578885" y="4877374"/>
                </a:cubicBezTo>
                <a:cubicBezTo>
                  <a:pt x="2590147" y="4862344"/>
                  <a:pt x="2605162" y="4866102"/>
                  <a:pt x="2616424" y="4862344"/>
                </a:cubicBezTo>
                <a:cubicBezTo>
                  <a:pt x="2627685" y="4862344"/>
                  <a:pt x="2638947" y="4858586"/>
                  <a:pt x="2653962" y="4858586"/>
                </a:cubicBezTo>
                <a:cubicBezTo>
                  <a:pt x="2653962" y="4858586"/>
                  <a:pt x="2657716" y="4858586"/>
                  <a:pt x="2657716" y="4862344"/>
                </a:cubicBezTo>
                <a:cubicBezTo>
                  <a:pt x="2638947" y="4888647"/>
                  <a:pt x="2593901" y="4899920"/>
                  <a:pt x="2560116" y="4888647"/>
                </a:cubicBezTo>
                <a:cubicBezTo>
                  <a:pt x="2552608" y="4884890"/>
                  <a:pt x="2537593" y="4877374"/>
                  <a:pt x="2537593" y="4896163"/>
                </a:cubicBezTo>
                <a:cubicBezTo>
                  <a:pt x="2526332" y="4884890"/>
                  <a:pt x="2485039" y="4892405"/>
                  <a:pt x="2470024" y="4907435"/>
                </a:cubicBezTo>
                <a:cubicBezTo>
                  <a:pt x="2455009" y="4896163"/>
                  <a:pt x="2439993" y="4884890"/>
                  <a:pt x="2424978" y="4873617"/>
                </a:cubicBezTo>
                <a:cubicBezTo>
                  <a:pt x="2417470" y="4884890"/>
                  <a:pt x="2413717" y="4903678"/>
                  <a:pt x="2394947" y="4892405"/>
                </a:cubicBezTo>
                <a:cubicBezTo>
                  <a:pt x="2391194" y="4892405"/>
                  <a:pt x="2387440" y="4896163"/>
                  <a:pt x="2383686" y="4896163"/>
                </a:cubicBezTo>
                <a:cubicBezTo>
                  <a:pt x="2372424" y="4903678"/>
                  <a:pt x="2364917" y="4914951"/>
                  <a:pt x="2349901" y="4903678"/>
                </a:cubicBezTo>
                <a:cubicBezTo>
                  <a:pt x="2346148" y="4903678"/>
                  <a:pt x="2346148" y="4903678"/>
                  <a:pt x="2342394" y="4907435"/>
                </a:cubicBezTo>
                <a:cubicBezTo>
                  <a:pt x="2323624" y="4918708"/>
                  <a:pt x="2301101" y="4914951"/>
                  <a:pt x="2278578" y="4911193"/>
                </a:cubicBezTo>
                <a:cubicBezTo>
                  <a:pt x="2271071" y="4911193"/>
                  <a:pt x="2267317" y="4914951"/>
                  <a:pt x="2259809" y="4918708"/>
                </a:cubicBezTo>
                <a:cubicBezTo>
                  <a:pt x="2244794" y="4918708"/>
                  <a:pt x="2226025" y="4922466"/>
                  <a:pt x="2211009" y="4918708"/>
                </a:cubicBezTo>
                <a:cubicBezTo>
                  <a:pt x="2199748" y="4918708"/>
                  <a:pt x="2192240" y="4918708"/>
                  <a:pt x="2180978" y="4922466"/>
                </a:cubicBezTo>
                <a:cubicBezTo>
                  <a:pt x="2169717" y="4926223"/>
                  <a:pt x="2150948" y="4922466"/>
                  <a:pt x="2139687" y="4918708"/>
                </a:cubicBezTo>
                <a:cubicBezTo>
                  <a:pt x="2128425" y="4918708"/>
                  <a:pt x="2120917" y="4911193"/>
                  <a:pt x="2109656" y="4907435"/>
                </a:cubicBezTo>
                <a:cubicBezTo>
                  <a:pt x="2098394" y="4903678"/>
                  <a:pt x="2087133" y="4911193"/>
                  <a:pt x="2090887" y="4929981"/>
                </a:cubicBezTo>
                <a:cubicBezTo>
                  <a:pt x="2075871" y="4929981"/>
                  <a:pt x="2057102" y="4926223"/>
                  <a:pt x="2038333" y="4926223"/>
                </a:cubicBezTo>
                <a:cubicBezTo>
                  <a:pt x="2045841" y="4922466"/>
                  <a:pt x="2049594" y="4918708"/>
                  <a:pt x="2053348" y="4918708"/>
                </a:cubicBezTo>
                <a:cubicBezTo>
                  <a:pt x="2053348" y="4914951"/>
                  <a:pt x="2053348" y="4914951"/>
                  <a:pt x="2053348" y="4911193"/>
                </a:cubicBezTo>
                <a:cubicBezTo>
                  <a:pt x="2042087" y="4911193"/>
                  <a:pt x="2027071" y="4914951"/>
                  <a:pt x="2015810" y="4914951"/>
                </a:cubicBezTo>
                <a:cubicBezTo>
                  <a:pt x="2012056" y="4914951"/>
                  <a:pt x="2008302" y="4922466"/>
                  <a:pt x="2008302" y="4922466"/>
                </a:cubicBezTo>
                <a:cubicBezTo>
                  <a:pt x="2012056" y="4926223"/>
                  <a:pt x="2015810" y="4929981"/>
                  <a:pt x="2019564" y="4933739"/>
                </a:cubicBezTo>
                <a:cubicBezTo>
                  <a:pt x="2012056" y="4929981"/>
                  <a:pt x="2000795" y="4922466"/>
                  <a:pt x="1993287" y="4918708"/>
                </a:cubicBezTo>
                <a:cubicBezTo>
                  <a:pt x="1982025" y="4918708"/>
                  <a:pt x="1970764" y="4918708"/>
                  <a:pt x="1963256" y="4922466"/>
                </a:cubicBezTo>
                <a:cubicBezTo>
                  <a:pt x="1951995" y="4929981"/>
                  <a:pt x="1944487" y="4937496"/>
                  <a:pt x="1929472" y="4933739"/>
                </a:cubicBezTo>
                <a:cubicBezTo>
                  <a:pt x="1918210" y="4929981"/>
                  <a:pt x="1906949" y="4937496"/>
                  <a:pt x="1891933" y="4941254"/>
                </a:cubicBezTo>
                <a:cubicBezTo>
                  <a:pt x="1888179" y="4918708"/>
                  <a:pt x="1876918" y="4926223"/>
                  <a:pt x="1861903" y="4929981"/>
                </a:cubicBezTo>
                <a:cubicBezTo>
                  <a:pt x="1865656" y="4933739"/>
                  <a:pt x="1869410" y="4933739"/>
                  <a:pt x="1869410" y="4937496"/>
                </a:cubicBezTo>
                <a:cubicBezTo>
                  <a:pt x="1861903" y="4937496"/>
                  <a:pt x="1846887" y="4960042"/>
                  <a:pt x="1850641" y="4929981"/>
                </a:cubicBezTo>
                <a:cubicBezTo>
                  <a:pt x="1835626" y="4933739"/>
                  <a:pt x="1824364" y="4937496"/>
                  <a:pt x="1813103" y="4937496"/>
                </a:cubicBezTo>
                <a:cubicBezTo>
                  <a:pt x="1809349" y="4941254"/>
                  <a:pt x="1809349" y="4948769"/>
                  <a:pt x="1805595" y="4952527"/>
                </a:cubicBezTo>
                <a:cubicBezTo>
                  <a:pt x="1794334" y="4948769"/>
                  <a:pt x="1786826" y="4933739"/>
                  <a:pt x="1775564" y="4952527"/>
                </a:cubicBezTo>
                <a:cubicBezTo>
                  <a:pt x="1786826" y="4960042"/>
                  <a:pt x="1798087" y="4963799"/>
                  <a:pt x="1809349" y="4956284"/>
                </a:cubicBezTo>
                <a:cubicBezTo>
                  <a:pt x="1813103" y="4956284"/>
                  <a:pt x="1816857" y="4956284"/>
                  <a:pt x="1820610" y="4960042"/>
                </a:cubicBezTo>
                <a:cubicBezTo>
                  <a:pt x="1790580" y="4971315"/>
                  <a:pt x="1768057" y="4982587"/>
                  <a:pt x="1738026" y="4982587"/>
                </a:cubicBezTo>
                <a:cubicBezTo>
                  <a:pt x="1730518" y="4982587"/>
                  <a:pt x="1726765" y="4975072"/>
                  <a:pt x="1719257" y="4971315"/>
                </a:cubicBezTo>
                <a:cubicBezTo>
                  <a:pt x="1726765" y="4963799"/>
                  <a:pt x="1726765" y="4937496"/>
                  <a:pt x="1745534" y="4971315"/>
                </a:cubicBezTo>
                <a:cubicBezTo>
                  <a:pt x="1753041" y="4963799"/>
                  <a:pt x="1760549" y="4956284"/>
                  <a:pt x="1771811" y="4948769"/>
                </a:cubicBezTo>
                <a:cubicBezTo>
                  <a:pt x="1764303" y="4945011"/>
                  <a:pt x="1756795" y="4941254"/>
                  <a:pt x="1749288" y="4937496"/>
                </a:cubicBezTo>
                <a:cubicBezTo>
                  <a:pt x="1764303" y="4937496"/>
                  <a:pt x="1775564" y="4933739"/>
                  <a:pt x="1764303" y="4914951"/>
                </a:cubicBezTo>
                <a:cubicBezTo>
                  <a:pt x="1749288" y="4933739"/>
                  <a:pt x="1726765" y="4926223"/>
                  <a:pt x="1707995" y="4926223"/>
                </a:cubicBezTo>
                <a:cubicBezTo>
                  <a:pt x="1700488" y="4926223"/>
                  <a:pt x="1696734" y="4929981"/>
                  <a:pt x="1689226" y="4933739"/>
                </a:cubicBezTo>
                <a:cubicBezTo>
                  <a:pt x="1689226" y="4933739"/>
                  <a:pt x="1692980" y="4937496"/>
                  <a:pt x="1692980" y="4937496"/>
                </a:cubicBezTo>
                <a:cubicBezTo>
                  <a:pt x="1700488" y="4937496"/>
                  <a:pt x="1707995" y="4937496"/>
                  <a:pt x="1715503" y="4937496"/>
                </a:cubicBezTo>
                <a:cubicBezTo>
                  <a:pt x="1726765" y="4956284"/>
                  <a:pt x="1681718" y="4945011"/>
                  <a:pt x="1704241" y="4963799"/>
                </a:cubicBezTo>
                <a:cubicBezTo>
                  <a:pt x="1692980" y="4971315"/>
                  <a:pt x="1681718" y="4975072"/>
                  <a:pt x="1674211" y="4978830"/>
                </a:cubicBezTo>
                <a:cubicBezTo>
                  <a:pt x="1662949" y="4978830"/>
                  <a:pt x="1651688" y="4990103"/>
                  <a:pt x="1647934" y="4967557"/>
                </a:cubicBezTo>
                <a:cubicBezTo>
                  <a:pt x="1647934" y="4960042"/>
                  <a:pt x="1617903" y="4963799"/>
                  <a:pt x="1610395" y="4975072"/>
                </a:cubicBezTo>
                <a:cubicBezTo>
                  <a:pt x="1606642" y="4982587"/>
                  <a:pt x="1602888" y="4986345"/>
                  <a:pt x="1599134" y="4993860"/>
                </a:cubicBezTo>
                <a:cubicBezTo>
                  <a:pt x="1595380" y="4997618"/>
                  <a:pt x="1595380" y="5005133"/>
                  <a:pt x="1595380" y="5016406"/>
                </a:cubicBezTo>
                <a:cubicBezTo>
                  <a:pt x="1610395" y="5008891"/>
                  <a:pt x="1617903" y="5005133"/>
                  <a:pt x="1629165" y="5001376"/>
                </a:cubicBezTo>
                <a:cubicBezTo>
                  <a:pt x="1629165" y="5012648"/>
                  <a:pt x="1629165" y="5020164"/>
                  <a:pt x="1629165" y="5031436"/>
                </a:cubicBezTo>
                <a:cubicBezTo>
                  <a:pt x="1632918" y="5031436"/>
                  <a:pt x="1640426" y="5038952"/>
                  <a:pt x="1647934" y="5046467"/>
                </a:cubicBezTo>
                <a:cubicBezTo>
                  <a:pt x="1659195" y="5031436"/>
                  <a:pt x="1666703" y="5008891"/>
                  <a:pt x="1689226" y="5016406"/>
                </a:cubicBezTo>
                <a:cubicBezTo>
                  <a:pt x="1692980" y="5016406"/>
                  <a:pt x="1696734" y="5008891"/>
                  <a:pt x="1700488" y="5008891"/>
                </a:cubicBezTo>
                <a:cubicBezTo>
                  <a:pt x="1715503" y="5008891"/>
                  <a:pt x="1734272" y="5005133"/>
                  <a:pt x="1749288" y="5005133"/>
                </a:cubicBezTo>
                <a:cubicBezTo>
                  <a:pt x="1749288" y="5023921"/>
                  <a:pt x="1753041" y="5031436"/>
                  <a:pt x="1779318" y="5027679"/>
                </a:cubicBezTo>
                <a:cubicBezTo>
                  <a:pt x="1790580" y="5023921"/>
                  <a:pt x="1801841" y="5027679"/>
                  <a:pt x="1820610" y="5027679"/>
                </a:cubicBezTo>
                <a:cubicBezTo>
                  <a:pt x="1813103" y="5031436"/>
                  <a:pt x="1813103" y="5035194"/>
                  <a:pt x="1809349" y="5035194"/>
                </a:cubicBezTo>
                <a:cubicBezTo>
                  <a:pt x="1790580" y="5038952"/>
                  <a:pt x="1779318" y="5050224"/>
                  <a:pt x="1771811" y="5069012"/>
                </a:cubicBezTo>
                <a:cubicBezTo>
                  <a:pt x="1771811" y="5072770"/>
                  <a:pt x="1764303" y="5076528"/>
                  <a:pt x="1756795" y="5076528"/>
                </a:cubicBezTo>
                <a:cubicBezTo>
                  <a:pt x="1745534" y="5080285"/>
                  <a:pt x="1734272" y="5076528"/>
                  <a:pt x="1715503" y="5076528"/>
                </a:cubicBezTo>
                <a:cubicBezTo>
                  <a:pt x="1723011" y="5072770"/>
                  <a:pt x="1723011" y="5072770"/>
                  <a:pt x="1726765" y="5072770"/>
                </a:cubicBezTo>
                <a:cubicBezTo>
                  <a:pt x="1723011" y="5065255"/>
                  <a:pt x="1674211" y="5057740"/>
                  <a:pt x="1662949" y="5061497"/>
                </a:cubicBezTo>
                <a:cubicBezTo>
                  <a:pt x="1666703" y="5080285"/>
                  <a:pt x="1666703" y="5095316"/>
                  <a:pt x="1655442" y="5099073"/>
                </a:cubicBezTo>
                <a:cubicBezTo>
                  <a:pt x="1651688" y="5080285"/>
                  <a:pt x="1644180" y="5061497"/>
                  <a:pt x="1636672" y="5038952"/>
                </a:cubicBezTo>
                <a:cubicBezTo>
                  <a:pt x="1621657" y="5046467"/>
                  <a:pt x="1610395" y="5050224"/>
                  <a:pt x="1595380" y="5038952"/>
                </a:cubicBezTo>
                <a:cubicBezTo>
                  <a:pt x="1587872" y="5031436"/>
                  <a:pt x="1565350" y="5050224"/>
                  <a:pt x="1565350" y="5061497"/>
                </a:cubicBezTo>
                <a:cubicBezTo>
                  <a:pt x="1565350" y="5069012"/>
                  <a:pt x="1565350" y="5072770"/>
                  <a:pt x="1565350" y="5080285"/>
                </a:cubicBezTo>
                <a:cubicBezTo>
                  <a:pt x="1565350" y="5084043"/>
                  <a:pt x="1561596" y="5087800"/>
                  <a:pt x="1557842" y="5087800"/>
                </a:cubicBezTo>
                <a:cubicBezTo>
                  <a:pt x="1554088" y="5087800"/>
                  <a:pt x="1550334" y="5084043"/>
                  <a:pt x="1546580" y="5084043"/>
                </a:cubicBezTo>
                <a:cubicBezTo>
                  <a:pt x="1546580" y="5080285"/>
                  <a:pt x="1542827" y="5072770"/>
                  <a:pt x="1546580" y="5069012"/>
                </a:cubicBezTo>
                <a:cubicBezTo>
                  <a:pt x="1546580" y="5042709"/>
                  <a:pt x="1539073" y="5031436"/>
                  <a:pt x="1512796" y="5035194"/>
                </a:cubicBezTo>
                <a:cubicBezTo>
                  <a:pt x="1509042" y="5035194"/>
                  <a:pt x="1509042" y="5035194"/>
                  <a:pt x="1501534" y="5035194"/>
                </a:cubicBezTo>
                <a:cubicBezTo>
                  <a:pt x="1520304" y="5027679"/>
                  <a:pt x="1535319" y="5023921"/>
                  <a:pt x="1546580" y="5016406"/>
                </a:cubicBezTo>
                <a:cubicBezTo>
                  <a:pt x="1550334" y="5016406"/>
                  <a:pt x="1554088" y="5016406"/>
                  <a:pt x="1554088" y="5012648"/>
                </a:cubicBezTo>
                <a:cubicBezTo>
                  <a:pt x="1557842" y="4997618"/>
                  <a:pt x="1572857" y="4990103"/>
                  <a:pt x="1587872" y="4986345"/>
                </a:cubicBezTo>
                <a:cubicBezTo>
                  <a:pt x="1584119" y="4986345"/>
                  <a:pt x="1580365" y="4982587"/>
                  <a:pt x="1572857" y="4978830"/>
                </a:cubicBezTo>
                <a:cubicBezTo>
                  <a:pt x="1595380" y="4971315"/>
                  <a:pt x="1614149" y="4960042"/>
                  <a:pt x="1636672" y="4952527"/>
                </a:cubicBezTo>
                <a:cubicBezTo>
                  <a:pt x="1629165" y="4948769"/>
                  <a:pt x="1621657" y="4948769"/>
                  <a:pt x="1617903" y="4945011"/>
                </a:cubicBezTo>
                <a:cubicBezTo>
                  <a:pt x="1614149" y="4933739"/>
                  <a:pt x="1621657" y="4929981"/>
                  <a:pt x="1632918" y="4926223"/>
                </a:cubicBezTo>
                <a:cubicBezTo>
                  <a:pt x="1647934" y="4922466"/>
                  <a:pt x="1662949" y="4922466"/>
                  <a:pt x="1659195" y="4896163"/>
                </a:cubicBezTo>
                <a:cubicBezTo>
                  <a:pt x="1659195" y="4896163"/>
                  <a:pt x="1670457" y="4892405"/>
                  <a:pt x="1677965" y="4892405"/>
                </a:cubicBezTo>
                <a:cubicBezTo>
                  <a:pt x="1700488" y="4892405"/>
                  <a:pt x="1726765" y="4892405"/>
                  <a:pt x="1749288" y="4888647"/>
                </a:cubicBezTo>
                <a:cubicBezTo>
                  <a:pt x="1753041" y="4888647"/>
                  <a:pt x="1753041" y="4881132"/>
                  <a:pt x="1756795" y="4877374"/>
                </a:cubicBezTo>
                <a:cubicBezTo>
                  <a:pt x="1749288" y="4869859"/>
                  <a:pt x="1730518" y="4884890"/>
                  <a:pt x="1730518" y="4866102"/>
                </a:cubicBezTo>
                <a:cubicBezTo>
                  <a:pt x="1749288" y="4866102"/>
                  <a:pt x="1749288" y="4854829"/>
                  <a:pt x="1749288" y="4843556"/>
                </a:cubicBezTo>
                <a:cubicBezTo>
                  <a:pt x="1749288" y="4839798"/>
                  <a:pt x="1738026" y="4836041"/>
                  <a:pt x="1730518" y="4828526"/>
                </a:cubicBezTo>
                <a:cubicBezTo>
                  <a:pt x="1726765" y="4802222"/>
                  <a:pt x="1674211" y="4775919"/>
                  <a:pt x="1647934" y="4790950"/>
                </a:cubicBezTo>
                <a:cubicBezTo>
                  <a:pt x="1640426" y="4779677"/>
                  <a:pt x="1629165" y="4779677"/>
                  <a:pt x="1621657" y="4790950"/>
                </a:cubicBezTo>
                <a:cubicBezTo>
                  <a:pt x="1610395" y="4787192"/>
                  <a:pt x="1599134" y="4779677"/>
                  <a:pt x="1591626" y="4779677"/>
                </a:cubicBezTo>
                <a:cubicBezTo>
                  <a:pt x="1576611" y="4783434"/>
                  <a:pt x="1561596" y="4783434"/>
                  <a:pt x="1546580" y="4790950"/>
                </a:cubicBezTo>
                <a:cubicBezTo>
                  <a:pt x="1527811" y="4798465"/>
                  <a:pt x="1509042" y="4828526"/>
                  <a:pt x="1479011" y="4805980"/>
                </a:cubicBezTo>
                <a:cubicBezTo>
                  <a:pt x="1494027" y="4802222"/>
                  <a:pt x="1505288" y="4798465"/>
                  <a:pt x="1524057" y="4794707"/>
                </a:cubicBezTo>
                <a:cubicBezTo>
                  <a:pt x="1520304" y="4787192"/>
                  <a:pt x="1516550" y="4783434"/>
                  <a:pt x="1516550" y="4779677"/>
                </a:cubicBezTo>
                <a:cubicBezTo>
                  <a:pt x="1520304" y="4775919"/>
                  <a:pt x="1527811" y="4772161"/>
                  <a:pt x="1531565" y="4768404"/>
                </a:cubicBezTo>
                <a:cubicBezTo>
                  <a:pt x="1527811" y="4760889"/>
                  <a:pt x="1524057" y="4753373"/>
                  <a:pt x="1520304" y="4749616"/>
                </a:cubicBezTo>
                <a:cubicBezTo>
                  <a:pt x="1557842" y="4742101"/>
                  <a:pt x="1591626" y="4742101"/>
                  <a:pt x="1621657" y="4719555"/>
                </a:cubicBezTo>
                <a:cubicBezTo>
                  <a:pt x="1610395" y="4712040"/>
                  <a:pt x="1595380" y="4704525"/>
                  <a:pt x="1584119" y="4697009"/>
                </a:cubicBezTo>
                <a:cubicBezTo>
                  <a:pt x="1580365" y="4697009"/>
                  <a:pt x="1580365" y="4693252"/>
                  <a:pt x="1576611" y="4689494"/>
                </a:cubicBezTo>
                <a:cubicBezTo>
                  <a:pt x="1569103" y="4678221"/>
                  <a:pt x="1565350" y="4670706"/>
                  <a:pt x="1557842" y="4663191"/>
                </a:cubicBezTo>
                <a:cubicBezTo>
                  <a:pt x="1554088" y="4670706"/>
                  <a:pt x="1546580" y="4674464"/>
                  <a:pt x="1542827" y="4678221"/>
                </a:cubicBezTo>
                <a:cubicBezTo>
                  <a:pt x="1542827" y="4678221"/>
                  <a:pt x="1546580" y="4678221"/>
                  <a:pt x="1550334" y="4681979"/>
                </a:cubicBezTo>
                <a:cubicBezTo>
                  <a:pt x="1539073" y="4697009"/>
                  <a:pt x="1527811" y="4712040"/>
                  <a:pt x="1509042" y="4719555"/>
                </a:cubicBezTo>
                <a:cubicBezTo>
                  <a:pt x="1509042" y="4715797"/>
                  <a:pt x="1505288" y="4715797"/>
                  <a:pt x="1505288" y="4712040"/>
                </a:cubicBezTo>
                <a:cubicBezTo>
                  <a:pt x="1512796" y="4700767"/>
                  <a:pt x="1520304" y="4689494"/>
                  <a:pt x="1531565" y="4678221"/>
                </a:cubicBezTo>
                <a:cubicBezTo>
                  <a:pt x="1520304" y="4678221"/>
                  <a:pt x="1509042" y="4678221"/>
                  <a:pt x="1501534" y="4678221"/>
                </a:cubicBezTo>
                <a:cubicBezTo>
                  <a:pt x="1501534" y="4678221"/>
                  <a:pt x="1501534" y="4674464"/>
                  <a:pt x="1497781" y="4674464"/>
                </a:cubicBezTo>
                <a:cubicBezTo>
                  <a:pt x="1490273" y="4685737"/>
                  <a:pt x="1479011" y="4700767"/>
                  <a:pt x="1467750" y="4712040"/>
                </a:cubicBezTo>
                <a:cubicBezTo>
                  <a:pt x="1467750" y="4704525"/>
                  <a:pt x="1467750" y="4693252"/>
                  <a:pt x="1471504" y="4689494"/>
                </a:cubicBezTo>
                <a:cubicBezTo>
                  <a:pt x="1475258" y="4678221"/>
                  <a:pt x="1479011" y="4666948"/>
                  <a:pt x="1490273" y="4663191"/>
                </a:cubicBezTo>
                <a:cubicBezTo>
                  <a:pt x="1509042" y="4651918"/>
                  <a:pt x="1531565" y="4640645"/>
                  <a:pt x="1554088" y="4629372"/>
                </a:cubicBezTo>
                <a:cubicBezTo>
                  <a:pt x="1554088" y="4629372"/>
                  <a:pt x="1554088" y="4625615"/>
                  <a:pt x="1554088" y="4621857"/>
                </a:cubicBezTo>
                <a:cubicBezTo>
                  <a:pt x="1542827" y="4621857"/>
                  <a:pt x="1535319" y="4618100"/>
                  <a:pt x="1524057" y="4614342"/>
                </a:cubicBezTo>
                <a:cubicBezTo>
                  <a:pt x="1531565" y="4610584"/>
                  <a:pt x="1542827" y="4606827"/>
                  <a:pt x="1546580" y="4599312"/>
                </a:cubicBezTo>
                <a:cubicBezTo>
                  <a:pt x="1554088" y="4599312"/>
                  <a:pt x="1554088" y="4591796"/>
                  <a:pt x="1557842" y="4588039"/>
                </a:cubicBezTo>
                <a:cubicBezTo>
                  <a:pt x="1554088" y="4588039"/>
                  <a:pt x="1550334" y="4588039"/>
                  <a:pt x="1546580" y="4584281"/>
                </a:cubicBezTo>
                <a:cubicBezTo>
                  <a:pt x="1542827" y="4584281"/>
                  <a:pt x="1542827" y="4584281"/>
                  <a:pt x="1539073" y="4584281"/>
                </a:cubicBezTo>
                <a:cubicBezTo>
                  <a:pt x="1550334" y="4573008"/>
                  <a:pt x="1550334" y="4573008"/>
                  <a:pt x="1561596" y="4584281"/>
                </a:cubicBezTo>
                <a:cubicBezTo>
                  <a:pt x="1572857" y="4591796"/>
                  <a:pt x="1580365" y="4591796"/>
                  <a:pt x="1587872" y="4580524"/>
                </a:cubicBezTo>
                <a:cubicBezTo>
                  <a:pt x="1595380" y="4573008"/>
                  <a:pt x="1606642" y="4569251"/>
                  <a:pt x="1614149" y="4561735"/>
                </a:cubicBezTo>
                <a:cubicBezTo>
                  <a:pt x="1599134" y="4550463"/>
                  <a:pt x="1606642" y="4546705"/>
                  <a:pt x="1621657" y="4539190"/>
                </a:cubicBezTo>
                <a:cubicBezTo>
                  <a:pt x="1632918" y="4535432"/>
                  <a:pt x="1640426" y="4527917"/>
                  <a:pt x="1647934" y="4520402"/>
                </a:cubicBezTo>
                <a:cubicBezTo>
                  <a:pt x="1666703" y="4509129"/>
                  <a:pt x="1689226" y="4501614"/>
                  <a:pt x="1711749" y="4501614"/>
                </a:cubicBezTo>
                <a:cubicBezTo>
                  <a:pt x="1715503" y="4501614"/>
                  <a:pt x="1723011" y="4497856"/>
                  <a:pt x="1726765" y="4494099"/>
                </a:cubicBezTo>
                <a:cubicBezTo>
                  <a:pt x="1704241" y="4486583"/>
                  <a:pt x="1681718" y="4475310"/>
                  <a:pt x="1659195" y="4471553"/>
                </a:cubicBezTo>
                <a:cubicBezTo>
                  <a:pt x="1644180" y="4467795"/>
                  <a:pt x="1625411" y="4471553"/>
                  <a:pt x="1610395" y="4490341"/>
                </a:cubicBezTo>
                <a:cubicBezTo>
                  <a:pt x="1614149" y="4482826"/>
                  <a:pt x="1614149" y="4479068"/>
                  <a:pt x="1614149" y="4471553"/>
                </a:cubicBezTo>
                <a:cubicBezTo>
                  <a:pt x="1602888" y="4479068"/>
                  <a:pt x="1591626" y="4482826"/>
                  <a:pt x="1580365" y="4486583"/>
                </a:cubicBezTo>
                <a:cubicBezTo>
                  <a:pt x="1584119" y="4494099"/>
                  <a:pt x="1584119" y="4501614"/>
                  <a:pt x="1587872" y="4509129"/>
                </a:cubicBezTo>
                <a:cubicBezTo>
                  <a:pt x="1584119" y="4509129"/>
                  <a:pt x="1584119" y="4509129"/>
                  <a:pt x="1580365" y="4509129"/>
                </a:cubicBezTo>
                <a:cubicBezTo>
                  <a:pt x="1576611" y="4505371"/>
                  <a:pt x="1576611" y="4501614"/>
                  <a:pt x="1572857" y="4494099"/>
                </a:cubicBezTo>
                <a:cubicBezTo>
                  <a:pt x="1565350" y="4497856"/>
                  <a:pt x="1554088" y="4501614"/>
                  <a:pt x="1546580" y="4501614"/>
                </a:cubicBezTo>
                <a:cubicBezTo>
                  <a:pt x="1546580" y="4505371"/>
                  <a:pt x="1546580" y="4505371"/>
                  <a:pt x="1550334" y="4509129"/>
                </a:cubicBezTo>
                <a:cubicBezTo>
                  <a:pt x="1542827" y="4516644"/>
                  <a:pt x="1535319" y="4524159"/>
                  <a:pt x="1527811" y="4535432"/>
                </a:cubicBezTo>
                <a:cubicBezTo>
                  <a:pt x="1520304" y="4531675"/>
                  <a:pt x="1520304" y="4527917"/>
                  <a:pt x="1512796" y="4524159"/>
                </a:cubicBezTo>
                <a:cubicBezTo>
                  <a:pt x="1509042" y="4527917"/>
                  <a:pt x="1501534" y="4531675"/>
                  <a:pt x="1497781" y="4535432"/>
                </a:cubicBezTo>
                <a:cubicBezTo>
                  <a:pt x="1501534" y="4539190"/>
                  <a:pt x="1509042" y="4546705"/>
                  <a:pt x="1516550" y="4550463"/>
                </a:cubicBezTo>
                <a:cubicBezTo>
                  <a:pt x="1501534" y="4554220"/>
                  <a:pt x="1494027" y="4557978"/>
                  <a:pt x="1482765" y="4561735"/>
                </a:cubicBezTo>
                <a:cubicBezTo>
                  <a:pt x="1486519" y="4565493"/>
                  <a:pt x="1490273" y="4569251"/>
                  <a:pt x="1497781" y="4573008"/>
                </a:cubicBezTo>
                <a:cubicBezTo>
                  <a:pt x="1494027" y="4576766"/>
                  <a:pt x="1490273" y="4576766"/>
                  <a:pt x="1486519" y="4576766"/>
                </a:cubicBezTo>
                <a:cubicBezTo>
                  <a:pt x="1475258" y="4573008"/>
                  <a:pt x="1463996" y="4573008"/>
                  <a:pt x="1460242" y="4591796"/>
                </a:cubicBezTo>
                <a:cubicBezTo>
                  <a:pt x="1452734" y="4603069"/>
                  <a:pt x="1437719" y="4606827"/>
                  <a:pt x="1422704" y="4599312"/>
                </a:cubicBezTo>
                <a:cubicBezTo>
                  <a:pt x="1426458" y="4591796"/>
                  <a:pt x="1430211" y="4584281"/>
                  <a:pt x="1433965" y="4576766"/>
                </a:cubicBezTo>
                <a:cubicBezTo>
                  <a:pt x="1426458" y="4580524"/>
                  <a:pt x="1418950" y="4580524"/>
                  <a:pt x="1407688" y="4580524"/>
                </a:cubicBezTo>
                <a:cubicBezTo>
                  <a:pt x="1426458" y="4569251"/>
                  <a:pt x="1448981" y="4561735"/>
                  <a:pt x="1433965" y="4535432"/>
                </a:cubicBezTo>
                <a:cubicBezTo>
                  <a:pt x="1460242" y="4512887"/>
                  <a:pt x="1490273" y="4501614"/>
                  <a:pt x="1531565" y="4509129"/>
                </a:cubicBezTo>
                <a:cubicBezTo>
                  <a:pt x="1520304" y="4494099"/>
                  <a:pt x="1554088" y="4479068"/>
                  <a:pt x="1524057" y="4467795"/>
                </a:cubicBezTo>
                <a:cubicBezTo>
                  <a:pt x="1546580" y="4460280"/>
                  <a:pt x="1550334" y="4456522"/>
                  <a:pt x="1550334" y="4422704"/>
                </a:cubicBezTo>
                <a:cubicBezTo>
                  <a:pt x="1561596" y="4430219"/>
                  <a:pt x="1576611" y="4433977"/>
                  <a:pt x="1587872" y="4422704"/>
                </a:cubicBezTo>
                <a:cubicBezTo>
                  <a:pt x="1595380" y="4415189"/>
                  <a:pt x="1606642" y="4411431"/>
                  <a:pt x="1617903" y="4403916"/>
                </a:cubicBezTo>
                <a:cubicBezTo>
                  <a:pt x="1614149" y="4403916"/>
                  <a:pt x="1614149" y="4400158"/>
                  <a:pt x="1610395" y="4396401"/>
                </a:cubicBezTo>
                <a:cubicBezTo>
                  <a:pt x="1614149" y="4388886"/>
                  <a:pt x="1621657" y="4381370"/>
                  <a:pt x="1629165" y="4377613"/>
                </a:cubicBezTo>
                <a:cubicBezTo>
                  <a:pt x="1629165" y="4377613"/>
                  <a:pt x="1629165" y="4377613"/>
                  <a:pt x="1629165" y="4381370"/>
                </a:cubicBezTo>
                <a:cubicBezTo>
                  <a:pt x="1640426" y="4377613"/>
                  <a:pt x="1647934" y="4373855"/>
                  <a:pt x="1659195" y="4370097"/>
                </a:cubicBezTo>
                <a:cubicBezTo>
                  <a:pt x="1674211" y="4366340"/>
                  <a:pt x="1685472" y="4358825"/>
                  <a:pt x="1692980" y="4381370"/>
                </a:cubicBezTo>
                <a:cubicBezTo>
                  <a:pt x="1692980" y="4388886"/>
                  <a:pt x="1711749" y="4392643"/>
                  <a:pt x="1719257" y="4400158"/>
                </a:cubicBezTo>
                <a:cubicBezTo>
                  <a:pt x="1723011" y="4381370"/>
                  <a:pt x="1741780" y="4381370"/>
                  <a:pt x="1764303" y="4381370"/>
                </a:cubicBezTo>
                <a:cubicBezTo>
                  <a:pt x="1768057" y="4377613"/>
                  <a:pt x="1771811" y="4373855"/>
                  <a:pt x="1775564" y="4370097"/>
                </a:cubicBezTo>
                <a:cubicBezTo>
                  <a:pt x="1771811" y="4370097"/>
                  <a:pt x="1768057" y="4366340"/>
                  <a:pt x="1764303" y="4366340"/>
                </a:cubicBezTo>
                <a:cubicBezTo>
                  <a:pt x="1749288" y="4362582"/>
                  <a:pt x="1734272" y="4358825"/>
                  <a:pt x="1715503" y="4355067"/>
                </a:cubicBezTo>
                <a:cubicBezTo>
                  <a:pt x="1711749" y="4328764"/>
                  <a:pt x="1692980" y="4347552"/>
                  <a:pt x="1677965" y="4347552"/>
                </a:cubicBezTo>
                <a:cubicBezTo>
                  <a:pt x="1674211" y="4347552"/>
                  <a:pt x="1674211" y="4343794"/>
                  <a:pt x="1670457" y="4340037"/>
                </a:cubicBezTo>
                <a:cubicBezTo>
                  <a:pt x="1677965" y="4336279"/>
                  <a:pt x="1689226" y="4336279"/>
                  <a:pt x="1704241" y="4332521"/>
                </a:cubicBezTo>
                <a:cubicBezTo>
                  <a:pt x="1700488" y="4328764"/>
                  <a:pt x="1696734" y="4325006"/>
                  <a:pt x="1692980" y="4321249"/>
                </a:cubicBezTo>
                <a:cubicBezTo>
                  <a:pt x="1677965" y="4317491"/>
                  <a:pt x="1662949" y="4313733"/>
                  <a:pt x="1647934" y="4309976"/>
                </a:cubicBezTo>
                <a:cubicBezTo>
                  <a:pt x="1636672" y="4306218"/>
                  <a:pt x="1625411" y="4306218"/>
                  <a:pt x="1621657" y="4321249"/>
                </a:cubicBezTo>
                <a:cubicBezTo>
                  <a:pt x="1617903" y="4332521"/>
                  <a:pt x="1606642" y="4328764"/>
                  <a:pt x="1595380" y="4325006"/>
                </a:cubicBezTo>
                <a:cubicBezTo>
                  <a:pt x="1602888" y="4317491"/>
                  <a:pt x="1606642" y="4313733"/>
                  <a:pt x="1614149" y="4309976"/>
                </a:cubicBezTo>
                <a:cubicBezTo>
                  <a:pt x="1610395" y="4309976"/>
                  <a:pt x="1610395" y="4309976"/>
                  <a:pt x="1610395" y="4306218"/>
                </a:cubicBezTo>
                <a:cubicBezTo>
                  <a:pt x="1602888" y="4306218"/>
                  <a:pt x="1595380" y="4309976"/>
                  <a:pt x="1584119" y="4309976"/>
                </a:cubicBezTo>
                <a:cubicBezTo>
                  <a:pt x="1587872" y="4313733"/>
                  <a:pt x="1587872" y="4317491"/>
                  <a:pt x="1591626" y="4325006"/>
                </a:cubicBezTo>
                <a:cubicBezTo>
                  <a:pt x="1561596" y="4302461"/>
                  <a:pt x="1542827" y="4309976"/>
                  <a:pt x="1524057" y="4343794"/>
                </a:cubicBezTo>
                <a:cubicBezTo>
                  <a:pt x="1520304" y="4332521"/>
                  <a:pt x="1520304" y="4328764"/>
                  <a:pt x="1516550" y="4321249"/>
                </a:cubicBezTo>
                <a:cubicBezTo>
                  <a:pt x="1512796" y="4321249"/>
                  <a:pt x="1505288" y="4317491"/>
                  <a:pt x="1497781" y="4317491"/>
                </a:cubicBezTo>
                <a:cubicBezTo>
                  <a:pt x="1505288" y="4313733"/>
                  <a:pt x="1509042" y="4309976"/>
                  <a:pt x="1512796" y="4306218"/>
                </a:cubicBezTo>
                <a:cubicBezTo>
                  <a:pt x="1520304" y="4309976"/>
                  <a:pt x="1524057" y="4313733"/>
                  <a:pt x="1531565" y="4317491"/>
                </a:cubicBezTo>
                <a:cubicBezTo>
                  <a:pt x="1531565" y="4317491"/>
                  <a:pt x="1531565" y="4317491"/>
                  <a:pt x="1531565" y="4313733"/>
                </a:cubicBezTo>
                <a:cubicBezTo>
                  <a:pt x="1527811" y="4309976"/>
                  <a:pt x="1527811" y="4306218"/>
                  <a:pt x="1524057" y="4302461"/>
                </a:cubicBezTo>
                <a:cubicBezTo>
                  <a:pt x="1531565" y="4294945"/>
                  <a:pt x="1546580" y="4294945"/>
                  <a:pt x="1539073" y="4276157"/>
                </a:cubicBezTo>
                <a:cubicBezTo>
                  <a:pt x="1531565" y="4279915"/>
                  <a:pt x="1524057" y="4279915"/>
                  <a:pt x="1524057" y="4283673"/>
                </a:cubicBezTo>
                <a:cubicBezTo>
                  <a:pt x="1512796" y="4276157"/>
                  <a:pt x="1509042" y="4268642"/>
                  <a:pt x="1501534" y="4268642"/>
                </a:cubicBezTo>
                <a:cubicBezTo>
                  <a:pt x="1497781" y="4264884"/>
                  <a:pt x="1490273" y="4268642"/>
                  <a:pt x="1482765" y="4268642"/>
                </a:cubicBezTo>
                <a:cubicBezTo>
                  <a:pt x="1482765" y="4264884"/>
                  <a:pt x="1482765" y="4261127"/>
                  <a:pt x="1482765" y="4261127"/>
                </a:cubicBezTo>
                <a:cubicBezTo>
                  <a:pt x="1490273" y="4257369"/>
                  <a:pt x="1494027" y="4257369"/>
                  <a:pt x="1501534" y="4253612"/>
                </a:cubicBezTo>
                <a:cubicBezTo>
                  <a:pt x="1497781" y="4246096"/>
                  <a:pt x="1494027" y="4242339"/>
                  <a:pt x="1490273" y="4234824"/>
                </a:cubicBezTo>
                <a:cubicBezTo>
                  <a:pt x="1512796" y="4227308"/>
                  <a:pt x="1531565" y="4219793"/>
                  <a:pt x="1550334" y="4212278"/>
                </a:cubicBezTo>
                <a:cubicBezTo>
                  <a:pt x="1527811" y="4201005"/>
                  <a:pt x="1501534" y="4185975"/>
                  <a:pt x="1475258" y="4174702"/>
                </a:cubicBezTo>
                <a:cubicBezTo>
                  <a:pt x="1482765" y="4159671"/>
                  <a:pt x="1490273" y="4155914"/>
                  <a:pt x="1505288" y="4155914"/>
                </a:cubicBezTo>
                <a:cubicBezTo>
                  <a:pt x="1509042" y="4155914"/>
                  <a:pt x="1512796" y="4152156"/>
                  <a:pt x="1516550" y="4148399"/>
                </a:cubicBezTo>
                <a:cubicBezTo>
                  <a:pt x="1520304" y="4144641"/>
                  <a:pt x="1524057" y="4140883"/>
                  <a:pt x="1531565" y="4140883"/>
                </a:cubicBezTo>
                <a:cubicBezTo>
                  <a:pt x="1520304" y="4125853"/>
                  <a:pt x="1542827" y="4099550"/>
                  <a:pt x="1509042" y="4099550"/>
                </a:cubicBezTo>
                <a:cubicBezTo>
                  <a:pt x="1512796" y="4092034"/>
                  <a:pt x="1512796" y="4088277"/>
                  <a:pt x="1516550" y="4084519"/>
                </a:cubicBezTo>
                <a:cubicBezTo>
                  <a:pt x="1509042" y="4080762"/>
                  <a:pt x="1501534" y="4073246"/>
                  <a:pt x="1497781" y="4069489"/>
                </a:cubicBezTo>
                <a:cubicBezTo>
                  <a:pt x="1486519" y="4065731"/>
                  <a:pt x="1486519" y="4043186"/>
                  <a:pt x="1494027" y="4035670"/>
                </a:cubicBezTo>
                <a:cubicBezTo>
                  <a:pt x="1509042" y="4020640"/>
                  <a:pt x="1509042" y="4013125"/>
                  <a:pt x="1494027" y="3994337"/>
                </a:cubicBezTo>
                <a:cubicBezTo>
                  <a:pt x="1509042" y="3994337"/>
                  <a:pt x="1524057" y="3998094"/>
                  <a:pt x="1539073" y="3998094"/>
                </a:cubicBezTo>
                <a:cubicBezTo>
                  <a:pt x="1554088" y="3979306"/>
                  <a:pt x="1535319" y="3979306"/>
                  <a:pt x="1527811" y="3968033"/>
                </a:cubicBezTo>
                <a:cubicBezTo>
                  <a:pt x="1539073" y="3964276"/>
                  <a:pt x="1546580" y="3956761"/>
                  <a:pt x="1557842" y="3968033"/>
                </a:cubicBezTo>
                <a:cubicBezTo>
                  <a:pt x="1572857" y="3979306"/>
                  <a:pt x="1584119" y="3968033"/>
                  <a:pt x="1591626" y="3945488"/>
                </a:cubicBezTo>
                <a:cubicBezTo>
                  <a:pt x="1610395" y="3941730"/>
                  <a:pt x="1632918" y="3937973"/>
                  <a:pt x="1651688" y="3930457"/>
                </a:cubicBezTo>
                <a:cubicBezTo>
                  <a:pt x="1666703" y="3930457"/>
                  <a:pt x="1670457" y="3911669"/>
                  <a:pt x="1662949" y="3900396"/>
                </a:cubicBezTo>
                <a:cubicBezTo>
                  <a:pt x="1651688" y="3900396"/>
                  <a:pt x="1640426" y="3900396"/>
                  <a:pt x="1636672" y="3900396"/>
                </a:cubicBezTo>
                <a:cubicBezTo>
                  <a:pt x="1629165" y="3892881"/>
                  <a:pt x="1621657" y="3885366"/>
                  <a:pt x="1617903" y="3885366"/>
                </a:cubicBezTo>
                <a:cubicBezTo>
                  <a:pt x="1610395" y="3885366"/>
                  <a:pt x="1599134" y="3885366"/>
                  <a:pt x="1602888" y="3900396"/>
                </a:cubicBezTo>
                <a:cubicBezTo>
                  <a:pt x="1602888" y="3904154"/>
                  <a:pt x="1584119" y="3911669"/>
                  <a:pt x="1576611" y="3915427"/>
                </a:cubicBezTo>
                <a:cubicBezTo>
                  <a:pt x="1572857" y="3915427"/>
                  <a:pt x="1565350" y="3915427"/>
                  <a:pt x="1561596" y="3911669"/>
                </a:cubicBezTo>
                <a:cubicBezTo>
                  <a:pt x="1557842" y="3904154"/>
                  <a:pt x="1554088" y="3896639"/>
                  <a:pt x="1550334" y="3889124"/>
                </a:cubicBezTo>
                <a:cubicBezTo>
                  <a:pt x="1557842" y="3877851"/>
                  <a:pt x="1569103" y="3892881"/>
                  <a:pt x="1584119" y="3900396"/>
                </a:cubicBezTo>
                <a:cubicBezTo>
                  <a:pt x="1584119" y="3892881"/>
                  <a:pt x="1587872" y="3889124"/>
                  <a:pt x="1591626" y="3885366"/>
                </a:cubicBezTo>
                <a:cubicBezTo>
                  <a:pt x="1584119" y="3885366"/>
                  <a:pt x="1580365" y="3885366"/>
                  <a:pt x="1572857" y="3885366"/>
                </a:cubicBezTo>
                <a:cubicBezTo>
                  <a:pt x="1565350" y="3866578"/>
                  <a:pt x="1565350" y="3866578"/>
                  <a:pt x="1584119" y="3862820"/>
                </a:cubicBezTo>
                <a:cubicBezTo>
                  <a:pt x="1587872" y="3862820"/>
                  <a:pt x="1591626" y="3859063"/>
                  <a:pt x="1591626" y="3855305"/>
                </a:cubicBezTo>
                <a:cubicBezTo>
                  <a:pt x="1591626" y="3851548"/>
                  <a:pt x="1591626" y="3847790"/>
                  <a:pt x="1591626" y="3836517"/>
                </a:cubicBezTo>
                <a:cubicBezTo>
                  <a:pt x="1561596" y="3851548"/>
                  <a:pt x="1535319" y="3866578"/>
                  <a:pt x="1505288" y="3881608"/>
                </a:cubicBezTo>
                <a:cubicBezTo>
                  <a:pt x="1509042" y="3885366"/>
                  <a:pt x="1509042" y="3889124"/>
                  <a:pt x="1516550" y="3900396"/>
                </a:cubicBezTo>
                <a:cubicBezTo>
                  <a:pt x="1505288" y="3896639"/>
                  <a:pt x="1497781" y="3892881"/>
                  <a:pt x="1494027" y="3892881"/>
                </a:cubicBezTo>
                <a:cubicBezTo>
                  <a:pt x="1479011" y="3904154"/>
                  <a:pt x="1463996" y="3915427"/>
                  <a:pt x="1448981" y="3922942"/>
                </a:cubicBezTo>
                <a:cubicBezTo>
                  <a:pt x="1426458" y="3911669"/>
                  <a:pt x="1407688" y="3900396"/>
                  <a:pt x="1388919" y="3889124"/>
                </a:cubicBezTo>
                <a:cubicBezTo>
                  <a:pt x="1388919" y="3889124"/>
                  <a:pt x="1392673" y="3881608"/>
                  <a:pt x="1396427" y="3870336"/>
                </a:cubicBezTo>
                <a:cubicBezTo>
                  <a:pt x="1381412" y="3870336"/>
                  <a:pt x="1362642" y="3870336"/>
                  <a:pt x="1355135" y="3877851"/>
                </a:cubicBezTo>
                <a:cubicBezTo>
                  <a:pt x="1336366" y="3896639"/>
                  <a:pt x="1355135" y="3907912"/>
                  <a:pt x="1370150" y="3919184"/>
                </a:cubicBezTo>
                <a:cubicBezTo>
                  <a:pt x="1355135" y="3919184"/>
                  <a:pt x="1343873" y="3926700"/>
                  <a:pt x="1340119" y="3907912"/>
                </a:cubicBezTo>
                <a:cubicBezTo>
                  <a:pt x="1336366" y="3896639"/>
                  <a:pt x="1321350" y="3896639"/>
                  <a:pt x="1310089" y="3907912"/>
                </a:cubicBezTo>
                <a:cubicBezTo>
                  <a:pt x="1298827" y="3915427"/>
                  <a:pt x="1287566" y="3926700"/>
                  <a:pt x="1272550" y="3930457"/>
                </a:cubicBezTo>
                <a:cubicBezTo>
                  <a:pt x="1265043" y="3934215"/>
                  <a:pt x="1253781" y="3926700"/>
                  <a:pt x="1242520" y="3919184"/>
                </a:cubicBezTo>
                <a:cubicBezTo>
                  <a:pt x="1238766" y="3926700"/>
                  <a:pt x="1231258" y="3930457"/>
                  <a:pt x="1227504" y="3937973"/>
                </a:cubicBezTo>
                <a:cubicBezTo>
                  <a:pt x="1227504" y="3937973"/>
                  <a:pt x="1231258" y="3937973"/>
                  <a:pt x="1231258" y="3937973"/>
                </a:cubicBezTo>
                <a:cubicBezTo>
                  <a:pt x="1231258" y="3945488"/>
                  <a:pt x="1231258" y="3956761"/>
                  <a:pt x="1231258" y="3971791"/>
                </a:cubicBezTo>
                <a:cubicBezTo>
                  <a:pt x="1216243" y="3960518"/>
                  <a:pt x="1208735" y="3956761"/>
                  <a:pt x="1197474" y="3949245"/>
                </a:cubicBezTo>
                <a:cubicBezTo>
                  <a:pt x="1219997" y="3930457"/>
                  <a:pt x="1242520" y="3915427"/>
                  <a:pt x="1268797" y="3896639"/>
                </a:cubicBezTo>
                <a:cubicBezTo>
                  <a:pt x="1265043" y="3904154"/>
                  <a:pt x="1265043" y="3907912"/>
                  <a:pt x="1265043" y="3907912"/>
                </a:cubicBezTo>
                <a:cubicBezTo>
                  <a:pt x="1287566" y="3922942"/>
                  <a:pt x="1336366" y="3892881"/>
                  <a:pt x="1340119" y="3859063"/>
                </a:cubicBezTo>
                <a:cubicBezTo>
                  <a:pt x="1347627" y="3859063"/>
                  <a:pt x="1355135" y="3859063"/>
                  <a:pt x="1362642" y="3859063"/>
                </a:cubicBezTo>
                <a:cubicBezTo>
                  <a:pt x="1347627" y="3847790"/>
                  <a:pt x="1336366" y="3847790"/>
                  <a:pt x="1321350" y="3851548"/>
                </a:cubicBezTo>
                <a:cubicBezTo>
                  <a:pt x="1265043" y="3874093"/>
                  <a:pt x="1216243" y="3915427"/>
                  <a:pt x="1163689" y="3949245"/>
                </a:cubicBezTo>
                <a:cubicBezTo>
                  <a:pt x="1159935" y="3949245"/>
                  <a:pt x="1159935" y="3953003"/>
                  <a:pt x="1156181" y="3953003"/>
                </a:cubicBezTo>
                <a:cubicBezTo>
                  <a:pt x="1171197" y="3956761"/>
                  <a:pt x="1186212" y="3960518"/>
                  <a:pt x="1201227" y="3964276"/>
                </a:cubicBezTo>
                <a:cubicBezTo>
                  <a:pt x="1201227" y="3968033"/>
                  <a:pt x="1201227" y="3971791"/>
                  <a:pt x="1201227" y="3971791"/>
                </a:cubicBezTo>
                <a:cubicBezTo>
                  <a:pt x="1174951" y="3986821"/>
                  <a:pt x="1148674" y="4001852"/>
                  <a:pt x="1122397" y="4013125"/>
                </a:cubicBezTo>
                <a:cubicBezTo>
                  <a:pt x="1114889" y="4016882"/>
                  <a:pt x="1107381" y="4024398"/>
                  <a:pt x="1099874" y="4028155"/>
                </a:cubicBezTo>
                <a:cubicBezTo>
                  <a:pt x="1092366" y="4035670"/>
                  <a:pt x="1088612" y="4043186"/>
                  <a:pt x="1073597" y="4035670"/>
                </a:cubicBezTo>
                <a:cubicBezTo>
                  <a:pt x="1073597" y="4035670"/>
                  <a:pt x="1066089" y="4035670"/>
                  <a:pt x="1062335" y="4039428"/>
                </a:cubicBezTo>
                <a:cubicBezTo>
                  <a:pt x="1036059" y="4061974"/>
                  <a:pt x="1006028" y="4084519"/>
                  <a:pt x="979751" y="4103307"/>
                </a:cubicBezTo>
                <a:cubicBezTo>
                  <a:pt x="960982" y="4114580"/>
                  <a:pt x="938459" y="4125853"/>
                  <a:pt x="919690" y="4137126"/>
                </a:cubicBezTo>
                <a:cubicBezTo>
                  <a:pt x="919690" y="4137126"/>
                  <a:pt x="915936" y="4133368"/>
                  <a:pt x="915936" y="4133368"/>
                </a:cubicBezTo>
                <a:cubicBezTo>
                  <a:pt x="927197" y="4122095"/>
                  <a:pt x="938459" y="4114580"/>
                  <a:pt x="949721" y="4103307"/>
                </a:cubicBezTo>
                <a:cubicBezTo>
                  <a:pt x="949721" y="4099550"/>
                  <a:pt x="945967" y="4095792"/>
                  <a:pt x="942213" y="4095792"/>
                </a:cubicBezTo>
                <a:cubicBezTo>
                  <a:pt x="930951" y="4103307"/>
                  <a:pt x="919690" y="4107065"/>
                  <a:pt x="912182" y="4114580"/>
                </a:cubicBezTo>
                <a:cubicBezTo>
                  <a:pt x="908428" y="4099550"/>
                  <a:pt x="908428" y="4088277"/>
                  <a:pt x="904674" y="4088277"/>
                </a:cubicBezTo>
                <a:cubicBezTo>
                  <a:pt x="897167" y="4084519"/>
                  <a:pt x="885905" y="4088277"/>
                  <a:pt x="878398" y="4099550"/>
                </a:cubicBezTo>
                <a:cubicBezTo>
                  <a:pt x="874644" y="4114580"/>
                  <a:pt x="882151" y="4118338"/>
                  <a:pt x="889659" y="4125853"/>
                </a:cubicBezTo>
                <a:cubicBezTo>
                  <a:pt x="859628" y="4140883"/>
                  <a:pt x="859628" y="4140883"/>
                  <a:pt x="825844" y="4095792"/>
                </a:cubicBezTo>
                <a:cubicBezTo>
                  <a:pt x="844613" y="4080762"/>
                  <a:pt x="867136" y="4069489"/>
                  <a:pt x="885905" y="4054458"/>
                </a:cubicBezTo>
                <a:cubicBezTo>
                  <a:pt x="900921" y="4035670"/>
                  <a:pt x="912182" y="4016882"/>
                  <a:pt x="927197" y="3994337"/>
                </a:cubicBezTo>
                <a:cubicBezTo>
                  <a:pt x="904674" y="3986821"/>
                  <a:pt x="885905" y="3979306"/>
                  <a:pt x="867136" y="3975549"/>
                </a:cubicBezTo>
                <a:cubicBezTo>
                  <a:pt x="867136" y="3971791"/>
                  <a:pt x="863382" y="3975549"/>
                  <a:pt x="863382" y="3975549"/>
                </a:cubicBezTo>
                <a:cubicBezTo>
                  <a:pt x="852121" y="3990579"/>
                  <a:pt x="833352" y="3990579"/>
                  <a:pt x="822090" y="3994337"/>
                </a:cubicBezTo>
                <a:cubicBezTo>
                  <a:pt x="814582" y="3998094"/>
                  <a:pt x="810829" y="4001852"/>
                  <a:pt x="803321" y="4005609"/>
                </a:cubicBezTo>
                <a:cubicBezTo>
                  <a:pt x="799567" y="4009367"/>
                  <a:pt x="795813" y="4013125"/>
                  <a:pt x="788306" y="4013125"/>
                </a:cubicBezTo>
                <a:cubicBezTo>
                  <a:pt x="792059" y="4009367"/>
                  <a:pt x="795813" y="4005609"/>
                  <a:pt x="799567" y="4001852"/>
                </a:cubicBezTo>
                <a:cubicBezTo>
                  <a:pt x="784552" y="4005609"/>
                  <a:pt x="769536" y="4013125"/>
                  <a:pt x="758275" y="4016882"/>
                </a:cubicBezTo>
                <a:cubicBezTo>
                  <a:pt x="765783" y="4005609"/>
                  <a:pt x="773290" y="3994337"/>
                  <a:pt x="780798" y="3975549"/>
                </a:cubicBezTo>
                <a:cubicBezTo>
                  <a:pt x="784552" y="3975549"/>
                  <a:pt x="792059" y="3971791"/>
                  <a:pt x="799567" y="3968033"/>
                </a:cubicBezTo>
                <a:cubicBezTo>
                  <a:pt x="799567" y="3968033"/>
                  <a:pt x="799567" y="3964276"/>
                  <a:pt x="799567" y="3960518"/>
                </a:cubicBezTo>
                <a:cubicBezTo>
                  <a:pt x="788306" y="3956761"/>
                  <a:pt x="780798" y="3949245"/>
                  <a:pt x="769536" y="3953003"/>
                </a:cubicBezTo>
                <a:cubicBezTo>
                  <a:pt x="754521" y="3956761"/>
                  <a:pt x="735752" y="3964276"/>
                  <a:pt x="720736" y="3971791"/>
                </a:cubicBezTo>
                <a:cubicBezTo>
                  <a:pt x="713229" y="3975549"/>
                  <a:pt x="709475" y="3975549"/>
                  <a:pt x="701967" y="3979306"/>
                </a:cubicBezTo>
                <a:cubicBezTo>
                  <a:pt x="701967" y="3979306"/>
                  <a:pt x="701967" y="3975549"/>
                  <a:pt x="701967" y="3975549"/>
                </a:cubicBezTo>
                <a:cubicBezTo>
                  <a:pt x="709475" y="3968033"/>
                  <a:pt x="716983" y="3960518"/>
                  <a:pt x="728244" y="3953003"/>
                </a:cubicBezTo>
                <a:cubicBezTo>
                  <a:pt x="705721" y="3945488"/>
                  <a:pt x="698213" y="3956761"/>
                  <a:pt x="668183" y="3990579"/>
                </a:cubicBezTo>
                <a:cubicBezTo>
                  <a:pt x="675690" y="3990579"/>
                  <a:pt x="679444" y="3994337"/>
                  <a:pt x="686952" y="3994337"/>
                </a:cubicBezTo>
                <a:cubicBezTo>
                  <a:pt x="679444" y="3998094"/>
                  <a:pt x="675690" y="4005609"/>
                  <a:pt x="668183" y="4005609"/>
                </a:cubicBezTo>
                <a:cubicBezTo>
                  <a:pt x="660675" y="4009367"/>
                  <a:pt x="649413" y="4009367"/>
                  <a:pt x="641906" y="4009367"/>
                </a:cubicBezTo>
                <a:cubicBezTo>
                  <a:pt x="634398" y="4013125"/>
                  <a:pt x="623137" y="4016882"/>
                  <a:pt x="619383" y="4020640"/>
                </a:cubicBezTo>
                <a:cubicBezTo>
                  <a:pt x="608121" y="4031913"/>
                  <a:pt x="581844" y="4035670"/>
                  <a:pt x="574337" y="4020640"/>
                </a:cubicBezTo>
                <a:cubicBezTo>
                  <a:pt x="566829" y="4013125"/>
                  <a:pt x="566829" y="4001852"/>
                  <a:pt x="566829" y="3998094"/>
                </a:cubicBezTo>
                <a:cubicBezTo>
                  <a:pt x="570583" y="3983064"/>
                  <a:pt x="578091" y="3971791"/>
                  <a:pt x="581844" y="3964276"/>
                </a:cubicBezTo>
                <a:cubicBezTo>
                  <a:pt x="589352" y="3953003"/>
                  <a:pt x="600614" y="3941730"/>
                  <a:pt x="608121" y="3934215"/>
                </a:cubicBezTo>
                <a:cubicBezTo>
                  <a:pt x="600614" y="3930457"/>
                  <a:pt x="596860" y="3922942"/>
                  <a:pt x="589352" y="3919184"/>
                </a:cubicBezTo>
                <a:cubicBezTo>
                  <a:pt x="596860" y="3911669"/>
                  <a:pt x="623137" y="3930457"/>
                  <a:pt x="619383" y="3900396"/>
                </a:cubicBezTo>
                <a:cubicBezTo>
                  <a:pt x="608121" y="3904154"/>
                  <a:pt x="596860" y="3904154"/>
                  <a:pt x="589352" y="3911669"/>
                </a:cubicBezTo>
                <a:cubicBezTo>
                  <a:pt x="559321" y="3934215"/>
                  <a:pt x="533045" y="3956761"/>
                  <a:pt x="503014" y="3979306"/>
                </a:cubicBezTo>
                <a:cubicBezTo>
                  <a:pt x="499260" y="3983064"/>
                  <a:pt x="495506" y="3986821"/>
                  <a:pt x="487999" y="3990579"/>
                </a:cubicBezTo>
                <a:cubicBezTo>
                  <a:pt x="503014" y="3968033"/>
                  <a:pt x="514275" y="3953003"/>
                  <a:pt x="529291" y="3934215"/>
                </a:cubicBezTo>
                <a:cubicBezTo>
                  <a:pt x="506768" y="3926700"/>
                  <a:pt x="503014" y="3941730"/>
                  <a:pt x="503014" y="3956761"/>
                </a:cubicBezTo>
                <a:cubicBezTo>
                  <a:pt x="476737" y="3949245"/>
                  <a:pt x="446706" y="3968033"/>
                  <a:pt x="435445" y="3930457"/>
                </a:cubicBezTo>
                <a:cubicBezTo>
                  <a:pt x="439199" y="3922942"/>
                  <a:pt x="442952" y="3915427"/>
                  <a:pt x="446706" y="3904154"/>
                </a:cubicBezTo>
                <a:cubicBezTo>
                  <a:pt x="442952" y="3900396"/>
                  <a:pt x="439199" y="3896639"/>
                  <a:pt x="431691" y="3892881"/>
                </a:cubicBezTo>
                <a:cubicBezTo>
                  <a:pt x="439199" y="3889124"/>
                  <a:pt x="446706" y="3885366"/>
                  <a:pt x="454214" y="3881608"/>
                </a:cubicBezTo>
                <a:cubicBezTo>
                  <a:pt x="457968" y="3877851"/>
                  <a:pt x="442952" y="3862820"/>
                  <a:pt x="465476" y="3866578"/>
                </a:cubicBezTo>
                <a:cubicBezTo>
                  <a:pt x="461722" y="3862820"/>
                  <a:pt x="461722" y="3855305"/>
                  <a:pt x="457968" y="3847790"/>
                </a:cubicBezTo>
                <a:cubicBezTo>
                  <a:pt x="465476" y="3844032"/>
                  <a:pt x="469229" y="3844032"/>
                  <a:pt x="472983" y="3836517"/>
                </a:cubicBezTo>
                <a:cubicBezTo>
                  <a:pt x="476737" y="3832760"/>
                  <a:pt x="480491" y="3825244"/>
                  <a:pt x="480491" y="3821487"/>
                </a:cubicBezTo>
                <a:cubicBezTo>
                  <a:pt x="476737" y="3821487"/>
                  <a:pt x="469229" y="3817729"/>
                  <a:pt x="465476" y="3821487"/>
                </a:cubicBezTo>
                <a:cubicBezTo>
                  <a:pt x="446706" y="3829002"/>
                  <a:pt x="424183" y="3829002"/>
                  <a:pt x="412922" y="3847790"/>
                </a:cubicBezTo>
                <a:cubicBezTo>
                  <a:pt x="409168" y="3855305"/>
                  <a:pt x="401660" y="3855305"/>
                  <a:pt x="397907" y="3855305"/>
                </a:cubicBezTo>
                <a:cubicBezTo>
                  <a:pt x="401660" y="3847790"/>
                  <a:pt x="401660" y="3840275"/>
                  <a:pt x="405414" y="3832760"/>
                </a:cubicBezTo>
                <a:cubicBezTo>
                  <a:pt x="409168" y="3825244"/>
                  <a:pt x="412922" y="3821487"/>
                  <a:pt x="420429" y="3821487"/>
                </a:cubicBezTo>
                <a:cubicBezTo>
                  <a:pt x="439199" y="3813971"/>
                  <a:pt x="442952" y="3810214"/>
                  <a:pt x="435445" y="3783911"/>
                </a:cubicBezTo>
                <a:cubicBezTo>
                  <a:pt x="416676" y="3795183"/>
                  <a:pt x="401660" y="3806456"/>
                  <a:pt x="386645" y="3821487"/>
                </a:cubicBezTo>
                <a:cubicBezTo>
                  <a:pt x="386645" y="3817729"/>
                  <a:pt x="386645" y="3817729"/>
                  <a:pt x="386645" y="3817729"/>
                </a:cubicBezTo>
                <a:cubicBezTo>
                  <a:pt x="394153" y="3806456"/>
                  <a:pt x="397907" y="3791426"/>
                  <a:pt x="409168" y="3780153"/>
                </a:cubicBezTo>
                <a:cubicBezTo>
                  <a:pt x="420429" y="3772638"/>
                  <a:pt x="420429" y="3768880"/>
                  <a:pt x="416676" y="3757607"/>
                </a:cubicBezTo>
                <a:cubicBezTo>
                  <a:pt x="412922" y="3746335"/>
                  <a:pt x="412922" y="3735062"/>
                  <a:pt x="431691" y="3735062"/>
                </a:cubicBezTo>
                <a:cubicBezTo>
                  <a:pt x="427937" y="3727547"/>
                  <a:pt x="420429" y="3723789"/>
                  <a:pt x="416676" y="3716274"/>
                </a:cubicBezTo>
                <a:cubicBezTo>
                  <a:pt x="401660" y="3727547"/>
                  <a:pt x="382891" y="3738819"/>
                  <a:pt x="371630" y="3750092"/>
                </a:cubicBezTo>
                <a:cubicBezTo>
                  <a:pt x="364122" y="3761365"/>
                  <a:pt x="356614" y="3776395"/>
                  <a:pt x="360368" y="3791426"/>
                </a:cubicBezTo>
                <a:cubicBezTo>
                  <a:pt x="364122" y="3795183"/>
                  <a:pt x="364122" y="3798941"/>
                  <a:pt x="364122" y="3802699"/>
                </a:cubicBezTo>
                <a:cubicBezTo>
                  <a:pt x="364122" y="3806456"/>
                  <a:pt x="367876" y="3813971"/>
                  <a:pt x="367876" y="3821487"/>
                </a:cubicBezTo>
                <a:cubicBezTo>
                  <a:pt x="364122" y="3825244"/>
                  <a:pt x="352861" y="3825244"/>
                  <a:pt x="337845" y="3825244"/>
                </a:cubicBezTo>
                <a:cubicBezTo>
                  <a:pt x="345353" y="3817729"/>
                  <a:pt x="349107" y="3810214"/>
                  <a:pt x="352861" y="3802699"/>
                </a:cubicBezTo>
                <a:cubicBezTo>
                  <a:pt x="345353" y="3802699"/>
                  <a:pt x="341599" y="3806456"/>
                  <a:pt x="330338" y="3810214"/>
                </a:cubicBezTo>
                <a:cubicBezTo>
                  <a:pt x="334091" y="3795183"/>
                  <a:pt x="337845" y="3787668"/>
                  <a:pt x="341599" y="3776395"/>
                </a:cubicBezTo>
                <a:cubicBezTo>
                  <a:pt x="341599" y="3776395"/>
                  <a:pt x="345353" y="3780153"/>
                  <a:pt x="345353" y="3780153"/>
                </a:cubicBezTo>
                <a:cubicBezTo>
                  <a:pt x="345353" y="3768880"/>
                  <a:pt x="341599" y="3761365"/>
                  <a:pt x="337845" y="3746335"/>
                </a:cubicBezTo>
                <a:cubicBezTo>
                  <a:pt x="319076" y="3757607"/>
                  <a:pt x="296553" y="3768880"/>
                  <a:pt x="277784" y="3780153"/>
                </a:cubicBezTo>
                <a:cubicBezTo>
                  <a:pt x="270276" y="3783911"/>
                  <a:pt x="266522" y="3787668"/>
                  <a:pt x="262769" y="3791426"/>
                </a:cubicBezTo>
                <a:cubicBezTo>
                  <a:pt x="259015" y="3795183"/>
                  <a:pt x="259015" y="3798941"/>
                  <a:pt x="255261" y="3802699"/>
                </a:cubicBezTo>
                <a:cubicBezTo>
                  <a:pt x="259015" y="3806456"/>
                  <a:pt x="262769" y="3806456"/>
                  <a:pt x="270276" y="3806456"/>
                </a:cubicBezTo>
                <a:cubicBezTo>
                  <a:pt x="270276" y="3806456"/>
                  <a:pt x="274030" y="3806456"/>
                  <a:pt x="277784" y="3802699"/>
                </a:cubicBezTo>
                <a:cubicBezTo>
                  <a:pt x="277784" y="3806456"/>
                  <a:pt x="277784" y="3806456"/>
                  <a:pt x="277784" y="3810214"/>
                </a:cubicBezTo>
                <a:cubicBezTo>
                  <a:pt x="259015" y="3813971"/>
                  <a:pt x="240245" y="3821487"/>
                  <a:pt x="217722" y="3829002"/>
                </a:cubicBezTo>
                <a:cubicBezTo>
                  <a:pt x="225230" y="3806456"/>
                  <a:pt x="232738" y="3791426"/>
                  <a:pt x="240245" y="3772638"/>
                </a:cubicBezTo>
                <a:cubicBezTo>
                  <a:pt x="232738" y="3761365"/>
                  <a:pt x="225230" y="3750092"/>
                  <a:pt x="236492" y="3735062"/>
                </a:cubicBezTo>
                <a:cubicBezTo>
                  <a:pt x="232738" y="3735062"/>
                  <a:pt x="225230" y="3735062"/>
                  <a:pt x="217722" y="3735062"/>
                </a:cubicBezTo>
                <a:cubicBezTo>
                  <a:pt x="206461" y="3723789"/>
                  <a:pt x="217722" y="3708758"/>
                  <a:pt x="225230" y="3697486"/>
                </a:cubicBezTo>
                <a:cubicBezTo>
                  <a:pt x="228984" y="3682455"/>
                  <a:pt x="240245" y="3671182"/>
                  <a:pt x="228984" y="3656152"/>
                </a:cubicBezTo>
                <a:cubicBezTo>
                  <a:pt x="228984" y="3656152"/>
                  <a:pt x="232738" y="3648637"/>
                  <a:pt x="232738" y="3644879"/>
                </a:cubicBezTo>
                <a:cubicBezTo>
                  <a:pt x="228984" y="3641122"/>
                  <a:pt x="221476" y="3637364"/>
                  <a:pt x="217722" y="3633606"/>
                </a:cubicBezTo>
                <a:cubicBezTo>
                  <a:pt x="228984" y="3633606"/>
                  <a:pt x="236492" y="3633606"/>
                  <a:pt x="247753" y="3629849"/>
                </a:cubicBezTo>
                <a:cubicBezTo>
                  <a:pt x="240245" y="3622334"/>
                  <a:pt x="236492" y="3614818"/>
                  <a:pt x="232738" y="3611061"/>
                </a:cubicBezTo>
                <a:cubicBezTo>
                  <a:pt x="251507" y="3603545"/>
                  <a:pt x="270276" y="3592273"/>
                  <a:pt x="285292" y="3584757"/>
                </a:cubicBezTo>
                <a:cubicBezTo>
                  <a:pt x="285292" y="3581000"/>
                  <a:pt x="285292" y="3577242"/>
                  <a:pt x="285292" y="3577242"/>
                </a:cubicBezTo>
                <a:cubicBezTo>
                  <a:pt x="274030" y="3577242"/>
                  <a:pt x="262769" y="3573485"/>
                  <a:pt x="251507" y="3573485"/>
                </a:cubicBezTo>
                <a:cubicBezTo>
                  <a:pt x="251507" y="3573485"/>
                  <a:pt x="251507" y="3569727"/>
                  <a:pt x="251507" y="3569727"/>
                </a:cubicBezTo>
                <a:cubicBezTo>
                  <a:pt x="255261" y="3569727"/>
                  <a:pt x="262769" y="3569727"/>
                  <a:pt x="270276" y="3565969"/>
                </a:cubicBezTo>
                <a:cubicBezTo>
                  <a:pt x="270276" y="3547181"/>
                  <a:pt x="262769" y="3528393"/>
                  <a:pt x="292799" y="3528393"/>
                </a:cubicBezTo>
                <a:cubicBezTo>
                  <a:pt x="251507" y="3513363"/>
                  <a:pt x="213969" y="3535909"/>
                  <a:pt x="180184" y="3547181"/>
                </a:cubicBezTo>
                <a:cubicBezTo>
                  <a:pt x="142646" y="3558454"/>
                  <a:pt x="112615" y="3592273"/>
                  <a:pt x="78830" y="3614818"/>
                </a:cubicBezTo>
                <a:cubicBezTo>
                  <a:pt x="78830" y="3603545"/>
                  <a:pt x="75077" y="3596030"/>
                  <a:pt x="75077" y="3581000"/>
                </a:cubicBezTo>
                <a:cubicBezTo>
                  <a:pt x="93846" y="3577242"/>
                  <a:pt x="112615" y="3573485"/>
                  <a:pt x="131384" y="3569727"/>
                </a:cubicBezTo>
                <a:cubicBezTo>
                  <a:pt x="127630" y="3554697"/>
                  <a:pt x="120123" y="3539666"/>
                  <a:pt x="116369" y="3524636"/>
                </a:cubicBezTo>
                <a:cubicBezTo>
                  <a:pt x="135138" y="3520878"/>
                  <a:pt x="146400" y="3520878"/>
                  <a:pt x="146400" y="3502090"/>
                </a:cubicBezTo>
                <a:cubicBezTo>
                  <a:pt x="146400" y="3490817"/>
                  <a:pt x="157661" y="3479544"/>
                  <a:pt x="161415" y="3468272"/>
                </a:cubicBezTo>
                <a:cubicBezTo>
                  <a:pt x="165169" y="3464514"/>
                  <a:pt x="176430" y="3456999"/>
                  <a:pt x="176430" y="3453241"/>
                </a:cubicBezTo>
                <a:cubicBezTo>
                  <a:pt x="176430" y="3449484"/>
                  <a:pt x="168923" y="3441968"/>
                  <a:pt x="165169" y="3438211"/>
                </a:cubicBezTo>
                <a:cubicBezTo>
                  <a:pt x="172676" y="3415665"/>
                  <a:pt x="180184" y="3389362"/>
                  <a:pt x="191446" y="3359301"/>
                </a:cubicBezTo>
                <a:cubicBezTo>
                  <a:pt x="176430" y="3359301"/>
                  <a:pt x="168923" y="3359301"/>
                  <a:pt x="157661" y="3359301"/>
                </a:cubicBezTo>
                <a:cubicBezTo>
                  <a:pt x="161415" y="3370574"/>
                  <a:pt x="165169" y="3374331"/>
                  <a:pt x="168923" y="3385604"/>
                </a:cubicBezTo>
                <a:cubicBezTo>
                  <a:pt x="153907" y="3381847"/>
                  <a:pt x="142646" y="3381847"/>
                  <a:pt x="131384" y="3378089"/>
                </a:cubicBezTo>
                <a:cubicBezTo>
                  <a:pt x="138892" y="3359301"/>
                  <a:pt x="135138" y="3355543"/>
                  <a:pt x="112615" y="3355543"/>
                </a:cubicBezTo>
                <a:cubicBezTo>
                  <a:pt x="108861" y="3355543"/>
                  <a:pt x="105107" y="3359301"/>
                  <a:pt x="101353" y="3366816"/>
                </a:cubicBezTo>
                <a:cubicBezTo>
                  <a:pt x="97600" y="3370574"/>
                  <a:pt x="93846" y="3378089"/>
                  <a:pt x="90092" y="3385604"/>
                </a:cubicBezTo>
                <a:cubicBezTo>
                  <a:pt x="101353" y="3396877"/>
                  <a:pt x="90092" y="3411908"/>
                  <a:pt x="86338" y="3423180"/>
                </a:cubicBezTo>
                <a:cubicBezTo>
                  <a:pt x="75077" y="3445726"/>
                  <a:pt x="60061" y="3460756"/>
                  <a:pt x="45046" y="3479544"/>
                </a:cubicBezTo>
                <a:cubicBezTo>
                  <a:pt x="45046" y="3483302"/>
                  <a:pt x="33784" y="3483302"/>
                  <a:pt x="30031" y="3483302"/>
                </a:cubicBezTo>
                <a:cubicBezTo>
                  <a:pt x="26277" y="3483302"/>
                  <a:pt x="26277" y="3472029"/>
                  <a:pt x="22523" y="3464514"/>
                </a:cubicBezTo>
                <a:cubicBezTo>
                  <a:pt x="18769" y="3456999"/>
                  <a:pt x="7508" y="3449484"/>
                  <a:pt x="0" y="3441968"/>
                </a:cubicBezTo>
                <a:cubicBezTo>
                  <a:pt x="7508" y="3434453"/>
                  <a:pt x="11261" y="3430696"/>
                  <a:pt x="15015" y="3430696"/>
                </a:cubicBezTo>
                <a:cubicBezTo>
                  <a:pt x="26277" y="3430696"/>
                  <a:pt x="37538" y="3434453"/>
                  <a:pt x="48800" y="3434453"/>
                </a:cubicBezTo>
                <a:cubicBezTo>
                  <a:pt x="52554" y="3419423"/>
                  <a:pt x="56307" y="3404392"/>
                  <a:pt x="60061" y="3385604"/>
                </a:cubicBezTo>
                <a:cubicBezTo>
                  <a:pt x="56307" y="3381847"/>
                  <a:pt x="48800" y="3374331"/>
                  <a:pt x="41292" y="3366816"/>
                </a:cubicBezTo>
                <a:cubicBezTo>
                  <a:pt x="56307" y="3359301"/>
                  <a:pt x="75077" y="3355543"/>
                  <a:pt x="90092" y="3344271"/>
                </a:cubicBezTo>
                <a:cubicBezTo>
                  <a:pt x="105107" y="3336755"/>
                  <a:pt x="116369" y="3321725"/>
                  <a:pt x="131384" y="3306695"/>
                </a:cubicBezTo>
                <a:cubicBezTo>
                  <a:pt x="101353" y="3306695"/>
                  <a:pt x="78830" y="3310452"/>
                  <a:pt x="63815" y="3336755"/>
                </a:cubicBezTo>
                <a:cubicBezTo>
                  <a:pt x="63815" y="3325483"/>
                  <a:pt x="63815" y="3317967"/>
                  <a:pt x="63815" y="3310452"/>
                </a:cubicBezTo>
                <a:cubicBezTo>
                  <a:pt x="90092" y="3299179"/>
                  <a:pt x="120123" y="3284149"/>
                  <a:pt x="153907" y="3269118"/>
                </a:cubicBezTo>
                <a:cubicBezTo>
                  <a:pt x="142646" y="3261603"/>
                  <a:pt x="135138" y="3257846"/>
                  <a:pt x="127630" y="3254088"/>
                </a:cubicBezTo>
                <a:cubicBezTo>
                  <a:pt x="135138" y="3250330"/>
                  <a:pt x="142646" y="3246573"/>
                  <a:pt x="150153" y="3242815"/>
                </a:cubicBezTo>
                <a:cubicBezTo>
                  <a:pt x="142646" y="3239058"/>
                  <a:pt x="135138" y="3235300"/>
                  <a:pt x="127630" y="3231542"/>
                </a:cubicBezTo>
                <a:cubicBezTo>
                  <a:pt x="146400" y="3216512"/>
                  <a:pt x="165169" y="3208997"/>
                  <a:pt x="187692" y="3216512"/>
                </a:cubicBezTo>
                <a:cubicBezTo>
                  <a:pt x="206461" y="3224027"/>
                  <a:pt x="221476" y="3212754"/>
                  <a:pt x="236492" y="3197724"/>
                </a:cubicBezTo>
                <a:cubicBezTo>
                  <a:pt x="255261" y="3178936"/>
                  <a:pt x="274030" y="3160148"/>
                  <a:pt x="292799" y="3141360"/>
                </a:cubicBezTo>
                <a:cubicBezTo>
                  <a:pt x="300307" y="3133845"/>
                  <a:pt x="315322" y="3133845"/>
                  <a:pt x="322830" y="3126329"/>
                </a:cubicBezTo>
                <a:cubicBezTo>
                  <a:pt x="315322" y="3103784"/>
                  <a:pt x="296553" y="3115057"/>
                  <a:pt x="281538" y="3115057"/>
                </a:cubicBezTo>
                <a:cubicBezTo>
                  <a:pt x="281538" y="3118814"/>
                  <a:pt x="281538" y="3118814"/>
                  <a:pt x="281538" y="3118814"/>
                </a:cubicBezTo>
                <a:cubicBezTo>
                  <a:pt x="285292" y="3103784"/>
                  <a:pt x="281538" y="3096269"/>
                  <a:pt x="266522" y="3096269"/>
                </a:cubicBezTo>
                <a:cubicBezTo>
                  <a:pt x="259015" y="3092511"/>
                  <a:pt x="251507" y="3092511"/>
                  <a:pt x="247753" y="3088753"/>
                </a:cubicBezTo>
                <a:cubicBezTo>
                  <a:pt x="247753" y="3081238"/>
                  <a:pt x="247753" y="3073723"/>
                  <a:pt x="247753" y="3066208"/>
                </a:cubicBezTo>
                <a:cubicBezTo>
                  <a:pt x="240245" y="3062450"/>
                  <a:pt x="232738" y="3062450"/>
                  <a:pt x="225230" y="3062450"/>
                </a:cubicBezTo>
                <a:cubicBezTo>
                  <a:pt x="225230" y="3062450"/>
                  <a:pt x="221476" y="3062450"/>
                  <a:pt x="217722" y="3062450"/>
                </a:cubicBezTo>
                <a:cubicBezTo>
                  <a:pt x="228984" y="3051177"/>
                  <a:pt x="236492" y="3039904"/>
                  <a:pt x="247753" y="3024874"/>
                </a:cubicBezTo>
                <a:cubicBezTo>
                  <a:pt x="221476" y="3017359"/>
                  <a:pt x="198953" y="3006086"/>
                  <a:pt x="172676" y="2998571"/>
                </a:cubicBezTo>
                <a:cubicBezTo>
                  <a:pt x="176430" y="2987298"/>
                  <a:pt x="180184" y="2987298"/>
                  <a:pt x="195199" y="2991056"/>
                </a:cubicBezTo>
                <a:cubicBezTo>
                  <a:pt x="202707" y="2991056"/>
                  <a:pt x="213969" y="2991056"/>
                  <a:pt x="217722" y="2987298"/>
                </a:cubicBezTo>
                <a:cubicBezTo>
                  <a:pt x="232738" y="2957237"/>
                  <a:pt x="262769" y="2942207"/>
                  <a:pt x="289045" y="2919661"/>
                </a:cubicBezTo>
                <a:cubicBezTo>
                  <a:pt x="292799" y="2919661"/>
                  <a:pt x="292799" y="2915903"/>
                  <a:pt x="296553" y="2912146"/>
                </a:cubicBezTo>
                <a:cubicBezTo>
                  <a:pt x="285292" y="2915903"/>
                  <a:pt x="277784" y="2915903"/>
                  <a:pt x="274030" y="2915903"/>
                </a:cubicBezTo>
                <a:cubicBezTo>
                  <a:pt x="270276" y="2900873"/>
                  <a:pt x="266522" y="2889600"/>
                  <a:pt x="262769" y="2878327"/>
                </a:cubicBezTo>
                <a:cubicBezTo>
                  <a:pt x="255261" y="2870812"/>
                  <a:pt x="243999" y="2863297"/>
                  <a:pt x="236492" y="2855782"/>
                </a:cubicBezTo>
                <a:cubicBezTo>
                  <a:pt x="206461" y="2859539"/>
                  <a:pt x="198953" y="2870812"/>
                  <a:pt x="206461" y="2897115"/>
                </a:cubicBezTo>
                <a:cubicBezTo>
                  <a:pt x="210215" y="2900873"/>
                  <a:pt x="206461" y="2908388"/>
                  <a:pt x="202707" y="2908388"/>
                </a:cubicBezTo>
                <a:cubicBezTo>
                  <a:pt x="198953" y="2912146"/>
                  <a:pt x="191446" y="2908388"/>
                  <a:pt x="187692" y="2908388"/>
                </a:cubicBezTo>
                <a:cubicBezTo>
                  <a:pt x="187692" y="2900873"/>
                  <a:pt x="187692" y="2897115"/>
                  <a:pt x="191446" y="2889600"/>
                </a:cubicBezTo>
                <a:cubicBezTo>
                  <a:pt x="191446" y="2889600"/>
                  <a:pt x="195199" y="2889600"/>
                  <a:pt x="195199" y="2889600"/>
                </a:cubicBezTo>
                <a:cubicBezTo>
                  <a:pt x="183938" y="2870812"/>
                  <a:pt x="183938" y="2870812"/>
                  <a:pt x="202707" y="2852024"/>
                </a:cubicBezTo>
                <a:cubicBezTo>
                  <a:pt x="198953" y="2848266"/>
                  <a:pt x="191446" y="2844509"/>
                  <a:pt x="183938" y="2840751"/>
                </a:cubicBezTo>
                <a:cubicBezTo>
                  <a:pt x="191446" y="2836994"/>
                  <a:pt x="198953" y="2833236"/>
                  <a:pt x="202707" y="2833236"/>
                </a:cubicBezTo>
                <a:cubicBezTo>
                  <a:pt x="210215" y="2825721"/>
                  <a:pt x="213969" y="2821963"/>
                  <a:pt x="221476" y="2814448"/>
                </a:cubicBezTo>
                <a:cubicBezTo>
                  <a:pt x="228984" y="2806933"/>
                  <a:pt x="236492" y="2795660"/>
                  <a:pt x="243999" y="2791902"/>
                </a:cubicBezTo>
                <a:cubicBezTo>
                  <a:pt x="266522" y="2780629"/>
                  <a:pt x="289045" y="2776872"/>
                  <a:pt x="307815" y="2765599"/>
                </a:cubicBezTo>
                <a:cubicBezTo>
                  <a:pt x="345353" y="2743053"/>
                  <a:pt x="379137" y="2720508"/>
                  <a:pt x="412922" y="2697962"/>
                </a:cubicBezTo>
                <a:cubicBezTo>
                  <a:pt x="416676" y="2694205"/>
                  <a:pt x="420429" y="2686689"/>
                  <a:pt x="424183" y="2682932"/>
                </a:cubicBezTo>
                <a:cubicBezTo>
                  <a:pt x="431691" y="2682932"/>
                  <a:pt x="439199" y="2686689"/>
                  <a:pt x="442952" y="2686689"/>
                </a:cubicBezTo>
                <a:cubicBezTo>
                  <a:pt x="450460" y="2682932"/>
                  <a:pt x="457968" y="2675417"/>
                  <a:pt x="465476" y="2671659"/>
                </a:cubicBezTo>
                <a:cubicBezTo>
                  <a:pt x="469229" y="2667902"/>
                  <a:pt x="484245" y="2649113"/>
                  <a:pt x="484245" y="2641598"/>
                </a:cubicBezTo>
                <a:cubicBezTo>
                  <a:pt x="487999" y="2637840"/>
                  <a:pt x="495506" y="2630325"/>
                  <a:pt x="499260" y="2634083"/>
                </a:cubicBezTo>
                <a:cubicBezTo>
                  <a:pt x="514275" y="2634083"/>
                  <a:pt x="525537" y="2626568"/>
                  <a:pt x="536798" y="2622810"/>
                </a:cubicBezTo>
                <a:cubicBezTo>
                  <a:pt x="566829" y="2611537"/>
                  <a:pt x="593106" y="2600265"/>
                  <a:pt x="623137" y="2585234"/>
                </a:cubicBezTo>
                <a:cubicBezTo>
                  <a:pt x="634398" y="2577719"/>
                  <a:pt x="641906" y="2566446"/>
                  <a:pt x="660675" y="2573961"/>
                </a:cubicBezTo>
                <a:cubicBezTo>
                  <a:pt x="664429" y="2573961"/>
                  <a:pt x="671936" y="2566446"/>
                  <a:pt x="675690" y="2562688"/>
                </a:cubicBezTo>
                <a:cubicBezTo>
                  <a:pt x="675690" y="2558931"/>
                  <a:pt x="671936" y="2558931"/>
                  <a:pt x="671936" y="2555173"/>
                </a:cubicBezTo>
                <a:cubicBezTo>
                  <a:pt x="660675" y="2555173"/>
                  <a:pt x="649413" y="2555173"/>
                  <a:pt x="634398" y="2555173"/>
                </a:cubicBezTo>
                <a:cubicBezTo>
                  <a:pt x="634398" y="2551416"/>
                  <a:pt x="634398" y="2551416"/>
                  <a:pt x="634398" y="2547658"/>
                </a:cubicBezTo>
                <a:cubicBezTo>
                  <a:pt x="649413" y="2547658"/>
                  <a:pt x="664429" y="2547658"/>
                  <a:pt x="675690" y="2543900"/>
                </a:cubicBezTo>
                <a:cubicBezTo>
                  <a:pt x="709475" y="2532627"/>
                  <a:pt x="747013" y="2521355"/>
                  <a:pt x="780798" y="2510082"/>
                </a:cubicBezTo>
                <a:cubicBezTo>
                  <a:pt x="799567" y="2502567"/>
                  <a:pt x="799567" y="2487536"/>
                  <a:pt x="792059" y="2472506"/>
                </a:cubicBezTo>
                <a:cubicBezTo>
                  <a:pt x="792059" y="2472506"/>
                  <a:pt x="795813" y="2468748"/>
                  <a:pt x="795813" y="2468748"/>
                </a:cubicBezTo>
                <a:cubicBezTo>
                  <a:pt x="799567" y="2472506"/>
                  <a:pt x="803321" y="2476264"/>
                  <a:pt x="803321" y="2480021"/>
                </a:cubicBezTo>
                <a:cubicBezTo>
                  <a:pt x="810829" y="2483779"/>
                  <a:pt x="814582" y="2483779"/>
                  <a:pt x="818336" y="2487536"/>
                </a:cubicBezTo>
                <a:cubicBezTo>
                  <a:pt x="822090" y="2483779"/>
                  <a:pt x="822090" y="2480021"/>
                  <a:pt x="825844" y="2476264"/>
                </a:cubicBezTo>
                <a:cubicBezTo>
                  <a:pt x="829598" y="2468748"/>
                  <a:pt x="833352" y="2464990"/>
                  <a:pt x="840859" y="2457475"/>
                </a:cubicBezTo>
                <a:cubicBezTo>
                  <a:pt x="852121" y="2461233"/>
                  <a:pt x="863382" y="2476264"/>
                  <a:pt x="874644" y="2457475"/>
                </a:cubicBezTo>
                <a:cubicBezTo>
                  <a:pt x="867136" y="2453718"/>
                  <a:pt x="859628" y="2449960"/>
                  <a:pt x="852121" y="2449960"/>
                </a:cubicBezTo>
                <a:cubicBezTo>
                  <a:pt x="840859" y="2446202"/>
                  <a:pt x="825844" y="2449960"/>
                  <a:pt x="818336" y="2446202"/>
                </a:cubicBezTo>
                <a:cubicBezTo>
                  <a:pt x="780798" y="2427414"/>
                  <a:pt x="743259" y="2438687"/>
                  <a:pt x="709475" y="2431172"/>
                </a:cubicBezTo>
                <a:cubicBezTo>
                  <a:pt x="705721" y="2431172"/>
                  <a:pt x="705721" y="2427414"/>
                  <a:pt x="701967" y="2423657"/>
                </a:cubicBezTo>
                <a:cubicBezTo>
                  <a:pt x="701967" y="2423657"/>
                  <a:pt x="701967" y="2419899"/>
                  <a:pt x="698213" y="2419899"/>
                </a:cubicBezTo>
                <a:cubicBezTo>
                  <a:pt x="683198" y="2416142"/>
                  <a:pt x="668183" y="2408627"/>
                  <a:pt x="649413" y="2416142"/>
                </a:cubicBezTo>
                <a:cubicBezTo>
                  <a:pt x="638152" y="2423657"/>
                  <a:pt x="623137" y="2434930"/>
                  <a:pt x="604367" y="2427414"/>
                </a:cubicBezTo>
                <a:cubicBezTo>
                  <a:pt x="604367" y="2423657"/>
                  <a:pt x="600614" y="2431172"/>
                  <a:pt x="596860" y="2431172"/>
                </a:cubicBezTo>
                <a:cubicBezTo>
                  <a:pt x="593106" y="2434930"/>
                  <a:pt x="589352" y="2438687"/>
                  <a:pt x="585598" y="2438687"/>
                </a:cubicBezTo>
                <a:cubicBezTo>
                  <a:pt x="551814" y="2434930"/>
                  <a:pt x="544306" y="2461233"/>
                  <a:pt x="525537" y="2476264"/>
                </a:cubicBezTo>
                <a:cubicBezTo>
                  <a:pt x="525537" y="2476264"/>
                  <a:pt x="529291" y="2480021"/>
                  <a:pt x="529291" y="2480021"/>
                </a:cubicBezTo>
                <a:cubicBezTo>
                  <a:pt x="536798" y="2480021"/>
                  <a:pt x="544306" y="2480021"/>
                  <a:pt x="551814" y="2480021"/>
                </a:cubicBezTo>
                <a:cubicBezTo>
                  <a:pt x="563075" y="2487536"/>
                  <a:pt x="570583" y="2495051"/>
                  <a:pt x="581844" y="2506324"/>
                </a:cubicBezTo>
                <a:cubicBezTo>
                  <a:pt x="536798" y="2476264"/>
                  <a:pt x="487999" y="2483779"/>
                  <a:pt x="442952" y="2502567"/>
                </a:cubicBezTo>
                <a:cubicBezTo>
                  <a:pt x="446706" y="2506324"/>
                  <a:pt x="446706" y="2506324"/>
                  <a:pt x="450460" y="2506324"/>
                </a:cubicBezTo>
                <a:cubicBezTo>
                  <a:pt x="450460" y="2506324"/>
                  <a:pt x="454214" y="2506324"/>
                  <a:pt x="457968" y="2506324"/>
                </a:cubicBezTo>
                <a:cubicBezTo>
                  <a:pt x="450460" y="2525112"/>
                  <a:pt x="439199" y="2517597"/>
                  <a:pt x="427937" y="2513839"/>
                </a:cubicBezTo>
                <a:cubicBezTo>
                  <a:pt x="412922" y="2506324"/>
                  <a:pt x="386645" y="2517597"/>
                  <a:pt x="375384" y="2532627"/>
                </a:cubicBezTo>
                <a:cubicBezTo>
                  <a:pt x="367876" y="2536385"/>
                  <a:pt x="360368" y="2543900"/>
                  <a:pt x="352861" y="2547658"/>
                </a:cubicBezTo>
                <a:cubicBezTo>
                  <a:pt x="330338" y="2555173"/>
                  <a:pt x="326584" y="2573961"/>
                  <a:pt x="315322" y="2592749"/>
                </a:cubicBezTo>
                <a:cubicBezTo>
                  <a:pt x="311568" y="2592749"/>
                  <a:pt x="304061" y="2592749"/>
                  <a:pt x="300307" y="2596507"/>
                </a:cubicBezTo>
                <a:cubicBezTo>
                  <a:pt x="289045" y="2600265"/>
                  <a:pt x="277784" y="2604022"/>
                  <a:pt x="270276" y="2607780"/>
                </a:cubicBezTo>
                <a:cubicBezTo>
                  <a:pt x="240245" y="2619052"/>
                  <a:pt x="240245" y="2619052"/>
                  <a:pt x="225230" y="2596507"/>
                </a:cubicBezTo>
                <a:cubicBezTo>
                  <a:pt x="240245" y="2588992"/>
                  <a:pt x="251507" y="2581476"/>
                  <a:pt x="270276" y="2570203"/>
                </a:cubicBezTo>
                <a:cubicBezTo>
                  <a:pt x="247753" y="2558931"/>
                  <a:pt x="232738" y="2551416"/>
                  <a:pt x="213969" y="2540143"/>
                </a:cubicBezTo>
                <a:cubicBezTo>
                  <a:pt x="225230" y="2543900"/>
                  <a:pt x="228984" y="2543900"/>
                  <a:pt x="240245" y="2547658"/>
                </a:cubicBezTo>
                <a:cubicBezTo>
                  <a:pt x="240245" y="2536385"/>
                  <a:pt x="236492" y="2528870"/>
                  <a:pt x="236492" y="2521355"/>
                </a:cubicBezTo>
                <a:cubicBezTo>
                  <a:pt x="247753" y="2517597"/>
                  <a:pt x="259015" y="2513839"/>
                  <a:pt x="274030" y="2510082"/>
                </a:cubicBezTo>
                <a:cubicBezTo>
                  <a:pt x="274030" y="2513839"/>
                  <a:pt x="277784" y="2521355"/>
                  <a:pt x="277784" y="2525112"/>
                </a:cubicBezTo>
                <a:cubicBezTo>
                  <a:pt x="292799" y="2528870"/>
                  <a:pt x="300307" y="2536385"/>
                  <a:pt x="311568" y="2532627"/>
                </a:cubicBezTo>
                <a:cubicBezTo>
                  <a:pt x="322830" y="2532627"/>
                  <a:pt x="337845" y="2528870"/>
                  <a:pt x="349107" y="2525112"/>
                </a:cubicBezTo>
                <a:cubicBezTo>
                  <a:pt x="345353" y="2513839"/>
                  <a:pt x="345353" y="2510082"/>
                  <a:pt x="341599" y="2502567"/>
                </a:cubicBezTo>
                <a:cubicBezTo>
                  <a:pt x="349107" y="2498809"/>
                  <a:pt x="356614" y="2495051"/>
                  <a:pt x="367876" y="2491294"/>
                </a:cubicBezTo>
                <a:cubicBezTo>
                  <a:pt x="367876" y="2487536"/>
                  <a:pt x="364122" y="2483779"/>
                  <a:pt x="364122" y="2480021"/>
                </a:cubicBezTo>
                <a:cubicBezTo>
                  <a:pt x="367876" y="2480021"/>
                  <a:pt x="371630" y="2476264"/>
                  <a:pt x="379137" y="2476264"/>
                </a:cubicBezTo>
                <a:cubicBezTo>
                  <a:pt x="379137" y="2472506"/>
                  <a:pt x="379137" y="2464990"/>
                  <a:pt x="379137" y="2461233"/>
                </a:cubicBezTo>
                <a:cubicBezTo>
                  <a:pt x="394153" y="2461233"/>
                  <a:pt x="409168" y="2468748"/>
                  <a:pt x="412922" y="2442445"/>
                </a:cubicBezTo>
                <a:cubicBezTo>
                  <a:pt x="412922" y="2434930"/>
                  <a:pt x="435445" y="2431172"/>
                  <a:pt x="446706" y="2427414"/>
                </a:cubicBezTo>
                <a:cubicBezTo>
                  <a:pt x="457968" y="2427414"/>
                  <a:pt x="465476" y="2431172"/>
                  <a:pt x="476737" y="2431172"/>
                </a:cubicBezTo>
                <a:cubicBezTo>
                  <a:pt x="469229" y="2412384"/>
                  <a:pt x="442952" y="2412384"/>
                  <a:pt x="442952" y="2389838"/>
                </a:cubicBezTo>
                <a:cubicBezTo>
                  <a:pt x="446706" y="2386081"/>
                  <a:pt x="450460" y="2386081"/>
                  <a:pt x="454214" y="2382323"/>
                </a:cubicBezTo>
                <a:cubicBezTo>
                  <a:pt x="461722" y="2389838"/>
                  <a:pt x="461722" y="2397354"/>
                  <a:pt x="469229" y="2401111"/>
                </a:cubicBezTo>
                <a:cubicBezTo>
                  <a:pt x="472983" y="2404869"/>
                  <a:pt x="480491" y="2397354"/>
                  <a:pt x="491752" y="2393596"/>
                </a:cubicBezTo>
                <a:cubicBezTo>
                  <a:pt x="484245" y="2389838"/>
                  <a:pt x="476737" y="2386081"/>
                  <a:pt x="472983" y="2378566"/>
                </a:cubicBezTo>
                <a:cubicBezTo>
                  <a:pt x="480491" y="2378566"/>
                  <a:pt x="484245" y="2378566"/>
                  <a:pt x="491752" y="2378566"/>
                </a:cubicBezTo>
                <a:cubicBezTo>
                  <a:pt x="491752" y="2378566"/>
                  <a:pt x="491752" y="2374808"/>
                  <a:pt x="491752" y="2374808"/>
                </a:cubicBezTo>
                <a:cubicBezTo>
                  <a:pt x="484245" y="2371050"/>
                  <a:pt x="476737" y="2363535"/>
                  <a:pt x="469229" y="2359778"/>
                </a:cubicBezTo>
                <a:cubicBezTo>
                  <a:pt x="472983" y="2348505"/>
                  <a:pt x="480491" y="2337232"/>
                  <a:pt x="495506" y="2337232"/>
                </a:cubicBezTo>
                <a:cubicBezTo>
                  <a:pt x="495506" y="2337232"/>
                  <a:pt x="499260" y="2333474"/>
                  <a:pt x="503014" y="2329717"/>
                </a:cubicBezTo>
                <a:cubicBezTo>
                  <a:pt x="506768" y="2325959"/>
                  <a:pt x="510522" y="2322201"/>
                  <a:pt x="518029" y="2314686"/>
                </a:cubicBezTo>
                <a:cubicBezTo>
                  <a:pt x="521783" y="2322201"/>
                  <a:pt x="525537" y="2325959"/>
                  <a:pt x="525537" y="2333474"/>
                </a:cubicBezTo>
                <a:cubicBezTo>
                  <a:pt x="533045" y="2310929"/>
                  <a:pt x="548060" y="2318444"/>
                  <a:pt x="563075" y="2318444"/>
                </a:cubicBezTo>
                <a:cubicBezTo>
                  <a:pt x="570583" y="2314686"/>
                  <a:pt x="581844" y="2314686"/>
                  <a:pt x="589352" y="2310929"/>
                </a:cubicBezTo>
                <a:cubicBezTo>
                  <a:pt x="600614" y="2303413"/>
                  <a:pt x="619383" y="2310929"/>
                  <a:pt x="623137" y="2292141"/>
                </a:cubicBezTo>
                <a:cubicBezTo>
                  <a:pt x="626890" y="2288383"/>
                  <a:pt x="623137" y="2280868"/>
                  <a:pt x="623137" y="2273353"/>
                </a:cubicBezTo>
                <a:cubicBezTo>
                  <a:pt x="623137" y="2273353"/>
                  <a:pt x="623137" y="2273353"/>
                  <a:pt x="619383" y="2273353"/>
                </a:cubicBezTo>
                <a:cubicBezTo>
                  <a:pt x="615629" y="2277110"/>
                  <a:pt x="615629" y="2280868"/>
                  <a:pt x="611875" y="2284626"/>
                </a:cubicBezTo>
                <a:cubicBezTo>
                  <a:pt x="611875" y="2284626"/>
                  <a:pt x="604367" y="2288383"/>
                  <a:pt x="604367" y="2288383"/>
                </a:cubicBezTo>
                <a:cubicBezTo>
                  <a:pt x="600614" y="2284626"/>
                  <a:pt x="596860" y="2280868"/>
                  <a:pt x="596860" y="2280868"/>
                </a:cubicBezTo>
                <a:cubicBezTo>
                  <a:pt x="596860" y="2277110"/>
                  <a:pt x="600614" y="2273353"/>
                  <a:pt x="604367" y="2269595"/>
                </a:cubicBezTo>
                <a:cubicBezTo>
                  <a:pt x="619383" y="2262080"/>
                  <a:pt x="638152" y="2262080"/>
                  <a:pt x="649413" y="2269595"/>
                </a:cubicBezTo>
                <a:cubicBezTo>
                  <a:pt x="660675" y="2262080"/>
                  <a:pt x="664429" y="2258322"/>
                  <a:pt x="671936" y="2254564"/>
                </a:cubicBezTo>
                <a:cubicBezTo>
                  <a:pt x="698213" y="2247049"/>
                  <a:pt x="720736" y="2239534"/>
                  <a:pt x="747013" y="2228261"/>
                </a:cubicBezTo>
                <a:cubicBezTo>
                  <a:pt x="747013" y="2228261"/>
                  <a:pt x="750767" y="2228261"/>
                  <a:pt x="754521" y="2224504"/>
                </a:cubicBezTo>
                <a:cubicBezTo>
                  <a:pt x="735752" y="2220746"/>
                  <a:pt x="720736" y="2220746"/>
                  <a:pt x="705721" y="2216989"/>
                </a:cubicBezTo>
                <a:cubicBezTo>
                  <a:pt x="701967" y="2209473"/>
                  <a:pt x="698213" y="2201958"/>
                  <a:pt x="694459" y="2190685"/>
                </a:cubicBezTo>
                <a:cubicBezTo>
                  <a:pt x="675690" y="2205716"/>
                  <a:pt x="645660" y="2186928"/>
                  <a:pt x="634398" y="2216989"/>
                </a:cubicBezTo>
                <a:cubicBezTo>
                  <a:pt x="645660" y="2224504"/>
                  <a:pt x="653167" y="2224504"/>
                  <a:pt x="668183" y="2232019"/>
                </a:cubicBezTo>
                <a:cubicBezTo>
                  <a:pt x="653167" y="2232019"/>
                  <a:pt x="645660" y="2235776"/>
                  <a:pt x="641906" y="2235776"/>
                </a:cubicBezTo>
                <a:cubicBezTo>
                  <a:pt x="638152" y="2243292"/>
                  <a:pt x="638152" y="2250807"/>
                  <a:pt x="634398" y="2258322"/>
                </a:cubicBezTo>
                <a:cubicBezTo>
                  <a:pt x="634398" y="2258322"/>
                  <a:pt x="630644" y="2258322"/>
                  <a:pt x="630644" y="2258322"/>
                </a:cubicBezTo>
                <a:cubicBezTo>
                  <a:pt x="630644" y="2250807"/>
                  <a:pt x="626890" y="2247049"/>
                  <a:pt x="626890" y="2239534"/>
                </a:cubicBezTo>
                <a:cubicBezTo>
                  <a:pt x="615629" y="2243292"/>
                  <a:pt x="608121" y="2247049"/>
                  <a:pt x="596860" y="2247049"/>
                </a:cubicBezTo>
                <a:cubicBezTo>
                  <a:pt x="593106" y="2250807"/>
                  <a:pt x="585598" y="2250807"/>
                  <a:pt x="581844" y="2250807"/>
                </a:cubicBezTo>
                <a:cubicBezTo>
                  <a:pt x="570583" y="2243292"/>
                  <a:pt x="566829" y="2250807"/>
                  <a:pt x="566829" y="2262080"/>
                </a:cubicBezTo>
                <a:cubicBezTo>
                  <a:pt x="563075" y="2265837"/>
                  <a:pt x="559321" y="2269595"/>
                  <a:pt x="559321" y="2273353"/>
                </a:cubicBezTo>
                <a:cubicBezTo>
                  <a:pt x="518029" y="2277110"/>
                  <a:pt x="484245" y="2299656"/>
                  <a:pt x="446706" y="2314686"/>
                </a:cubicBezTo>
                <a:cubicBezTo>
                  <a:pt x="439199" y="2318444"/>
                  <a:pt x="431691" y="2318444"/>
                  <a:pt x="416676" y="2318444"/>
                </a:cubicBezTo>
                <a:cubicBezTo>
                  <a:pt x="424183" y="2310929"/>
                  <a:pt x="424183" y="2310929"/>
                  <a:pt x="427937" y="2303413"/>
                </a:cubicBezTo>
                <a:cubicBezTo>
                  <a:pt x="416676" y="2307171"/>
                  <a:pt x="405414" y="2307171"/>
                  <a:pt x="394153" y="2307171"/>
                </a:cubicBezTo>
                <a:cubicBezTo>
                  <a:pt x="394153" y="2314686"/>
                  <a:pt x="394153" y="2318444"/>
                  <a:pt x="394153" y="2322201"/>
                </a:cubicBezTo>
                <a:cubicBezTo>
                  <a:pt x="382891" y="2325959"/>
                  <a:pt x="375384" y="2325959"/>
                  <a:pt x="367876" y="2329717"/>
                </a:cubicBezTo>
                <a:cubicBezTo>
                  <a:pt x="360368" y="2333474"/>
                  <a:pt x="360368" y="2340989"/>
                  <a:pt x="352861" y="2348505"/>
                </a:cubicBezTo>
                <a:cubicBezTo>
                  <a:pt x="364122" y="2367293"/>
                  <a:pt x="379137" y="2337232"/>
                  <a:pt x="390399" y="2352263"/>
                </a:cubicBezTo>
                <a:cubicBezTo>
                  <a:pt x="382891" y="2356020"/>
                  <a:pt x="375384" y="2363535"/>
                  <a:pt x="364122" y="2371050"/>
                </a:cubicBezTo>
                <a:cubicBezTo>
                  <a:pt x="382891" y="2382323"/>
                  <a:pt x="382891" y="2382323"/>
                  <a:pt x="416676" y="2374808"/>
                </a:cubicBezTo>
                <a:cubicBezTo>
                  <a:pt x="405414" y="2382323"/>
                  <a:pt x="394153" y="2386081"/>
                  <a:pt x="382891" y="2397354"/>
                </a:cubicBezTo>
                <a:cubicBezTo>
                  <a:pt x="379137" y="2393596"/>
                  <a:pt x="375384" y="2389838"/>
                  <a:pt x="371630" y="2389838"/>
                </a:cubicBezTo>
                <a:cubicBezTo>
                  <a:pt x="352861" y="2374808"/>
                  <a:pt x="345353" y="2374808"/>
                  <a:pt x="326584" y="2386081"/>
                </a:cubicBezTo>
                <a:cubicBezTo>
                  <a:pt x="319076" y="2393596"/>
                  <a:pt x="307815" y="2393596"/>
                  <a:pt x="300307" y="2393596"/>
                </a:cubicBezTo>
                <a:cubicBezTo>
                  <a:pt x="289045" y="2393596"/>
                  <a:pt x="277784" y="2389838"/>
                  <a:pt x="266522" y="2386081"/>
                </a:cubicBezTo>
                <a:cubicBezTo>
                  <a:pt x="255261" y="2386081"/>
                  <a:pt x="251507" y="2386081"/>
                  <a:pt x="247753" y="2397354"/>
                </a:cubicBezTo>
                <a:cubicBezTo>
                  <a:pt x="243999" y="2404869"/>
                  <a:pt x="232738" y="2408627"/>
                  <a:pt x="228984" y="2412384"/>
                </a:cubicBezTo>
                <a:cubicBezTo>
                  <a:pt x="221476" y="2412384"/>
                  <a:pt x="213969" y="2408627"/>
                  <a:pt x="206461" y="2412384"/>
                </a:cubicBezTo>
                <a:cubicBezTo>
                  <a:pt x="198953" y="2408627"/>
                  <a:pt x="191446" y="2404869"/>
                  <a:pt x="183938" y="2397354"/>
                </a:cubicBezTo>
                <a:cubicBezTo>
                  <a:pt x="191446" y="2393596"/>
                  <a:pt x="198953" y="2386081"/>
                  <a:pt x="206461" y="2382323"/>
                </a:cubicBezTo>
                <a:cubicBezTo>
                  <a:pt x="206461" y="2371050"/>
                  <a:pt x="206461" y="2363535"/>
                  <a:pt x="206461" y="2356020"/>
                </a:cubicBezTo>
                <a:cubicBezTo>
                  <a:pt x="202707" y="2352263"/>
                  <a:pt x="198953" y="2348505"/>
                  <a:pt x="195199" y="2344747"/>
                </a:cubicBezTo>
                <a:cubicBezTo>
                  <a:pt x="191446" y="2344747"/>
                  <a:pt x="183938" y="2348505"/>
                  <a:pt x="180184" y="2348505"/>
                </a:cubicBezTo>
                <a:cubicBezTo>
                  <a:pt x="180184" y="2340989"/>
                  <a:pt x="180184" y="2333474"/>
                  <a:pt x="180184" y="2325959"/>
                </a:cubicBezTo>
                <a:cubicBezTo>
                  <a:pt x="172676" y="2314686"/>
                  <a:pt x="153907" y="2325959"/>
                  <a:pt x="150153" y="2307171"/>
                </a:cubicBezTo>
                <a:cubicBezTo>
                  <a:pt x="150153" y="2299656"/>
                  <a:pt x="131384" y="2295898"/>
                  <a:pt x="123876" y="2292141"/>
                </a:cubicBezTo>
                <a:cubicBezTo>
                  <a:pt x="123876" y="2284626"/>
                  <a:pt x="127630" y="2277110"/>
                  <a:pt x="127630" y="2273353"/>
                </a:cubicBezTo>
                <a:cubicBezTo>
                  <a:pt x="120123" y="2273353"/>
                  <a:pt x="112615" y="2273353"/>
                  <a:pt x="101353" y="2273353"/>
                </a:cubicBezTo>
                <a:cubicBezTo>
                  <a:pt x="93846" y="2265837"/>
                  <a:pt x="82584" y="2258322"/>
                  <a:pt x="67569" y="2247049"/>
                </a:cubicBezTo>
                <a:cubicBezTo>
                  <a:pt x="56307" y="2254564"/>
                  <a:pt x="48800" y="2265837"/>
                  <a:pt x="37538" y="2277110"/>
                </a:cubicBezTo>
                <a:cubicBezTo>
                  <a:pt x="41292" y="2269595"/>
                  <a:pt x="41292" y="2262080"/>
                  <a:pt x="45046" y="2254564"/>
                </a:cubicBezTo>
                <a:cubicBezTo>
                  <a:pt x="33784" y="2250807"/>
                  <a:pt x="22523" y="2247049"/>
                  <a:pt x="11261" y="2239534"/>
                </a:cubicBezTo>
                <a:cubicBezTo>
                  <a:pt x="7508" y="2235776"/>
                  <a:pt x="11261" y="2224504"/>
                  <a:pt x="11261" y="2220746"/>
                </a:cubicBezTo>
                <a:cubicBezTo>
                  <a:pt x="22523" y="2220746"/>
                  <a:pt x="30031" y="2224504"/>
                  <a:pt x="37538" y="2224504"/>
                </a:cubicBezTo>
                <a:cubicBezTo>
                  <a:pt x="45046" y="2224504"/>
                  <a:pt x="48800" y="2220746"/>
                  <a:pt x="60061" y="2216989"/>
                </a:cubicBezTo>
                <a:cubicBezTo>
                  <a:pt x="33784" y="2190685"/>
                  <a:pt x="-7508" y="2183170"/>
                  <a:pt x="11261" y="2138079"/>
                </a:cubicBezTo>
                <a:cubicBezTo>
                  <a:pt x="22523" y="2145594"/>
                  <a:pt x="37538" y="2149351"/>
                  <a:pt x="41292" y="2126806"/>
                </a:cubicBezTo>
                <a:cubicBezTo>
                  <a:pt x="45046" y="2138079"/>
                  <a:pt x="48800" y="2153109"/>
                  <a:pt x="52554" y="2168140"/>
                </a:cubicBezTo>
                <a:cubicBezTo>
                  <a:pt x="56307" y="2183170"/>
                  <a:pt x="60061" y="2198200"/>
                  <a:pt x="63815" y="2213231"/>
                </a:cubicBezTo>
                <a:cubicBezTo>
                  <a:pt x="86338" y="2201958"/>
                  <a:pt x="97600" y="2190685"/>
                  <a:pt x="93846" y="2175655"/>
                </a:cubicBezTo>
                <a:cubicBezTo>
                  <a:pt x="105107" y="2171897"/>
                  <a:pt x="112615" y="2168140"/>
                  <a:pt x="123876" y="2164382"/>
                </a:cubicBezTo>
                <a:cubicBezTo>
                  <a:pt x="135138" y="2156867"/>
                  <a:pt x="150153" y="2149351"/>
                  <a:pt x="161415" y="2141836"/>
                </a:cubicBezTo>
                <a:cubicBezTo>
                  <a:pt x="172676" y="2130563"/>
                  <a:pt x="180184" y="2123048"/>
                  <a:pt x="195199" y="2134321"/>
                </a:cubicBezTo>
                <a:cubicBezTo>
                  <a:pt x="202707" y="2130563"/>
                  <a:pt x="206461" y="2123048"/>
                  <a:pt x="213969" y="2119291"/>
                </a:cubicBezTo>
                <a:cubicBezTo>
                  <a:pt x="225230" y="2115533"/>
                  <a:pt x="232738" y="2111775"/>
                  <a:pt x="232738" y="2092988"/>
                </a:cubicBezTo>
                <a:cubicBezTo>
                  <a:pt x="251507" y="2104260"/>
                  <a:pt x="266522" y="2115533"/>
                  <a:pt x="281538" y="2123048"/>
                </a:cubicBezTo>
                <a:cubicBezTo>
                  <a:pt x="289045" y="2126806"/>
                  <a:pt x="292799" y="2126806"/>
                  <a:pt x="300307" y="2126806"/>
                </a:cubicBezTo>
                <a:cubicBezTo>
                  <a:pt x="296553" y="2119291"/>
                  <a:pt x="296553" y="2115533"/>
                  <a:pt x="296553" y="2108018"/>
                </a:cubicBezTo>
                <a:cubicBezTo>
                  <a:pt x="296553" y="2104260"/>
                  <a:pt x="300307" y="2104260"/>
                  <a:pt x="300307" y="2100503"/>
                </a:cubicBezTo>
                <a:cubicBezTo>
                  <a:pt x="311568" y="2108018"/>
                  <a:pt x="322830" y="2111775"/>
                  <a:pt x="330338" y="2115533"/>
                </a:cubicBezTo>
                <a:cubicBezTo>
                  <a:pt x="341599" y="2123048"/>
                  <a:pt x="349107" y="2126806"/>
                  <a:pt x="360368" y="2115533"/>
                </a:cubicBezTo>
                <a:cubicBezTo>
                  <a:pt x="337845" y="2100503"/>
                  <a:pt x="319076" y="2089230"/>
                  <a:pt x="300307" y="2077957"/>
                </a:cubicBezTo>
                <a:cubicBezTo>
                  <a:pt x="300307" y="2077957"/>
                  <a:pt x="300307" y="2074199"/>
                  <a:pt x="300307" y="2074199"/>
                </a:cubicBezTo>
                <a:cubicBezTo>
                  <a:pt x="319076" y="2077957"/>
                  <a:pt x="337845" y="2081715"/>
                  <a:pt x="356614" y="2085472"/>
                </a:cubicBezTo>
                <a:cubicBezTo>
                  <a:pt x="360368" y="2085472"/>
                  <a:pt x="364122" y="2085472"/>
                  <a:pt x="367876" y="2081715"/>
                </a:cubicBezTo>
                <a:cubicBezTo>
                  <a:pt x="379137" y="2074199"/>
                  <a:pt x="397907" y="2077957"/>
                  <a:pt x="390399" y="2055411"/>
                </a:cubicBezTo>
                <a:cubicBezTo>
                  <a:pt x="386645" y="2047896"/>
                  <a:pt x="382891" y="2044139"/>
                  <a:pt x="375384" y="2032866"/>
                </a:cubicBezTo>
                <a:cubicBezTo>
                  <a:pt x="367876" y="2055411"/>
                  <a:pt x="360368" y="2055411"/>
                  <a:pt x="349107" y="2047896"/>
                </a:cubicBezTo>
                <a:cubicBezTo>
                  <a:pt x="345353" y="2036623"/>
                  <a:pt x="349107" y="2029108"/>
                  <a:pt x="360368" y="2029108"/>
                </a:cubicBezTo>
                <a:cubicBezTo>
                  <a:pt x="367876" y="2029108"/>
                  <a:pt x="375384" y="2025351"/>
                  <a:pt x="382891" y="2025351"/>
                </a:cubicBezTo>
                <a:cubicBezTo>
                  <a:pt x="394153" y="2025351"/>
                  <a:pt x="401660" y="2021593"/>
                  <a:pt x="405414" y="2036623"/>
                </a:cubicBezTo>
                <a:cubicBezTo>
                  <a:pt x="405414" y="2047896"/>
                  <a:pt x="420429" y="2051654"/>
                  <a:pt x="427937" y="2040381"/>
                </a:cubicBezTo>
                <a:cubicBezTo>
                  <a:pt x="435445" y="2036623"/>
                  <a:pt x="442952" y="2032866"/>
                  <a:pt x="446706" y="2029108"/>
                </a:cubicBezTo>
                <a:cubicBezTo>
                  <a:pt x="469229" y="2021593"/>
                  <a:pt x="491752" y="2017835"/>
                  <a:pt x="514275" y="2010320"/>
                </a:cubicBezTo>
                <a:cubicBezTo>
                  <a:pt x="536798" y="2006562"/>
                  <a:pt x="555568" y="1999047"/>
                  <a:pt x="574337" y="1995290"/>
                </a:cubicBezTo>
                <a:cubicBezTo>
                  <a:pt x="585598" y="2017835"/>
                  <a:pt x="615629" y="2025351"/>
                  <a:pt x="645660" y="2010320"/>
                </a:cubicBezTo>
                <a:cubicBezTo>
                  <a:pt x="634398" y="1991532"/>
                  <a:pt x="623137" y="1991532"/>
                  <a:pt x="611875" y="2006562"/>
                </a:cubicBezTo>
                <a:cubicBezTo>
                  <a:pt x="611875" y="2002805"/>
                  <a:pt x="608121" y="1999047"/>
                  <a:pt x="608121" y="1999047"/>
                </a:cubicBezTo>
                <a:cubicBezTo>
                  <a:pt x="600614" y="1991532"/>
                  <a:pt x="593106" y="1987774"/>
                  <a:pt x="589352" y="1984017"/>
                </a:cubicBezTo>
                <a:cubicBezTo>
                  <a:pt x="566829" y="1965229"/>
                  <a:pt x="566829" y="1965229"/>
                  <a:pt x="548060" y="1987774"/>
                </a:cubicBezTo>
                <a:cubicBezTo>
                  <a:pt x="533045" y="1976502"/>
                  <a:pt x="518029" y="1976502"/>
                  <a:pt x="503014" y="1987774"/>
                </a:cubicBezTo>
                <a:cubicBezTo>
                  <a:pt x="499260" y="1987774"/>
                  <a:pt x="495506" y="1991532"/>
                  <a:pt x="491752" y="1987774"/>
                </a:cubicBezTo>
                <a:cubicBezTo>
                  <a:pt x="476737" y="1976502"/>
                  <a:pt x="472983" y="1987774"/>
                  <a:pt x="469229" y="2002805"/>
                </a:cubicBezTo>
                <a:cubicBezTo>
                  <a:pt x="446706" y="1984017"/>
                  <a:pt x="450460" y="2021593"/>
                  <a:pt x="435445" y="2021593"/>
                </a:cubicBezTo>
                <a:cubicBezTo>
                  <a:pt x="431691" y="2014078"/>
                  <a:pt x="450460" y="2002805"/>
                  <a:pt x="420429" y="2006562"/>
                </a:cubicBezTo>
                <a:cubicBezTo>
                  <a:pt x="472983" y="1968987"/>
                  <a:pt x="518029" y="1938926"/>
                  <a:pt x="578091" y="1927653"/>
                </a:cubicBezTo>
                <a:cubicBezTo>
                  <a:pt x="578091" y="1920137"/>
                  <a:pt x="581844" y="1912622"/>
                  <a:pt x="585598" y="1905107"/>
                </a:cubicBezTo>
                <a:cubicBezTo>
                  <a:pt x="589352" y="1901350"/>
                  <a:pt x="596860" y="1901350"/>
                  <a:pt x="600614" y="1901350"/>
                </a:cubicBezTo>
                <a:cubicBezTo>
                  <a:pt x="611875" y="1908865"/>
                  <a:pt x="623137" y="1901350"/>
                  <a:pt x="626890" y="1893834"/>
                </a:cubicBezTo>
                <a:cubicBezTo>
                  <a:pt x="634398" y="1886319"/>
                  <a:pt x="638152" y="1878804"/>
                  <a:pt x="653167" y="1878804"/>
                </a:cubicBezTo>
                <a:cubicBezTo>
                  <a:pt x="668183" y="1878804"/>
                  <a:pt x="679444" y="1871289"/>
                  <a:pt x="694459" y="1867531"/>
                </a:cubicBezTo>
                <a:cubicBezTo>
                  <a:pt x="701967" y="1878804"/>
                  <a:pt x="720736" y="1878804"/>
                  <a:pt x="735752" y="1860016"/>
                </a:cubicBezTo>
                <a:cubicBezTo>
                  <a:pt x="724490" y="1863773"/>
                  <a:pt x="709475" y="1863773"/>
                  <a:pt x="698213" y="1863773"/>
                </a:cubicBezTo>
                <a:cubicBezTo>
                  <a:pt x="698213" y="1863773"/>
                  <a:pt x="701967" y="1860016"/>
                  <a:pt x="701967" y="1856258"/>
                </a:cubicBezTo>
                <a:cubicBezTo>
                  <a:pt x="705721" y="1841228"/>
                  <a:pt x="713229" y="1829955"/>
                  <a:pt x="728244" y="1837470"/>
                </a:cubicBezTo>
                <a:cubicBezTo>
                  <a:pt x="735752" y="1837470"/>
                  <a:pt x="743259" y="1837470"/>
                  <a:pt x="750767" y="1837470"/>
                </a:cubicBezTo>
                <a:cubicBezTo>
                  <a:pt x="750767" y="1829955"/>
                  <a:pt x="750767" y="1826197"/>
                  <a:pt x="747013" y="1818682"/>
                </a:cubicBezTo>
                <a:cubicBezTo>
                  <a:pt x="762029" y="1811167"/>
                  <a:pt x="780798" y="1803652"/>
                  <a:pt x="795813" y="1799894"/>
                </a:cubicBezTo>
                <a:cubicBezTo>
                  <a:pt x="814582" y="1796136"/>
                  <a:pt x="822090" y="1781106"/>
                  <a:pt x="833352" y="1766076"/>
                </a:cubicBezTo>
                <a:cubicBezTo>
                  <a:pt x="814582" y="1739772"/>
                  <a:pt x="795813" y="1777349"/>
                  <a:pt x="777044" y="1769833"/>
                </a:cubicBezTo>
                <a:cubicBezTo>
                  <a:pt x="792059" y="1758560"/>
                  <a:pt x="803321" y="1747288"/>
                  <a:pt x="822090" y="1751045"/>
                </a:cubicBezTo>
                <a:cubicBezTo>
                  <a:pt x="829598" y="1751045"/>
                  <a:pt x="837105" y="1747288"/>
                  <a:pt x="840859" y="1743530"/>
                </a:cubicBezTo>
                <a:cubicBezTo>
                  <a:pt x="855875" y="1736015"/>
                  <a:pt x="867136" y="1728500"/>
                  <a:pt x="882151" y="1717227"/>
                </a:cubicBezTo>
                <a:cubicBezTo>
                  <a:pt x="882151" y="1717227"/>
                  <a:pt x="882151" y="1717227"/>
                  <a:pt x="878398" y="1713469"/>
                </a:cubicBezTo>
                <a:cubicBezTo>
                  <a:pt x="889659" y="1702196"/>
                  <a:pt x="900921" y="1694681"/>
                  <a:pt x="912182" y="1683408"/>
                </a:cubicBezTo>
                <a:cubicBezTo>
                  <a:pt x="904674" y="1672135"/>
                  <a:pt x="897167" y="1672135"/>
                  <a:pt x="882151" y="1679651"/>
                </a:cubicBezTo>
                <a:cubicBezTo>
                  <a:pt x="852121" y="1694681"/>
                  <a:pt x="825844" y="1705954"/>
                  <a:pt x="792059" y="1717227"/>
                </a:cubicBezTo>
                <a:cubicBezTo>
                  <a:pt x="788306" y="1709712"/>
                  <a:pt x="784552" y="1698439"/>
                  <a:pt x="773290" y="1690923"/>
                </a:cubicBezTo>
                <a:cubicBezTo>
                  <a:pt x="762029" y="1679651"/>
                  <a:pt x="747013" y="1675893"/>
                  <a:pt x="731998" y="1672135"/>
                </a:cubicBezTo>
                <a:cubicBezTo>
                  <a:pt x="728244" y="1668378"/>
                  <a:pt x="724490" y="1675893"/>
                  <a:pt x="720736" y="1683408"/>
                </a:cubicBezTo>
                <a:cubicBezTo>
                  <a:pt x="716983" y="1679651"/>
                  <a:pt x="713229" y="1679651"/>
                  <a:pt x="705721" y="1679651"/>
                </a:cubicBezTo>
                <a:cubicBezTo>
                  <a:pt x="705721" y="1668378"/>
                  <a:pt x="709475" y="1657105"/>
                  <a:pt x="713229" y="1642075"/>
                </a:cubicBezTo>
                <a:cubicBezTo>
                  <a:pt x="709475" y="1642075"/>
                  <a:pt x="701967" y="1642075"/>
                  <a:pt x="698213" y="1642075"/>
                </a:cubicBezTo>
                <a:cubicBezTo>
                  <a:pt x="698213" y="1679651"/>
                  <a:pt x="690706" y="1690923"/>
                  <a:pt x="653167" y="1675893"/>
                </a:cubicBezTo>
                <a:cubicBezTo>
                  <a:pt x="668183" y="1664620"/>
                  <a:pt x="679444" y="1657105"/>
                  <a:pt x="690706" y="1645832"/>
                </a:cubicBezTo>
                <a:cubicBezTo>
                  <a:pt x="690706" y="1645832"/>
                  <a:pt x="690706" y="1642075"/>
                  <a:pt x="690706" y="1642075"/>
                </a:cubicBezTo>
                <a:cubicBezTo>
                  <a:pt x="683198" y="1642075"/>
                  <a:pt x="671936" y="1645832"/>
                  <a:pt x="660675" y="1645832"/>
                </a:cubicBezTo>
                <a:cubicBezTo>
                  <a:pt x="668183" y="1642075"/>
                  <a:pt x="671936" y="1642075"/>
                  <a:pt x="679444" y="1638317"/>
                </a:cubicBezTo>
                <a:cubicBezTo>
                  <a:pt x="675690" y="1634559"/>
                  <a:pt x="671936" y="1630802"/>
                  <a:pt x="671936" y="1627044"/>
                </a:cubicBezTo>
                <a:cubicBezTo>
                  <a:pt x="679444" y="1623287"/>
                  <a:pt x="686952" y="1619529"/>
                  <a:pt x="701967" y="1612014"/>
                </a:cubicBezTo>
                <a:cubicBezTo>
                  <a:pt x="690706" y="1608256"/>
                  <a:pt x="683198" y="1608256"/>
                  <a:pt x="679444" y="1608256"/>
                </a:cubicBezTo>
                <a:cubicBezTo>
                  <a:pt x="679444" y="1604498"/>
                  <a:pt x="679444" y="1604498"/>
                  <a:pt x="679444" y="1600741"/>
                </a:cubicBezTo>
                <a:cubicBezTo>
                  <a:pt x="698213" y="1593226"/>
                  <a:pt x="716983" y="1585711"/>
                  <a:pt x="735752" y="1578195"/>
                </a:cubicBezTo>
                <a:cubicBezTo>
                  <a:pt x="739506" y="1574438"/>
                  <a:pt x="747013" y="1570680"/>
                  <a:pt x="747013" y="1566922"/>
                </a:cubicBezTo>
                <a:cubicBezTo>
                  <a:pt x="754521" y="1548134"/>
                  <a:pt x="788306" y="1533104"/>
                  <a:pt x="807075" y="1540619"/>
                </a:cubicBezTo>
                <a:cubicBezTo>
                  <a:pt x="822090" y="1548134"/>
                  <a:pt x="840859" y="1559407"/>
                  <a:pt x="855875" y="1536862"/>
                </a:cubicBezTo>
                <a:cubicBezTo>
                  <a:pt x="855875" y="1533104"/>
                  <a:pt x="863382" y="1533104"/>
                  <a:pt x="867136" y="1533104"/>
                </a:cubicBezTo>
                <a:cubicBezTo>
                  <a:pt x="870890" y="1503043"/>
                  <a:pt x="852121" y="1499285"/>
                  <a:pt x="822090" y="1514316"/>
                </a:cubicBezTo>
                <a:cubicBezTo>
                  <a:pt x="810829" y="1521831"/>
                  <a:pt x="799567" y="1525589"/>
                  <a:pt x="784552" y="1529346"/>
                </a:cubicBezTo>
                <a:cubicBezTo>
                  <a:pt x="784552" y="1525589"/>
                  <a:pt x="784552" y="1525589"/>
                  <a:pt x="784552" y="1525589"/>
                </a:cubicBezTo>
                <a:cubicBezTo>
                  <a:pt x="792059" y="1518074"/>
                  <a:pt x="799567" y="1510558"/>
                  <a:pt x="807075" y="1506801"/>
                </a:cubicBezTo>
                <a:cubicBezTo>
                  <a:pt x="807075" y="1503043"/>
                  <a:pt x="807075" y="1503043"/>
                  <a:pt x="807075" y="1499285"/>
                </a:cubicBezTo>
                <a:cubicBezTo>
                  <a:pt x="799567" y="1499285"/>
                  <a:pt x="792059" y="1499285"/>
                  <a:pt x="784552" y="1499285"/>
                </a:cubicBezTo>
                <a:cubicBezTo>
                  <a:pt x="784552" y="1499285"/>
                  <a:pt x="780798" y="1499285"/>
                  <a:pt x="780798" y="1499285"/>
                </a:cubicBezTo>
                <a:cubicBezTo>
                  <a:pt x="765783" y="1488013"/>
                  <a:pt x="750767" y="1499285"/>
                  <a:pt x="739506" y="1506801"/>
                </a:cubicBezTo>
                <a:cubicBezTo>
                  <a:pt x="724490" y="1518074"/>
                  <a:pt x="709475" y="1510558"/>
                  <a:pt x="690706" y="1506801"/>
                </a:cubicBezTo>
                <a:cubicBezTo>
                  <a:pt x="686952" y="1503043"/>
                  <a:pt x="683198" y="1503043"/>
                  <a:pt x="679444" y="1503043"/>
                </a:cubicBezTo>
                <a:cubicBezTo>
                  <a:pt x="679444" y="1499285"/>
                  <a:pt x="679444" y="1499285"/>
                  <a:pt x="679444" y="1491770"/>
                </a:cubicBezTo>
                <a:cubicBezTo>
                  <a:pt x="671936" y="1495528"/>
                  <a:pt x="664429" y="1495528"/>
                  <a:pt x="656921" y="1499285"/>
                </a:cubicBezTo>
                <a:cubicBezTo>
                  <a:pt x="645660" y="1476740"/>
                  <a:pt x="623137" y="1480497"/>
                  <a:pt x="604367" y="1476740"/>
                </a:cubicBezTo>
                <a:cubicBezTo>
                  <a:pt x="596860" y="1476740"/>
                  <a:pt x="589352" y="1472982"/>
                  <a:pt x="581844" y="1469225"/>
                </a:cubicBezTo>
                <a:cubicBezTo>
                  <a:pt x="604367" y="1469225"/>
                  <a:pt x="623137" y="1461710"/>
                  <a:pt x="634398" y="1439164"/>
                </a:cubicBezTo>
                <a:cubicBezTo>
                  <a:pt x="630644" y="1439164"/>
                  <a:pt x="626890" y="1435406"/>
                  <a:pt x="623137" y="1435406"/>
                </a:cubicBezTo>
                <a:cubicBezTo>
                  <a:pt x="623137" y="1431649"/>
                  <a:pt x="623137" y="1431649"/>
                  <a:pt x="623137" y="1431649"/>
                </a:cubicBezTo>
                <a:cubicBezTo>
                  <a:pt x="630644" y="1435406"/>
                  <a:pt x="638152" y="1439164"/>
                  <a:pt x="645660" y="1442921"/>
                </a:cubicBezTo>
                <a:cubicBezTo>
                  <a:pt x="645660" y="1439164"/>
                  <a:pt x="645660" y="1439164"/>
                  <a:pt x="645660" y="1439164"/>
                </a:cubicBezTo>
                <a:cubicBezTo>
                  <a:pt x="653167" y="1439164"/>
                  <a:pt x="664429" y="1439164"/>
                  <a:pt x="675690" y="1442921"/>
                </a:cubicBezTo>
                <a:cubicBezTo>
                  <a:pt x="671936" y="1442921"/>
                  <a:pt x="671936" y="1439164"/>
                  <a:pt x="671936" y="1439164"/>
                </a:cubicBezTo>
                <a:cubicBezTo>
                  <a:pt x="686952" y="1435406"/>
                  <a:pt x="701967" y="1435406"/>
                  <a:pt x="716983" y="1431649"/>
                </a:cubicBezTo>
                <a:cubicBezTo>
                  <a:pt x="731998" y="1427891"/>
                  <a:pt x="735752" y="1424133"/>
                  <a:pt x="739506" y="1405345"/>
                </a:cubicBezTo>
                <a:cubicBezTo>
                  <a:pt x="731998" y="1405345"/>
                  <a:pt x="728244" y="1401588"/>
                  <a:pt x="724490" y="1401588"/>
                </a:cubicBezTo>
                <a:cubicBezTo>
                  <a:pt x="743259" y="1379042"/>
                  <a:pt x="769536" y="1364012"/>
                  <a:pt x="799567" y="1356496"/>
                </a:cubicBezTo>
                <a:cubicBezTo>
                  <a:pt x="803321" y="1364012"/>
                  <a:pt x="803321" y="1367769"/>
                  <a:pt x="807075" y="1375284"/>
                </a:cubicBezTo>
                <a:cubicBezTo>
                  <a:pt x="780798" y="1382800"/>
                  <a:pt x="799567" y="1401588"/>
                  <a:pt x="803321" y="1416618"/>
                </a:cubicBezTo>
                <a:cubicBezTo>
                  <a:pt x="822090" y="1401588"/>
                  <a:pt x="844613" y="1390315"/>
                  <a:pt x="863382" y="1375284"/>
                </a:cubicBezTo>
                <a:cubicBezTo>
                  <a:pt x="863382" y="1375284"/>
                  <a:pt x="863382" y="1375284"/>
                  <a:pt x="867136" y="1379042"/>
                </a:cubicBezTo>
                <a:cubicBezTo>
                  <a:pt x="859628" y="1382800"/>
                  <a:pt x="855875" y="1390315"/>
                  <a:pt x="848367" y="1401588"/>
                </a:cubicBezTo>
                <a:cubicBezTo>
                  <a:pt x="863382" y="1405345"/>
                  <a:pt x="874644" y="1405345"/>
                  <a:pt x="885905" y="1409103"/>
                </a:cubicBezTo>
                <a:cubicBezTo>
                  <a:pt x="893413" y="1424133"/>
                  <a:pt x="900921" y="1424133"/>
                  <a:pt x="908428" y="1409103"/>
                </a:cubicBezTo>
                <a:cubicBezTo>
                  <a:pt x="919690" y="1382800"/>
                  <a:pt x="942213" y="1379042"/>
                  <a:pt x="968490" y="1375284"/>
                </a:cubicBezTo>
                <a:cubicBezTo>
                  <a:pt x="972244" y="1375284"/>
                  <a:pt x="975997" y="1371527"/>
                  <a:pt x="983505" y="1371527"/>
                </a:cubicBezTo>
                <a:cubicBezTo>
                  <a:pt x="983505" y="1367769"/>
                  <a:pt x="983505" y="1367769"/>
                  <a:pt x="983505" y="1364012"/>
                </a:cubicBezTo>
                <a:cubicBezTo>
                  <a:pt x="972244" y="1364012"/>
                  <a:pt x="957228" y="1364012"/>
                  <a:pt x="945967" y="1364012"/>
                </a:cubicBezTo>
                <a:cubicBezTo>
                  <a:pt x="945967" y="1364012"/>
                  <a:pt x="945967" y="1360254"/>
                  <a:pt x="945967" y="1356496"/>
                </a:cubicBezTo>
                <a:cubicBezTo>
                  <a:pt x="987259" y="1352739"/>
                  <a:pt x="1032305" y="1348981"/>
                  <a:pt x="1069843" y="1315163"/>
                </a:cubicBezTo>
                <a:cubicBezTo>
                  <a:pt x="1054828" y="1307648"/>
                  <a:pt x="1043566" y="1296375"/>
                  <a:pt x="1024797" y="1303890"/>
                </a:cubicBezTo>
                <a:cubicBezTo>
                  <a:pt x="1021043" y="1307648"/>
                  <a:pt x="1017290" y="1315163"/>
                  <a:pt x="1009782" y="1318920"/>
                </a:cubicBezTo>
                <a:cubicBezTo>
                  <a:pt x="1009782" y="1318920"/>
                  <a:pt x="1006028" y="1322678"/>
                  <a:pt x="1006028" y="1322678"/>
                </a:cubicBezTo>
                <a:cubicBezTo>
                  <a:pt x="1006028" y="1322678"/>
                  <a:pt x="1002274" y="1318920"/>
                  <a:pt x="1002274" y="1318920"/>
                </a:cubicBezTo>
                <a:cubicBezTo>
                  <a:pt x="998520" y="1315163"/>
                  <a:pt x="994767" y="1311405"/>
                  <a:pt x="994767" y="1315163"/>
                </a:cubicBezTo>
                <a:cubicBezTo>
                  <a:pt x="975997" y="1315163"/>
                  <a:pt x="960982" y="1307648"/>
                  <a:pt x="942213" y="1318920"/>
                </a:cubicBezTo>
                <a:cubicBezTo>
                  <a:pt x="919690" y="1330193"/>
                  <a:pt x="893413" y="1326436"/>
                  <a:pt x="867136" y="1330193"/>
                </a:cubicBezTo>
                <a:cubicBezTo>
                  <a:pt x="863382" y="1330193"/>
                  <a:pt x="859628" y="1326436"/>
                  <a:pt x="855875" y="1326436"/>
                </a:cubicBezTo>
                <a:cubicBezTo>
                  <a:pt x="837105" y="1311405"/>
                  <a:pt x="814582" y="1296375"/>
                  <a:pt x="784552" y="1303890"/>
                </a:cubicBezTo>
                <a:cubicBezTo>
                  <a:pt x="784552" y="1307648"/>
                  <a:pt x="784552" y="1315163"/>
                  <a:pt x="784552" y="1318920"/>
                </a:cubicBezTo>
                <a:cubicBezTo>
                  <a:pt x="769536" y="1315163"/>
                  <a:pt x="754521" y="1311405"/>
                  <a:pt x="743259" y="1307648"/>
                </a:cubicBezTo>
                <a:cubicBezTo>
                  <a:pt x="743259" y="1303890"/>
                  <a:pt x="743259" y="1303890"/>
                  <a:pt x="739506" y="1300132"/>
                </a:cubicBezTo>
                <a:cubicBezTo>
                  <a:pt x="747013" y="1296375"/>
                  <a:pt x="754521" y="1292617"/>
                  <a:pt x="762029" y="1288859"/>
                </a:cubicBezTo>
                <a:cubicBezTo>
                  <a:pt x="747013" y="1277587"/>
                  <a:pt x="739506" y="1273829"/>
                  <a:pt x="735752" y="1288859"/>
                </a:cubicBezTo>
                <a:cubicBezTo>
                  <a:pt x="731998" y="1296375"/>
                  <a:pt x="728244" y="1303890"/>
                  <a:pt x="724490" y="1311405"/>
                </a:cubicBezTo>
                <a:cubicBezTo>
                  <a:pt x="750767" y="1318920"/>
                  <a:pt x="754521" y="1318920"/>
                  <a:pt x="750767" y="1337708"/>
                </a:cubicBezTo>
                <a:cubicBezTo>
                  <a:pt x="709475" y="1315163"/>
                  <a:pt x="668183" y="1322678"/>
                  <a:pt x="623137" y="1337708"/>
                </a:cubicBezTo>
                <a:cubicBezTo>
                  <a:pt x="619383" y="1330193"/>
                  <a:pt x="615629" y="1326436"/>
                  <a:pt x="611875" y="1318920"/>
                </a:cubicBezTo>
                <a:cubicBezTo>
                  <a:pt x="619383" y="1315163"/>
                  <a:pt x="626890" y="1315163"/>
                  <a:pt x="630644" y="1311405"/>
                </a:cubicBezTo>
                <a:cubicBezTo>
                  <a:pt x="638152" y="1303890"/>
                  <a:pt x="645660" y="1296375"/>
                  <a:pt x="653167" y="1285102"/>
                </a:cubicBezTo>
                <a:cubicBezTo>
                  <a:pt x="641906" y="1273829"/>
                  <a:pt x="626890" y="1258799"/>
                  <a:pt x="611875" y="1243768"/>
                </a:cubicBezTo>
                <a:cubicBezTo>
                  <a:pt x="611875" y="1240011"/>
                  <a:pt x="615629" y="1236253"/>
                  <a:pt x="619383" y="1232495"/>
                </a:cubicBezTo>
                <a:cubicBezTo>
                  <a:pt x="611875" y="1232495"/>
                  <a:pt x="604367" y="1228738"/>
                  <a:pt x="596860" y="1228738"/>
                </a:cubicBezTo>
                <a:cubicBezTo>
                  <a:pt x="608121" y="1221223"/>
                  <a:pt x="619383" y="1213707"/>
                  <a:pt x="634398" y="1206192"/>
                </a:cubicBezTo>
                <a:cubicBezTo>
                  <a:pt x="615629" y="1202435"/>
                  <a:pt x="604367" y="1194919"/>
                  <a:pt x="593106" y="1194919"/>
                </a:cubicBezTo>
                <a:cubicBezTo>
                  <a:pt x="578091" y="1194919"/>
                  <a:pt x="563075" y="1198677"/>
                  <a:pt x="551814" y="1198677"/>
                </a:cubicBezTo>
                <a:cubicBezTo>
                  <a:pt x="551814" y="1194919"/>
                  <a:pt x="551814" y="1194919"/>
                  <a:pt x="551814" y="1194919"/>
                </a:cubicBezTo>
                <a:cubicBezTo>
                  <a:pt x="559321" y="1191162"/>
                  <a:pt x="566829" y="1187404"/>
                  <a:pt x="578091" y="1187404"/>
                </a:cubicBezTo>
                <a:cubicBezTo>
                  <a:pt x="581844" y="1183646"/>
                  <a:pt x="581844" y="1179889"/>
                  <a:pt x="581844" y="1176131"/>
                </a:cubicBezTo>
                <a:cubicBezTo>
                  <a:pt x="593106" y="1179889"/>
                  <a:pt x="600614" y="1183646"/>
                  <a:pt x="611875" y="1187404"/>
                </a:cubicBezTo>
                <a:cubicBezTo>
                  <a:pt x="623137" y="1187404"/>
                  <a:pt x="630644" y="1183646"/>
                  <a:pt x="649413" y="1183646"/>
                </a:cubicBezTo>
                <a:cubicBezTo>
                  <a:pt x="641906" y="1172374"/>
                  <a:pt x="634398" y="1164858"/>
                  <a:pt x="630644" y="1161101"/>
                </a:cubicBezTo>
                <a:cubicBezTo>
                  <a:pt x="634398" y="1153586"/>
                  <a:pt x="638152" y="1146070"/>
                  <a:pt x="638152" y="1146070"/>
                </a:cubicBezTo>
                <a:cubicBezTo>
                  <a:pt x="634398" y="1138555"/>
                  <a:pt x="626890" y="1134798"/>
                  <a:pt x="615629" y="1127282"/>
                </a:cubicBezTo>
                <a:cubicBezTo>
                  <a:pt x="615629" y="1123525"/>
                  <a:pt x="615629" y="1112252"/>
                  <a:pt x="619383" y="1097222"/>
                </a:cubicBezTo>
                <a:cubicBezTo>
                  <a:pt x="634398" y="1074676"/>
                  <a:pt x="660675" y="1078433"/>
                  <a:pt x="686952" y="1078433"/>
                </a:cubicBezTo>
                <a:cubicBezTo>
                  <a:pt x="713229" y="1074676"/>
                  <a:pt x="743259" y="1070918"/>
                  <a:pt x="762029" y="1055888"/>
                </a:cubicBezTo>
                <a:cubicBezTo>
                  <a:pt x="784552" y="1037100"/>
                  <a:pt x="807075" y="1052130"/>
                  <a:pt x="825844" y="1040857"/>
                </a:cubicBezTo>
                <a:cubicBezTo>
                  <a:pt x="829598" y="1040857"/>
                  <a:pt x="837105" y="1037100"/>
                  <a:pt x="840859" y="1037100"/>
                </a:cubicBezTo>
                <a:cubicBezTo>
                  <a:pt x="837105" y="1033342"/>
                  <a:pt x="833352" y="1029585"/>
                  <a:pt x="829598" y="1025827"/>
                </a:cubicBezTo>
                <a:cubicBezTo>
                  <a:pt x="814582" y="1025827"/>
                  <a:pt x="799567" y="1025827"/>
                  <a:pt x="784552" y="1025827"/>
                </a:cubicBezTo>
                <a:cubicBezTo>
                  <a:pt x="765783" y="1025827"/>
                  <a:pt x="743259" y="1025827"/>
                  <a:pt x="720736" y="1022069"/>
                </a:cubicBezTo>
                <a:cubicBezTo>
                  <a:pt x="713229" y="1022069"/>
                  <a:pt x="709475" y="1018312"/>
                  <a:pt x="701967" y="1025827"/>
                </a:cubicBezTo>
                <a:cubicBezTo>
                  <a:pt x="690706" y="1037100"/>
                  <a:pt x="656921" y="1029585"/>
                  <a:pt x="649413" y="1014554"/>
                </a:cubicBezTo>
                <a:cubicBezTo>
                  <a:pt x="645660" y="1010797"/>
                  <a:pt x="641906" y="1010797"/>
                  <a:pt x="634398" y="1010797"/>
                </a:cubicBezTo>
                <a:cubicBezTo>
                  <a:pt x="623137" y="1007039"/>
                  <a:pt x="611875" y="1007039"/>
                  <a:pt x="600614" y="1007039"/>
                </a:cubicBezTo>
                <a:cubicBezTo>
                  <a:pt x="596860" y="1003281"/>
                  <a:pt x="593106" y="1003281"/>
                  <a:pt x="589352" y="999524"/>
                </a:cubicBezTo>
                <a:cubicBezTo>
                  <a:pt x="608121" y="995766"/>
                  <a:pt x="626890" y="995766"/>
                  <a:pt x="645660" y="995766"/>
                </a:cubicBezTo>
                <a:cubicBezTo>
                  <a:pt x="679444" y="992008"/>
                  <a:pt x="713229" y="995766"/>
                  <a:pt x="743259" y="995766"/>
                </a:cubicBezTo>
                <a:cubicBezTo>
                  <a:pt x="758275" y="995766"/>
                  <a:pt x="769536" y="992008"/>
                  <a:pt x="784552" y="988251"/>
                </a:cubicBezTo>
                <a:cubicBezTo>
                  <a:pt x="780798" y="988251"/>
                  <a:pt x="780798" y="984493"/>
                  <a:pt x="780798" y="984493"/>
                </a:cubicBezTo>
                <a:cubicBezTo>
                  <a:pt x="769536" y="980736"/>
                  <a:pt x="758275" y="976978"/>
                  <a:pt x="743259" y="973220"/>
                </a:cubicBezTo>
                <a:cubicBezTo>
                  <a:pt x="743259" y="973220"/>
                  <a:pt x="743259" y="969463"/>
                  <a:pt x="747013" y="969463"/>
                </a:cubicBezTo>
                <a:cubicBezTo>
                  <a:pt x="754521" y="969463"/>
                  <a:pt x="762029" y="973220"/>
                  <a:pt x="773290" y="976978"/>
                </a:cubicBezTo>
                <a:cubicBezTo>
                  <a:pt x="777044" y="969463"/>
                  <a:pt x="780798" y="965705"/>
                  <a:pt x="780798" y="961948"/>
                </a:cubicBezTo>
                <a:cubicBezTo>
                  <a:pt x="803321" y="969463"/>
                  <a:pt x="807075" y="965705"/>
                  <a:pt x="818336" y="946917"/>
                </a:cubicBezTo>
                <a:cubicBezTo>
                  <a:pt x="818336" y="943160"/>
                  <a:pt x="825844" y="939402"/>
                  <a:pt x="829598" y="935644"/>
                </a:cubicBezTo>
                <a:cubicBezTo>
                  <a:pt x="818336" y="913099"/>
                  <a:pt x="833352" y="901826"/>
                  <a:pt x="870890" y="901826"/>
                </a:cubicBezTo>
                <a:cubicBezTo>
                  <a:pt x="870890" y="894311"/>
                  <a:pt x="870890" y="886795"/>
                  <a:pt x="867136" y="886795"/>
                </a:cubicBezTo>
                <a:cubicBezTo>
                  <a:pt x="863382" y="883038"/>
                  <a:pt x="855875" y="886795"/>
                  <a:pt x="848367" y="886795"/>
                </a:cubicBezTo>
                <a:cubicBezTo>
                  <a:pt x="840859" y="890553"/>
                  <a:pt x="837105" y="894311"/>
                  <a:pt x="825844" y="898068"/>
                </a:cubicBezTo>
                <a:cubicBezTo>
                  <a:pt x="825844" y="898068"/>
                  <a:pt x="825844" y="901826"/>
                  <a:pt x="825844" y="909341"/>
                </a:cubicBezTo>
                <a:cubicBezTo>
                  <a:pt x="795813" y="886795"/>
                  <a:pt x="777044" y="901826"/>
                  <a:pt x="750767" y="920614"/>
                </a:cubicBezTo>
                <a:cubicBezTo>
                  <a:pt x="769536" y="916856"/>
                  <a:pt x="784552" y="913099"/>
                  <a:pt x="799567" y="913099"/>
                </a:cubicBezTo>
                <a:cubicBezTo>
                  <a:pt x="799567" y="913099"/>
                  <a:pt x="799567" y="916856"/>
                  <a:pt x="799567" y="916856"/>
                </a:cubicBezTo>
                <a:cubicBezTo>
                  <a:pt x="795813" y="920614"/>
                  <a:pt x="792059" y="924372"/>
                  <a:pt x="788306" y="924372"/>
                </a:cubicBezTo>
                <a:cubicBezTo>
                  <a:pt x="758275" y="924372"/>
                  <a:pt x="728244" y="928129"/>
                  <a:pt x="701967" y="928129"/>
                </a:cubicBezTo>
                <a:cubicBezTo>
                  <a:pt x="690706" y="928129"/>
                  <a:pt x="679444" y="928129"/>
                  <a:pt x="675690" y="913099"/>
                </a:cubicBezTo>
                <a:cubicBezTo>
                  <a:pt x="671936" y="905584"/>
                  <a:pt x="664429" y="901826"/>
                  <a:pt x="656921" y="909341"/>
                </a:cubicBezTo>
                <a:cubicBezTo>
                  <a:pt x="634398" y="928129"/>
                  <a:pt x="626890" y="928129"/>
                  <a:pt x="596860" y="913099"/>
                </a:cubicBezTo>
                <a:cubicBezTo>
                  <a:pt x="581844" y="909341"/>
                  <a:pt x="566829" y="913099"/>
                  <a:pt x="548060" y="913099"/>
                </a:cubicBezTo>
                <a:cubicBezTo>
                  <a:pt x="540552" y="913099"/>
                  <a:pt x="529291" y="909341"/>
                  <a:pt x="521783" y="909341"/>
                </a:cubicBezTo>
                <a:cubicBezTo>
                  <a:pt x="514275" y="909341"/>
                  <a:pt x="506768" y="909341"/>
                  <a:pt x="503014" y="913099"/>
                </a:cubicBezTo>
                <a:cubicBezTo>
                  <a:pt x="499260" y="913099"/>
                  <a:pt x="495506" y="920614"/>
                  <a:pt x="491752" y="920614"/>
                </a:cubicBezTo>
                <a:cubicBezTo>
                  <a:pt x="487999" y="916856"/>
                  <a:pt x="484245" y="913099"/>
                  <a:pt x="476737" y="905584"/>
                </a:cubicBezTo>
                <a:cubicBezTo>
                  <a:pt x="495506" y="901826"/>
                  <a:pt x="510522" y="898068"/>
                  <a:pt x="525537" y="894311"/>
                </a:cubicBezTo>
                <a:cubicBezTo>
                  <a:pt x="521783" y="886795"/>
                  <a:pt x="521783" y="879280"/>
                  <a:pt x="521783" y="871765"/>
                </a:cubicBezTo>
                <a:cubicBezTo>
                  <a:pt x="533045" y="871765"/>
                  <a:pt x="540552" y="871765"/>
                  <a:pt x="551814" y="871765"/>
                </a:cubicBezTo>
                <a:cubicBezTo>
                  <a:pt x="563075" y="875523"/>
                  <a:pt x="574337" y="871765"/>
                  <a:pt x="585598" y="860492"/>
                </a:cubicBezTo>
                <a:cubicBezTo>
                  <a:pt x="589352" y="856735"/>
                  <a:pt x="596860" y="856735"/>
                  <a:pt x="604367" y="852977"/>
                </a:cubicBezTo>
                <a:cubicBezTo>
                  <a:pt x="615629" y="849219"/>
                  <a:pt x="623137" y="845462"/>
                  <a:pt x="634398" y="841704"/>
                </a:cubicBezTo>
                <a:cubicBezTo>
                  <a:pt x="634398" y="841704"/>
                  <a:pt x="638152" y="837947"/>
                  <a:pt x="641906" y="837947"/>
                </a:cubicBezTo>
                <a:cubicBezTo>
                  <a:pt x="653167" y="837947"/>
                  <a:pt x="664429" y="837947"/>
                  <a:pt x="679444" y="841704"/>
                </a:cubicBezTo>
                <a:cubicBezTo>
                  <a:pt x="675690" y="845462"/>
                  <a:pt x="671936" y="852977"/>
                  <a:pt x="664429" y="860492"/>
                </a:cubicBezTo>
                <a:cubicBezTo>
                  <a:pt x="656921" y="864250"/>
                  <a:pt x="649413" y="868007"/>
                  <a:pt x="641906" y="875523"/>
                </a:cubicBezTo>
                <a:cubicBezTo>
                  <a:pt x="656921" y="875523"/>
                  <a:pt x="671936" y="875523"/>
                  <a:pt x="686952" y="875523"/>
                </a:cubicBezTo>
                <a:cubicBezTo>
                  <a:pt x="713229" y="875523"/>
                  <a:pt x="743259" y="871765"/>
                  <a:pt x="769536" y="871765"/>
                </a:cubicBezTo>
                <a:cubicBezTo>
                  <a:pt x="769536" y="871765"/>
                  <a:pt x="777044" y="875523"/>
                  <a:pt x="777044" y="879280"/>
                </a:cubicBezTo>
                <a:cubicBezTo>
                  <a:pt x="784552" y="883038"/>
                  <a:pt x="788306" y="886795"/>
                  <a:pt x="792059" y="875523"/>
                </a:cubicBezTo>
                <a:cubicBezTo>
                  <a:pt x="792059" y="871765"/>
                  <a:pt x="799567" y="871765"/>
                  <a:pt x="803321" y="871765"/>
                </a:cubicBezTo>
                <a:cubicBezTo>
                  <a:pt x="810829" y="871765"/>
                  <a:pt x="818336" y="875523"/>
                  <a:pt x="822090" y="871765"/>
                </a:cubicBezTo>
                <a:cubicBezTo>
                  <a:pt x="825844" y="868007"/>
                  <a:pt x="829598" y="860492"/>
                  <a:pt x="829598" y="856735"/>
                </a:cubicBezTo>
                <a:cubicBezTo>
                  <a:pt x="829598" y="849219"/>
                  <a:pt x="818336" y="845462"/>
                  <a:pt x="814582" y="841704"/>
                </a:cubicBezTo>
                <a:cubicBezTo>
                  <a:pt x="799567" y="841704"/>
                  <a:pt x="788306" y="841704"/>
                  <a:pt x="773290" y="845462"/>
                </a:cubicBezTo>
                <a:cubicBezTo>
                  <a:pt x="765783" y="845462"/>
                  <a:pt x="758275" y="849219"/>
                  <a:pt x="747013" y="845462"/>
                </a:cubicBezTo>
                <a:cubicBezTo>
                  <a:pt x="750767" y="845462"/>
                  <a:pt x="754521" y="841704"/>
                  <a:pt x="758275" y="841704"/>
                </a:cubicBezTo>
                <a:cubicBezTo>
                  <a:pt x="747013" y="834189"/>
                  <a:pt x="739506" y="826674"/>
                  <a:pt x="731998" y="819159"/>
                </a:cubicBezTo>
                <a:cubicBezTo>
                  <a:pt x="716983" y="826674"/>
                  <a:pt x="701967" y="841704"/>
                  <a:pt x="694459" y="822916"/>
                </a:cubicBezTo>
                <a:cubicBezTo>
                  <a:pt x="683198" y="807886"/>
                  <a:pt x="698213" y="796613"/>
                  <a:pt x="716983" y="789098"/>
                </a:cubicBezTo>
                <a:cubicBezTo>
                  <a:pt x="660675" y="770310"/>
                  <a:pt x="604367" y="766552"/>
                  <a:pt x="551814" y="766552"/>
                </a:cubicBezTo>
                <a:cubicBezTo>
                  <a:pt x="544306" y="759037"/>
                  <a:pt x="536798" y="751522"/>
                  <a:pt x="529291" y="740249"/>
                </a:cubicBezTo>
                <a:cubicBezTo>
                  <a:pt x="540552" y="740249"/>
                  <a:pt x="551814" y="736491"/>
                  <a:pt x="563075" y="736491"/>
                </a:cubicBezTo>
                <a:cubicBezTo>
                  <a:pt x="593106" y="736491"/>
                  <a:pt x="623137" y="744006"/>
                  <a:pt x="653167" y="744006"/>
                </a:cubicBezTo>
                <a:cubicBezTo>
                  <a:pt x="671936" y="747764"/>
                  <a:pt x="690706" y="751522"/>
                  <a:pt x="709475" y="751522"/>
                </a:cubicBezTo>
                <a:cubicBezTo>
                  <a:pt x="720736" y="751522"/>
                  <a:pt x="731998" y="747764"/>
                  <a:pt x="739506" y="744006"/>
                </a:cubicBezTo>
                <a:cubicBezTo>
                  <a:pt x="747013" y="740249"/>
                  <a:pt x="750767" y="728976"/>
                  <a:pt x="765783" y="736491"/>
                </a:cubicBezTo>
                <a:cubicBezTo>
                  <a:pt x="765783" y="736491"/>
                  <a:pt x="773290" y="732734"/>
                  <a:pt x="777044" y="728976"/>
                </a:cubicBezTo>
                <a:cubicBezTo>
                  <a:pt x="780798" y="732734"/>
                  <a:pt x="784552" y="740249"/>
                  <a:pt x="788306" y="740249"/>
                </a:cubicBezTo>
                <a:cubicBezTo>
                  <a:pt x="799567" y="736491"/>
                  <a:pt x="810829" y="736491"/>
                  <a:pt x="825844" y="732734"/>
                </a:cubicBezTo>
                <a:cubicBezTo>
                  <a:pt x="833352" y="732734"/>
                  <a:pt x="840859" y="725218"/>
                  <a:pt x="837105" y="713946"/>
                </a:cubicBezTo>
                <a:cubicBezTo>
                  <a:pt x="844613" y="713946"/>
                  <a:pt x="848367" y="717703"/>
                  <a:pt x="852121" y="721461"/>
                </a:cubicBezTo>
                <a:cubicBezTo>
                  <a:pt x="863382" y="713946"/>
                  <a:pt x="870890" y="702673"/>
                  <a:pt x="878398" y="698915"/>
                </a:cubicBezTo>
                <a:cubicBezTo>
                  <a:pt x="882151" y="695157"/>
                  <a:pt x="889659" y="698915"/>
                  <a:pt x="893413" y="702673"/>
                </a:cubicBezTo>
                <a:cubicBezTo>
                  <a:pt x="900921" y="710188"/>
                  <a:pt x="908428" y="706430"/>
                  <a:pt x="919690" y="702673"/>
                </a:cubicBezTo>
                <a:cubicBezTo>
                  <a:pt x="934705" y="695157"/>
                  <a:pt x="945967" y="683885"/>
                  <a:pt x="964736" y="698915"/>
                </a:cubicBezTo>
                <a:cubicBezTo>
                  <a:pt x="968490" y="702673"/>
                  <a:pt x="979751" y="698915"/>
                  <a:pt x="987259" y="702673"/>
                </a:cubicBezTo>
                <a:cubicBezTo>
                  <a:pt x="998520" y="702673"/>
                  <a:pt x="1006028" y="706430"/>
                  <a:pt x="1013536" y="710188"/>
                </a:cubicBezTo>
                <a:cubicBezTo>
                  <a:pt x="1024797" y="710188"/>
                  <a:pt x="1032305" y="710188"/>
                  <a:pt x="1043566" y="710188"/>
                </a:cubicBezTo>
                <a:cubicBezTo>
                  <a:pt x="1058582" y="710188"/>
                  <a:pt x="1073597" y="702673"/>
                  <a:pt x="1092366" y="698915"/>
                </a:cubicBezTo>
                <a:cubicBezTo>
                  <a:pt x="1084858" y="691400"/>
                  <a:pt x="1081105" y="691400"/>
                  <a:pt x="1077351" y="687642"/>
                </a:cubicBezTo>
                <a:cubicBezTo>
                  <a:pt x="1077351" y="687642"/>
                  <a:pt x="1081105" y="683885"/>
                  <a:pt x="1081105" y="683885"/>
                </a:cubicBezTo>
                <a:cubicBezTo>
                  <a:pt x="1096120" y="687642"/>
                  <a:pt x="1114889" y="691400"/>
                  <a:pt x="1129905" y="691400"/>
                </a:cubicBezTo>
                <a:cubicBezTo>
                  <a:pt x="1133658" y="691400"/>
                  <a:pt x="1133658" y="687642"/>
                  <a:pt x="1133658" y="687642"/>
                </a:cubicBezTo>
                <a:cubicBezTo>
                  <a:pt x="1137412" y="691400"/>
                  <a:pt x="1137412" y="695157"/>
                  <a:pt x="1144920" y="702673"/>
                </a:cubicBezTo>
                <a:cubicBezTo>
                  <a:pt x="1148674" y="695157"/>
                  <a:pt x="1148674" y="687642"/>
                  <a:pt x="1152428" y="676369"/>
                </a:cubicBezTo>
                <a:cubicBezTo>
                  <a:pt x="1159935" y="672612"/>
                  <a:pt x="1167443" y="642551"/>
                  <a:pt x="1186212" y="668854"/>
                </a:cubicBezTo>
                <a:cubicBezTo>
                  <a:pt x="1178704" y="672612"/>
                  <a:pt x="1171197" y="676369"/>
                  <a:pt x="1163689" y="680127"/>
                </a:cubicBezTo>
                <a:cubicBezTo>
                  <a:pt x="1163689" y="680127"/>
                  <a:pt x="1163689" y="683885"/>
                  <a:pt x="1163689" y="683885"/>
                </a:cubicBezTo>
                <a:cubicBezTo>
                  <a:pt x="1171197" y="683885"/>
                  <a:pt x="1174951" y="680127"/>
                  <a:pt x="1182458" y="680127"/>
                </a:cubicBezTo>
                <a:cubicBezTo>
                  <a:pt x="1186212" y="676369"/>
                  <a:pt x="1189966" y="676369"/>
                  <a:pt x="1193720" y="676369"/>
                </a:cubicBezTo>
                <a:cubicBezTo>
                  <a:pt x="1242520" y="691400"/>
                  <a:pt x="1287566" y="672612"/>
                  <a:pt x="1332612" y="665097"/>
                </a:cubicBezTo>
                <a:cubicBezTo>
                  <a:pt x="1343873" y="665097"/>
                  <a:pt x="1358889" y="661339"/>
                  <a:pt x="1370150" y="661339"/>
                </a:cubicBezTo>
                <a:cubicBezTo>
                  <a:pt x="1370150" y="661339"/>
                  <a:pt x="1373904" y="657581"/>
                  <a:pt x="1377658" y="657581"/>
                </a:cubicBezTo>
                <a:cubicBezTo>
                  <a:pt x="1396427" y="646309"/>
                  <a:pt x="1418950" y="635036"/>
                  <a:pt x="1445227" y="635036"/>
                </a:cubicBezTo>
                <a:cubicBezTo>
                  <a:pt x="1452734" y="635036"/>
                  <a:pt x="1460242" y="616248"/>
                  <a:pt x="1471504" y="612490"/>
                </a:cubicBezTo>
                <a:cubicBezTo>
                  <a:pt x="1479011" y="612490"/>
                  <a:pt x="1486519" y="612490"/>
                  <a:pt x="1494027" y="612490"/>
                </a:cubicBezTo>
                <a:cubicBezTo>
                  <a:pt x="1490273" y="589944"/>
                  <a:pt x="1512796" y="601217"/>
                  <a:pt x="1524057" y="589944"/>
                </a:cubicBezTo>
                <a:cubicBezTo>
                  <a:pt x="1524057" y="597460"/>
                  <a:pt x="1524057" y="604975"/>
                  <a:pt x="1524057" y="608733"/>
                </a:cubicBezTo>
                <a:cubicBezTo>
                  <a:pt x="1527811" y="608733"/>
                  <a:pt x="1535319" y="608733"/>
                  <a:pt x="1535319" y="604975"/>
                </a:cubicBezTo>
                <a:cubicBezTo>
                  <a:pt x="1557842" y="578672"/>
                  <a:pt x="1587872" y="582429"/>
                  <a:pt x="1614149" y="574914"/>
                </a:cubicBezTo>
                <a:cubicBezTo>
                  <a:pt x="1584119" y="567399"/>
                  <a:pt x="1554088" y="574914"/>
                  <a:pt x="1524057" y="582429"/>
                </a:cubicBezTo>
                <a:cubicBezTo>
                  <a:pt x="1501534" y="586187"/>
                  <a:pt x="1475258" y="589944"/>
                  <a:pt x="1448981" y="589944"/>
                </a:cubicBezTo>
                <a:cubicBezTo>
                  <a:pt x="1422704" y="593702"/>
                  <a:pt x="1396427" y="597460"/>
                  <a:pt x="1370150" y="601217"/>
                </a:cubicBezTo>
                <a:cubicBezTo>
                  <a:pt x="1370150" y="601217"/>
                  <a:pt x="1366396" y="604975"/>
                  <a:pt x="1362642" y="601217"/>
                </a:cubicBezTo>
                <a:cubicBezTo>
                  <a:pt x="1351381" y="597460"/>
                  <a:pt x="1340119" y="601217"/>
                  <a:pt x="1325104" y="604975"/>
                </a:cubicBezTo>
                <a:cubicBezTo>
                  <a:pt x="1306335" y="612490"/>
                  <a:pt x="1283812" y="608733"/>
                  <a:pt x="1261289" y="612490"/>
                </a:cubicBezTo>
                <a:cubicBezTo>
                  <a:pt x="1261289" y="612490"/>
                  <a:pt x="1257535" y="616248"/>
                  <a:pt x="1257535" y="620005"/>
                </a:cubicBezTo>
                <a:cubicBezTo>
                  <a:pt x="1223751" y="620005"/>
                  <a:pt x="1186212" y="620005"/>
                  <a:pt x="1152428" y="620005"/>
                </a:cubicBezTo>
                <a:cubicBezTo>
                  <a:pt x="1152428" y="616248"/>
                  <a:pt x="1156181" y="612490"/>
                  <a:pt x="1159935" y="608733"/>
                </a:cubicBezTo>
                <a:cubicBezTo>
                  <a:pt x="1159935" y="608733"/>
                  <a:pt x="1159935" y="604975"/>
                  <a:pt x="1156181" y="604975"/>
                </a:cubicBezTo>
                <a:cubicBezTo>
                  <a:pt x="1144920" y="604975"/>
                  <a:pt x="1129905" y="608733"/>
                  <a:pt x="1114889" y="608733"/>
                </a:cubicBezTo>
                <a:cubicBezTo>
                  <a:pt x="1111135" y="593702"/>
                  <a:pt x="1092366" y="586187"/>
                  <a:pt x="1077351" y="593702"/>
                </a:cubicBezTo>
                <a:cubicBezTo>
                  <a:pt x="1069843" y="593702"/>
                  <a:pt x="1062335" y="597460"/>
                  <a:pt x="1054828" y="597460"/>
                </a:cubicBezTo>
                <a:cubicBezTo>
                  <a:pt x="1047320" y="601217"/>
                  <a:pt x="1039812" y="604975"/>
                  <a:pt x="1032305" y="608733"/>
                </a:cubicBezTo>
                <a:cubicBezTo>
                  <a:pt x="1024797" y="608733"/>
                  <a:pt x="1017290" y="608733"/>
                  <a:pt x="1009782" y="612490"/>
                </a:cubicBezTo>
                <a:cubicBezTo>
                  <a:pt x="1006028" y="612490"/>
                  <a:pt x="998520" y="612490"/>
                  <a:pt x="991013" y="612490"/>
                </a:cubicBezTo>
                <a:cubicBezTo>
                  <a:pt x="975997" y="616248"/>
                  <a:pt x="957228" y="616248"/>
                  <a:pt x="942213" y="620005"/>
                </a:cubicBezTo>
                <a:cubicBezTo>
                  <a:pt x="930951" y="623763"/>
                  <a:pt x="927197" y="623763"/>
                  <a:pt x="915936" y="616248"/>
                </a:cubicBezTo>
                <a:cubicBezTo>
                  <a:pt x="908428" y="612490"/>
                  <a:pt x="893413" y="612490"/>
                  <a:pt x="878398" y="612490"/>
                </a:cubicBezTo>
                <a:cubicBezTo>
                  <a:pt x="870890" y="616248"/>
                  <a:pt x="859628" y="623763"/>
                  <a:pt x="848367" y="631278"/>
                </a:cubicBezTo>
                <a:cubicBezTo>
                  <a:pt x="867136" y="661339"/>
                  <a:pt x="897167" y="638793"/>
                  <a:pt x="919690" y="642551"/>
                </a:cubicBezTo>
                <a:cubicBezTo>
                  <a:pt x="919690" y="642551"/>
                  <a:pt x="919690" y="642551"/>
                  <a:pt x="919690" y="646309"/>
                </a:cubicBezTo>
                <a:cubicBezTo>
                  <a:pt x="904674" y="650066"/>
                  <a:pt x="889659" y="650066"/>
                  <a:pt x="870890" y="653824"/>
                </a:cubicBezTo>
                <a:cubicBezTo>
                  <a:pt x="870890" y="657581"/>
                  <a:pt x="870890" y="657581"/>
                  <a:pt x="870890" y="657581"/>
                </a:cubicBezTo>
                <a:cubicBezTo>
                  <a:pt x="859628" y="653824"/>
                  <a:pt x="848367" y="650066"/>
                  <a:pt x="837105" y="646309"/>
                </a:cubicBezTo>
                <a:cubicBezTo>
                  <a:pt x="837105" y="638793"/>
                  <a:pt x="855875" y="631278"/>
                  <a:pt x="837105" y="627521"/>
                </a:cubicBezTo>
                <a:cubicBezTo>
                  <a:pt x="840859" y="620005"/>
                  <a:pt x="840859" y="612490"/>
                  <a:pt x="844613" y="604975"/>
                </a:cubicBezTo>
                <a:cubicBezTo>
                  <a:pt x="848367" y="593702"/>
                  <a:pt x="855875" y="586187"/>
                  <a:pt x="863382" y="578672"/>
                </a:cubicBezTo>
                <a:cubicBezTo>
                  <a:pt x="833352" y="582429"/>
                  <a:pt x="807075" y="586187"/>
                  <a:pt x="777044" y="589944"/>
                </a:cubicBezTo>
                <a:cubicBezTo>
                  <a:pt x="769536" y="601217"/>
                  <a:pt x="758275" y="604975"/>
                  <a:pt x="743259" y="597460"/>
                </a:cubicBezTo>
                <a:cubicBezTo>
                  <a:pt x="720736" y="612490"/>
                  <a:pt x="698213" y="616248"/>
                  <a:pt x="671936" y="608733"/>
                </a:cubicBezTo>
                <a:cubicBezTo>
                  <a:pt x="660675" y="608733"/>
                  <a:pt x="649413" y="601217"/>
                  <a:pt x="641906" y="620005"/>
                </a:cubicBezTo>
                <a:cubicBezTo>
                  <a:pt x="641906" y="620005"/>
                  <a:pt x="638152" y="620005"/>
                  <a:pt x="634398" y="620005"/>
                </a:cubicBezTo>
                <a:cubicBezTo>
                  <a:pt x="611875" y="612490"/>
                  <a:pt x="585598" y="601217"/>
                  <a:pt x="563075" y="593702"/>
                </a:cubicBezTo>
                <a:cubicBezTo>
                  <a:pt x="563075" y="586187"/>
                  <a:pt x="563075" y="578672"/>
                  <a:pt x="559321" y="567399"/>
                </a:cubicBezTo>
                <a:cubicBezTo>
                  <a:pt x="566829" y="571156"/>
                  <a:pt x="578091" y="571156"/>
                  <a:pt x="585598" y="574914"/>
                </a:cubicBezTo>
                <a:cubicBezTo>
                  <a:pt x="600614" y="578672"/>
                  <a:pt x="608121" y="574914"/>
                  <a:pt x="615629" y="563641"/>
                </a:cubicBezTo>
                <a:cubicBezTo>
                  <a:pt x="608121" y="548611"/>
                  <a:pt x="600614" y="533580"/>
                  <a:pt x="589352" y="514792"/>
                </a:cubicBezTo>
                <a:cubicBezTo>
                  <a:pt x="604367" y="511035"/>
                  <a:pt x="615629" y="511035"/>
                  <a:pt x="630644" y="507277"/>
                </a:cubicBezTo>
                <a:cubicBezTo>
                  <a:pt x="638152" y="518550"/>
                  <a:pt x="645660" y="522308"/>
                  <a:pt x="660675" y="518550"/>
                </a:cubicBezTo>
                <a:cubicBezTo>
                  <a:pt x="671936" y="514792"/>
                  <a:pt x="686952" y="514792"/>
                  <a:pt x="690706" y="533580"/>
                </a:cubicBezTo>
                <a:cubicBezTo>
                  <a:pt x="694459" y="544853"/>
                  <a:pt x="724490" y="556126"/>
                  <a:pt x="739506" y="552368"/>
                </a:cubicBezTo>
                <a:cubicBezTo>
                  <a:pt x="758275" y="548611"/>
                  <a:pt x="780798" y="541096"/>
                  <a:pt x="803321" y="537338"/>
                </a:cubicBezTo>
                <a:cubicBezTo>
                  <a:pt x="814582" y="533580"/>
                  <a:pt x="818336" y="526065"/>
                  <a:pt x="818336" y="514792"/>
                </a:cubicBezTo>
                <a:cubicBezTo>
                  <a:pt x="814582" y="511035"/>
                  <a:pt x="807075" y="503520"/>
                  <a:pt x="799567" y="499762"/>
                </a:cubicBezTo>
                <a:cubicBezTo>
                  <a:pt x="784552" y="496004"/>
                  <a:pt x="769536" y="496004"/>
                  <a:pt x="754521" y="488489"/>
                </a:cubicBezTo>
                <a:cubicBezTo>
                  <a:pt x="769536" y="488489"/>
                  <a:pt x="788306" y="484732"/>
                  <a:pt x="803321" y="488489"/>
                </a:cubicBezTo>
                <a:cubicBezTo>
                  <a:pt x="818336" y="488489"/>
                  <a:pt x="833352" y="499762"/>
                  <a:pt x="848367" y="507277"/>
                </a:cubicBezTo>
                <a:cubicBezTo>
                  <a:pt x="848367" y="499762"/>
                  <a:pt x="848367" y="496004"/>
                  <a:pt x="844613" y="488489"/>
                </a:cubicBezTo>
                <a:cubicBezTo>
                  <a:pt x="885905" y="480974"/>
                  <a:pt x="927197" y="473459"/>
                  <a:pt x="968490" y="465943"/>
                </a:cubicBezTo>
                <a:cubicBezTo>
                  <a:pt x="975997" y="488489"/>
                  <a:pt x="991013" y="488489"/>
                  <a:pt x="1013536" y="484732"/>
                </a:cubicBezTo>
                <a:cubicBezTo>
                  <a:pt x="1017290" y="480974"/>
                  <a:pt x="1028551" y="484732"/>
                  <a:pt x="1036059" y="484732"/>
                </a:cubicBezTo>
                <a:cubicBezTo>
                  <a:pt x="1039812" y="484732"/>
                  <a:pt x="1039812" y="480974"/>
                  <a:pt x="1047320" y="477216"/>
                </a:cubicBezTo>
                <a:cubicBezTo>
                  <a:pt x="1039812" y="473459"/>
                  <a:pt x="1032305" y="469701"/>
                  <a:pt x="1028551" y="465943"/>
                </a:cubicBezTo>
                <a:cubicBezTo>
                  <a:pt x="1028551" y="465943"/>
                  <a:pt x="1028551" y="465943"/>
                  <a:pt x="1028551" y="462186"/>
                </a:cubicBezTo>
                <a:cubicBezTo>
                  <a:pt x="1047320" y="462186"/>
                  <a:pt x="1066089" y="458428"/>
                  <a:pt x="1084858" y="458428"/>
                </a:cubicBezTo>
                <a:cubicBezTo>
                  <a:pt x="1088612" y="458428"/>
                  <a:pt x="1092366" y="469701"/>
                  <a:pt x="1099874" y="480974"/>
                </a:cubicBezTo>
                <a:cubicBezTo>
                  <a:pt x="1103628" y="477216"/>
                  <a:pt x="1118643" y="480974"/>
                  <a:pt x="1126151" y="465943"/>
                </a:cubicBezTo>
                <a:cubicBezTo>
                  <a:pt x="1126151" y="465943"/>
                  <a:pt x="1137412" y="465943"/>
                  <a:pt x="1148674" y="465943"/>
                </a:cubicBezTo>
                <a:cubicBezTo>
                  <a:pt x="1156181" y="458428"/>
                  <a:pt x="1186212" y="469701"/>
                  <a:pt x="1178704" y="439640"/>
                </a:cubicBezTo>
                <a:cubicBezTo>
                  <a:pt x="1186212" y="439640"/>
                  <a:pt x="1193720" y="439640"/>
                  <a:pt x="1201227" y="439640"/>
                </a:cubicBezTo>
                <a:cubicBezTo>
                  <a:pt x="1201227" y="443398"/>
                  <a:pt x="1204981" y="447155"/>
                  <a:pt x="1208735" y="454671"/>
                </a:cubicBezTo>
                <a:cubicBezTo>
                  <a:pt x="1216243" y="450913"/>
                  <a:pt x="1219997" y="447155"/>
                  <a:pt x="1227504" y="447155"/>
                </a:cubicBezTo>
                <a:cubicBezTo>
                  <a:pt x="1231258" y="443398"/>
                  <a:pt x="1242520" y="447155"/>
                  <a:pt x="1242520" y="450913"/>
                </a:cubicBezTo>
                <a:cubicBezTo>
                  <a:pt x="1242520" y="465943"/>
                  <a:pt x="1253781" y="462186"/>
                  <a:pt x="1265043" y="462186"/>
                </a:cubicBezTo>
                <a:cubicBezTo>
                  <a:pt x="1261289" y="454671"/>
                  <a:pt x="1257535" y="450913"/>
                  <a:pt x="1253781" y="447155"/>
                </a:cubicBezTo>
                <a:cubicBezTo>
                  <a:pt x="1257535" y="439640"/>
                  <a:pt x="1325104" y="428367"/>
                  <a:pt x="1351381" y="428367"/>
                </a:cubicBezTo>
                <a:cubicBezTo>
                  <a:pt x="1358889" y="409579"/>
                  <a:pt x="1377658" y="417095"/>
                  <a:pt x="1392673" y="413337"/>
                </a:cubicBezTo>
                <a:cubicBezTo>
                  <a:pt x="1392673" y="413337"/>
                  <a:pt x="1396427" y="413337"/>
                  <a:pt x="1396427" y="417095"/>
                </a:cubicBezTo>
                <a:cubicBezTo>
                  <a:pt x="1392673" y="420852"/>
                  <a:pt x="1388919" y="424610"/>
                  <a:pt x="1385165" y="428367"/>
                </a:cubicBezTo>
                <a:cubicBezTo>
                  <a:pt x="1362642" y="435883"/>
                  <a:pt x="1336366" y="439640"/>
                  <a:pt x="1313843" y="450913"/>
                </a:cubicBezTo>
                <a:cubicBezTo>
                  <a:pt x="1325104" y="450913"/>
                  <a:pt x="1332612" y="450913"/>
                  <a:pt x="1343873" y="450913"/>
                </a:cubicBezTo>
                <a:cubicBezTo>
                  <a:pt x="1358889" y="450913"/>
                  <a:pt x="1373904" y="450913"/>
                  <a:pt x="1392673" y="450913"/>
                </a:cubicBezTo>
                <a:cubicBezTo>
                  <a:pt x="1407688" y="450913"/>
                  <a:pt x="1407688" y="447155"/>
                  <a:pt x="1407688" y="432125"/>
                </a:cubicBezTo>
                <a:cubicBezTo>
                  <a:pt x="1411442" y="413337"/>
                  <a:pt x="1396427" y="402064"/>
                  <a:pt x="1396427" y="387034"/>
                </a:cubicBezTo>
                <a:cubicBezTo>
                  <a:pt x="1396427" y="387034"/>
                  <a:pt x="1392673" y="379519"/>
                  <a:pt x="1388919" y="383276"/>
                </a:cubicBezTo>
                <a:cubicBezTo>
                  <a:pt x="1377658" y="387034"/>
                  <a:pt x="1370150" y="394549"/>
                  <a:pt x="1358889" y="398306"/>
                </a:cubicBezTo>
                <a:cubicBezTo>
                  <a:pt x="1347627" y="402064"/>
                  <a:pt x="1332612" y="398306"/>
                  <a:pt x="1317596" y="398306"/>
                </a:cubicBezTo>
                <a:cubicBezTo>
                  <a:pt x="1313843" y="398306"/>
                  <a:pt x="1310089" y="394549"/>
                  <a:pt x="1306335" y="394549"/>
                </a:cubicBezTo>
                <a:cubicBezTo>
                  <a:pt x="1295073" y="390791"/>
                  <a:pt x="1287566" y="398306"/>
                  <a:pt x="1291320" y="413337"/>
                </a:cubicBezTo>
                <a:cubicBezTo>
                  <a:pt x="1276304" y="417095"/>
                  <a:pt x="1265043" y="413337"/>
                  <a:pt x="1253781" y="409579"/>
                </a:cubicBezTo>
                <a:cubicBezTo>
                  <a:pt x="1242520" y="402064"/>
                  <a:pt x="1223751" y="417095"/>
                  <a:pt x="1212489" y="394549"/>
                </a:cubicBezTo>
                <a:cubicBezTo>
                  <a:pt x="1212489" y="394549"/>
                  <a:pt x="1208735" y="398306"/>
                  <a:pt x="1208735" y="402064"/>
                </a:cubicBezTo>
                <a:cubicBezTo>
                  <a:pt x="1212489" y="420852"/>
                  <a:pt x="1201227" y="420852"/>
                  <a:pt x="1186212" y="417095"/>
                </a:cubicBezTo>
                <a:cubicBezTo>
                  <a:pt x="1178704" y="417095"/>
                  <a:pt x="1167443" y="417095"/>
                  <a:pt x="1156181" y="417095"/>
                </a:cubicBezTo>
                <a:lnTo>
                  <a:pt x="1122397" y="423858"/>
                </a:lnTo>
                <a:lnTo>
                  <a:pt x="1122397" y="405822"/>
                </a:lnTo>
                <a:cubicBezTo>
                  <a:pt x="1122397" y="400185"/>
                  <a:pt x="1122397" y="394549"/>
                  <a:pt x="1122397" y="387034"/>
                </a:cubicBezTo>
                <a:cubicBezTo>
                  <a:pt x="1133658" y="394549"/>
                  <a:pt x="1141166" y="398306"/>
                  <a:pt x="1152428" y="405822"/>
                </a:cubicBezTo>
                <a:cubicBezTo>
                  <a:pt x="1174951" y="402064"/>
                  <a:pt x="1174951" y="402064"/>
                  <a:pt x="1178704" y="394549"/>
                </a:cubicBezTo>
                <a:cubicBezTo>
                  <a:pt x="1189966" y="387034"/>
                  <a:pt x="1197474" y="383276"/>
                  <a:pt x="1204981" y="383276"/>
                </a:cubicBezTo>
                <a:cubicBezTo>
                  <a:pt x="1212489" y="379519"/>
                  <a:pt x="1219997" y="372003"/>
                  <a:pt x="1227504" y="383276"/>
                </a:cubicBezTo>
                <a:cubicBezTo>
                  <a:pt x="1238766" y="394549"/>
                  <a:pt x="1265043" y="387034"/>
                  <a:pt x="1280058" y="364488"/>
                </a:cubicBezTo>
                <a:cubicBezTo>
                  <a:pt x="1283812" y="372003"/>
                  <a:pt x="1287566" y="379519"/>
                  <a:pt x="1295073" y="383276"/>
                </a:cubicBezTo>
                <a:cubicBezTo>
                  <a:pt x="1306335" y="375761"/>
                  <a:pt x="1321350" y="368246"/>
                  <a:pt x="1332612" y="360730"/>
                </a:cubicBezTo>
                <a:cubicBezTo>
                  <a:pt x="1343873" y="356973"/>
                  <a:pt x="1355135" y="353215"/>
                  <a:pt x="1366396" y="349458"/>
                </a:cubicBezTo>
                <a:cubicBezTo>
                  <a:pt x="1370150" y="349458"/>
                  <a:pt x="1373904" y="349458"/>
                  <a:pt x="1373904" y="349458"/>
                </a:cubicBezTo>
                <a:cubicBezTo>
                  <a:pt x="1392673" y="353215"/>
                  <a:pt x="1407688" y="353215"/>
                  <a:pt x="1422704" y="356973"/>
                </a:cubicBezTo>
                <a:cubicBezTo>
                  <a:pt x="1418950" y="364488"/>
                  <a:pt x="1411442" y="372003"/>
                  <a:pt x="1407688" y="379519"/>
                </a:cubicBezTo>
                <a:cubicBezTo>
                  <a:pt x="1407688" y="387034"/>
                  <a:pt x="1411442" y="398306"/>
                  <a:pt x="1415196" y="398306"/>
                </a:cubicBezTo>
                <a:cubicBezTo>
                  <a:pt x="1426458" y="405822"/>
                  <a:pt x="1430211" y="398306"/>
                  <a:pt x="1433965" y="387034"/>
                </a:cubicBezTo>
                <a:cubicBezTo>
                  <a:pt x="1433965" y="379519"/>
                  <a:pt x="1437719" y="368246"/>
                  <a:pt x="1441473" y="360730"/>
                </a:cubicBezTo>
                <a:cubicBezTo>
                  <a:pt x="1445227" y="360730"/>
                  <a:pt x="1445227" y="360730"/>
                  <a:pt x="1445227" y="360730"/>
                </a:cubicBezTo>
                <a:cubicBezTo>
                  <a:pt x="1445227" y="356973"/>
                  <a:pt x="1441473" y="353215"/>
                  <a:pt x="1437719" y="345700"/>
                </a:cubicBezTo>
                <a:cubicBezTo>
                  <a:pt x="1456488" y="338185"/>
                  <a:pt x="1479011" y="341942"/>
                  <a:pt x="1479011" y="311882"/>
                </a:cubicBezTo>
                <a:cubicBezTo>
                  <a:pt x="1460242" y="315639"/>
                  <a:pt x="1441473" y="315639"/>
                  <a:pt x="1426458" y="319397"/>
                </a:cubicBezTo>
                <a:cubicBezTo>
                  <a:pt x="1426458" y="311882"/>
                  <a:pt x="1433965" y="308124"/>
                  <a:pt x="1437719" y="300609"/>
                </a:cubicBezTo>
                <a:cubicBezTo>
                  <a:pt x="1467750" y="293093"/>
                  <a:pt x="1501534" y="285578"/>
                  <a:pt x="1531565" y="278063"/>
                </a:cubicBezTo>
                <a:cubicBezTo>
                  <a:pt x="1535319" y="274305"/>
                  <a:pt x="1539073" y="266790"/>
                  <a:pt x="1542827" y="263033"/>
                </a:cubicBezTo>
                <a:cubicBezTo>
                  <a:pt x="1542827" y="270548"/>
                  <a:pt x="1542827" y="281821"/>
                  <a:pt x="1542827" y="296851"/>
                </a:cubicBezTo>
                <a:cubicBezTo>
                  <a:pt x="1569103" y="289336"/>
                  <a:pt x="1591626" y="281821"/>
                  <a:pt x="1610395" y="274305"/>
                </a:cubicBezTo>
                <a:cubicBezTo>
                  <a:pt x="1625411" y="270548"/>
                  <a:pt x="1636672" y="263033"/>
                  <a:pt x="1647934" y="274305"/>
                </a:cubicBezTo>
                <a:cubicBezTo>
                  <a:pt x="1655442" y="281821"/>
                  <a:pt x="1666703" y="281821"/>
                  <a:pt x="1674211" y="274305"/>
                </a:cubicBezTo>
                <a:cubicBezTo>
                  <a:pt x="1677965" y="270548"/>
                  <a:pt x="1681718" y="266790"/>
                  <a:pt x="1685472" y="263033"/>
                </a:cubicBezTo>
                <a:cubicBezTo>
                  <a:pt x="1707995" y="259275"/>
                  <a:pt x="1734272" y="259275"/>
                  <a:pt x="1756795" y="251760"/>
                </a:cubicBezTo>
                <a:cubicBezTo>
                  <a:pt x="1764303" y="251760"/>
                  <a:pt x="1771811" y="240487"/>
                  <a:pt x="1783072" y="236729"/>
                </a:cubicBezTo>
                <a:cubicBezTo>
                  <a:pt x="1790580" y="232972"/>
                  <a:pt x="1801841" y="232972"/>
                  <a:pt x="1809349" y="232972"/>
                </a:cubicBezTo>
                <a:cubicBezTo>
                  <a:pt x="1813103" y="221699"/>
                  <a:pt x="1828118" y="217941"/>
                  <a:pt x="1858149" y="229214"/>
                </a:cubicBezTo>
                <a:cubicBezTo>
                  <a:pt x="1854395" y="236729"/>
                  <a:pt x="1861903" y="240487"/>
                  <a:pt x="1869410" y="244245"/>
                </a:cubicBezTo>
                <a:cubicBezTo>
                  <a:pt x="1876918" y="244245"/>
                  <a:pt x="1888179" y="244245"/>
                  <a:pt x="1895687" y="248002"/>
                </a:cubicBezTo>
                <a:cubicBezTo>
                  <a:pt x="1891933" y="263033"/>
                  <a:pt x="1861903" y="248002"/>
                  <a:pt x="1869410" y="274305"/>
                </a:cubicBezTo>
                <a:cubicBezTo>
                  <a:pt x="1884426" y="281821"/>
                  <a:pt x="1903195" y="281821"/>
                  <a:pt x="1918210" y="266790"/>
                </a:cubicBezTo>
                <a:cubicBezTo>
                  <a:pt x="1925718" y="263033"/>
                  <a:pt x="1933225" y="255517"/>
                  <a:pt x="1940733" y="266790"/>
                </a:cubicBezTo>
                <a:cubicBezTo>
                  <a:pt x="1940733" y="270548"/>
                  <a:pt x="1948241" y="270548"/>
                  <a:pt x="1951995" y="266790"/>
                </a:cubicBezTo>
                <a:cubicBezTo>
                  <a:pt x="1963256" y="266790"/>
                  <a:pt x="1970764" y="266790"/>
                  <a:pt x="1982025" y="263033"/>
                </a:cubicBezTo>
                <a:cubicBezTo>
                  <a:pt x="1982025" y="266790"/>
                  <a:pt x="1982025" y="266790"/>
                  <a:pt x="1982025" y="270548"/>
                </a:cubicBezTo>
                <a:cubicBezTo>
                  <a:pt x="1974518" y="274305"/>
                  <a:pt x="1967010" y="274305"/>
                  <a:pt x="1955749" y="278063"/>
                </a:cubicBezTo>
                <a:cubicBezTo>
                  <a:pt x="1963256" y="285578"/>
                  <a:pt x="1967010" y="293093"/>
                  <a:pt x="1974518" y="300609"/>
                </a:cubicBezTo>
                <a:cubicBezTo>
                  <a:pt x="1974518" y="300609"/>
                  <a:pt x="1970764" y="300609"/>
                  <a:pt x="1970764" y="304366"/>
                </a:cubicBezTo>
                <a:cubicBezTo>
                  <a:pt x="1967010" y="319397"/>
                  <a:pt x="1955749" y="326912"/>
                  <a:pt x="1940733" y="330670"/>
                </a:cubicBezTo>
                <a:cubicBezTo>
                  <a:pt x="1940733" y="338185"/>
                  <a:pt x="1940733" y="349458"/>
                  <a:pt x="1944487" y="353215"/>
                </a:cubicBezTo>
                <a:cubicBezTo>
                  <a:pt x="1948241" y="360730"/>
                  <a:pt x="1955749" y="364488"/>
                  <a:pt x="1967010" y="372003"/>
                </a:cubicBezTo>
                <a:cubicBezTo>
                  <a:pt x="1955749" y="379519"/>
                  <a:pt x="1948241" y="394549"/>
                  <a:pt x="1929472" y="387034"/>
                </a:cubicBezTo>
                <a:cubicBezTo>
                  <a:pt x="1921964" y="387034"/>
                  <a:pt x="1910702" y="390791"/>
                  <a:pt x="1903195" y="398306"/>
                </a:cubicBezTo>
                <a:cubicBezTo>
                  <a:pt x="1899441" y="398306"/>
                  <a:pt x="1903195" y="405822"/>
                  <a:pt x="1899441" y="409579"/>
                </a:cubicBezTo>
                <a:cubicBezTo>
                  <a:pt x="1891933" y="417095"/>
                  <a:pt x="1884426" y="424610"/>
                  <a:pt x="1873164" y="432125"/>
                </a:cubicBezTo>
                <a:cubicBezTo>
                  <a:pt x="1873164" y="424610"/>
                  <a:pt x="1873164" y="420852"/>
                  <a:pt x="1873164" y="417095"/>
                </a:cubicBezTo>
                <a:cubicBezTo>
                  <a:pt x="1854395" y="409579"/>
                  <a:pt x="1843133" y="420852"/>
                  <a:pt x="1831872" y="432125"/>
                </a:cubicBezTo>
                <a:cubicBezTo>
                  <a:pt x="1839380" y="439640"/>
                  <a:pt x="1843133" y="447155"/>
                  <a:pt x="1850641" y="454671"/>
                </a:cubicBezTo>
                <a:cubicBezTo>
                  <a:pt x="1854395" y="454671"/>
                  <a:pt x="1861903" y="454671"/>
                  <a:pt x="1869410" y="450913"/>
                </a:cubicBezTo>
                <a:cubicBezTo>
                  <a:pt x="1865656" y="462186"/>
                  <a:pt x="1861903" y="469701"/>
                  <a:pt x="1858149" y="480974"/>
                </a:cubicBezTo>
                <a:cubicBezTo>
                  <a:pt x="1869410" y="473459"/>
                  <a:pt x="1884426" y="469701"/>
                  <a:pt x="1891933" y="462186"/>
                </a:cubicBezTo>
                <a:cubicBezTo>
                  <a:pt x="1906949" y="450913"/>
                  <a:pt x="1921964" y="447155"/>
                  <a:pt x="1940733" y="443398"/>
                </a:cubicBezTo>
                <a:cubicBezTo>
                  <a:pt x="1955749" y="443398"/>
                  <a:pt x="1974518" y="439640"/>
                  <a:pt x="1989533" y="435883"/>
                </a:cubicBezTo>
                <a:cubicBezTo>
                  <a:pt x="1989533" y="439640"/>
                  <a:pt x="1985779" y="447155"/>
                  <a:pt x="1985779" y="454671"/>
                </a:cubicBezTo>
                <a:cubicBezTo>
                  <a:pt x="1993287" y="454671"/>
                  <a:pt x="2000795" y="454671"/>
                  <a:pt x="2008302" y="450913"/>
                </a:cubicBezTo>
                <a:cubicBezTo>
                  <a:pt x="2019564" y="450913"/>
                  <a:pt x="2027071" y="450913"/>
                  <a:pt x="2027071" y="465943"/>
                </a:cubicBezTo>
                <a:cubicBezTo>
                  <a:pt x="2053348" y="462186"/>
                  <a:pt x="2079625" y="447155"/>
                  <a:pt x="2109656" y="469701"/>
                </a:cubicBezTo>
                <a:cubicBezTo>
                  <a:pt x="2102148" y="473459"/>
                  <a:pt x="2098394" y="480974"/>
                  <a:pt x="2094641" y="484732"/>
                </a:cubicBezTo>
                <a:cubicBezTo>
                  <a:pt x="2098394" y="488489"/>
                  <a:pt x="2098394" y="492247"/>
                  <a:pt x="2102148" y="496004"/>
                </a:cubicBezTo>
                <a:cubicBezTo>
                  <a:pt x="2094641" y="496004"/>
                  <a:pt x="2090887" y="492247"/>
                  <a:pt x="2087133" y="492247"/>
                </a:cubicBezTo>
                <a:cubicBezTo>
                  <a:pt x="2083379" y="499762"/>
                  <a:pt x="2079625" y="507277"/>
                  <a:pt x="2079625" y="511035"/>
                </a:cubicBezTo>
                <a:cubicBezTo>
                  <a:pt x="2079625" y="522308"/>
                  <a:pt x="2087133" y="533580"/>
                  <a:pt x="2087133" y="541096"/>
                </a:cubicBezTo>
                <a:cubicBezTo>
                  <a:pt x="2083379" y="544853"/>
                  <a:pt x="2072117" y="548611"/>
                  <a:pt x="2068364" y="552368"/>
                </a:cubicBezTo>
                <a:cubicBezTo>
                  <a:pt x="2060856" y="556126"/>
                  <a:pt x="2053348" y="559884"/>
                  <a:pt x="2049594" y="563641"/>
                </a:cubicBezTo>
                <a:cubicBezTo>
                  <a:pt x="2038333" y="571156"/>
                  <a:pt x="2027071" y="578672"/>
                  <a:pt x="2008302" y="571156"/>
                </a:cubicBezTo>
                <a:cubicBezTo>
                  <a:pt x="2000795" y="567399"/>
                  <a:pt x="1989533" y="574914"/>
                  <a:pt x="1978272" y="578672"/>
                </a:cubicBezTo>
                <a:cubicBezTo>
                  <a:pt x="1978272" y="578672"/>
                  <a:pt x="1978272" y="582429"/>
                  <a:pt x="1978272" y="586187"/>
                </a:cubicBezTo>
                <a:cubicBezTo>
                  <a:pt x="1985779" y="586187"/>
                  <a:pt x="1993287" y="586187"/>
                  <a:pt x="2000795" y="582429"/>
                </a:cubicBezTo>
                <a:cubicBezTo>
                  <a:pt x="1997041" y="589944"/>
                  <a:pt x="1997041" y="593702"/>
                  <a:pt x="1993287" y="597460"/>
                </a:cubicBezTo>
                <a:cubicBezTo>
                  <a:pt x="2008302" y="604975"/>
                  <a:pt x="2012056" y="597460"/>
                  <a:pt x="2015810" y="578672"/>
                </a:cubicBezTo>
                <a:cubicBezTo>
                  <a:pt x="2042087" y="597460"/>
                  <a:pt x="2060856" y="612490"/>
                  <a:pt x="2087133" y="627521"/>
                </a:cubicBezTo>
                <a:cubicBezTo>
                  <a:pt x="2087133" y="627521"/>
                  <a:pt x="2087133" y="635036"/>
                  <a:pt x="2090887" y="638793"/>
                </a:cubicBezTo>
                <a:cubicBezTo>
                  <a:pt x="2124671" y="631278"/>
                  <a:pt x="2162210" y="620005"/>
                  <a:pt x="2195994" y="608733"/>
                </a:cubicBezTo>
                <a:cubicBezTo>
                  <a:pt x="2195994" y="601217"/>
                  <a:pt x="2192240" y="597460"/>
                  <a:pt x="2188486" y="589944"/>
                </a:cubicBezTo>
                <a:cubicBezTo>
                  <a:pt x="2218517" y="597460"/>
                  <a:pt x="2226025" y="574914"/>
                  <a:pt x="2233532" y="556126"/>
                </a:cubicBezTo>
                <a:cubicBezTo>
                  <a:pt x="2248548" y="559884"/>
                  <a:pt x="2263563" y="563641"/>
                  <a:pt x="2271071" y="563641"/>
                </a:cubicBezTo>
                <a:cubicBezTo>
                  <a:pt x="2278578" y="552368"/>
                  <a:pt x="2282332" y="544853"/>
                  <a:pt x="2289840" y="533580"/>
                </a:cubicBezTo>
                <a:cubicBezTo>
                  <a:pt x="2316117" y="567399"/>
                  <a:pt x="2342394" y="548611"/>
                  <a:pt x="2368671" y="537338"/>
                </a:cubicBezTo>
                <a:cubicBezTo>
                  <a:pt x="2398701" y="522308"/>
                  <a:pt x="2428732" y="507277"/>
                  <a:pt x="2458763" y="492247"/>
                </a:cubicBezTo>
                <a:cubicBezTo>
                  <a:pt x="2455009" y="480974"/>
                  <a:pt x="2451255" y="469701"/>
                  <a:pt x="2455009" y="469701"/>
                </a:cubicBezTo>
                <a:cubicBezTo>
                  <a:pt x="2462516" y="465943"/>
                  <a:pt x="2470024" y="462186"/>
                  <a:pt x="2477532" y="462186"/>
                </a:cubicBezTo>
                <a:cubicBezTo>
                  <a:pt x="2488793" y="469701"/>
                  <a:pt x="2473778" y="492247"/>
                  <a:pt x="2500055" y="492247"/>
                </a:cubicBezTo>
                <a:cubicBezTo>
                  <a:pt x="2503809" y="477216"/>
                  <a:pt x="2511316" y="465943"/>
                  <a:pt x="2518824" y="450913"/>
                </a:cubicBezTo>
                <a:cubicBezTo>
                  <a:pt x="2522578" y="454671"/>
                  <a:pt x="2526332" y="462186"/>
                  <a:pt x="2530085" y="465943"/>
                </a:cubicBezTo>
                <a:cubicBezTo>
                  <a:pt x="2548855" y="462186"/>
                  <a:pt x="2571378" y="450913"/>
                  <a:pt x="2586393" y="454671"/>
                </a:cubicBezTo>
                <a:cubicBezTo>
                  <a:pt x="2608916" y="462186"/>
                  <a:pt x="2616424" y="447155"/>
                  <a:pt x="2627685" y="435883"/>
                </a:cubicBezTo>
                <a:cubicBezTo>
                  <a:pt x="2627685" y="432125"/>
                  <a:pt x="2635193" y="435883"/>
                  <a:pt x="2638947" y="432125"/>
                </a:cubicBezTo>
                <a:cubicBezTo>
                  <a:pt x="2661470" y="428367"/>
                  <a:pt x="2680239" y="420852"/>
                  <a:pt x="2687747" y="398306"/>
                </a:cubicBezTo>
                <a:cubicBezTo>
                  <a:pt x="2687747" y="387034"/>
                  <a:pt x="2695254" y="390791"/>
                  <a:pt x="2710270" y="398306"/>
                </a:cubicBezTo>
                <a:cubicBezTo>
                  <a:pt x="2729039" y="390791"/>
                  <a:pt x="2751562" y="387034"/>
                  <a:pt x="2770331" y="379519"/>
                </a:cubicBezTo>
                <a:cubicBezTo>
                  <a:pt x="2785346" y="372003"/>
                  <a:pt x="2800361" y="368246"/>
                  <a:pt x="2811623" y="353215"/>
                </a:cubicBezTo>
                <a:cubicBezTo>
                  <a:pt x="2815377" y="349458"/>
                  <a:pt x="2826638" y="345700"/>
                  <a:pt x="2837900" y="345700"/>
                </a:cubicBezTo>
                <a:cubicBezTo>
                  <a:pt x="2852915" y="341942"/>
                  <a:pt x="2852915" y="338185"/>
                  <a:pt x="2845407" y="326912"/>
                </a:cubicBezTo>
                <a:cubicBezTo>
                  <a:pt x="2852915" y="323154"/>
                  <a:pt x="2860423" y="319397"/>
                  <a:pt x="2871684" y="315639"/>
                </a:cubicBezTo>
                <a:cubicBezTo>
                  <a:pt x="2879192" y="326912"/>
                  <a:pt x="2890454" y="330670"/>
                  <a:pt x="2905469" y="315639"/>
                </a:cubicBezTo>
                <a:cubicBezTo>
                  <a:pt x="2905469" y="315639"/>
                  <a:pt x="2909223" y="315639"/>
                  <a:pt x="2912976" y="315639"/>
                </a:cubicBezTo>
                <a:cubicBezTo>
                  <a:pt x="2935500" y="311882"/>
                  <a:pt x="2958023" y="308124"/>
                  <a:pt x="2976792" y="300609"/>
                </a:cubicBezTo>
                <a:cubicBezTo>
                  <a:pt x="2984299" y="296851"/>
                  <a:pt x="2988053" y="289336"/>
                  <a:pt x="2991807" y="281821"/>
                </a:cubicBezTo>
                <a:cubicBezTo>
                  <a:pt x="2995561" y="278063"/>
                  <a:pt x="2999315" y="278063"/>
                  <a:pt x="3006822" y="278063"/>
                </a:cubicBezTo>
                <a:cubicBezTo>
                  <a:pt x="3036853" y="274305"/>
                  <a:pt x="3063130" y="266790"/>
                  <a:pt x="3081899" y="244245"/>
                </a:cubicBezTo>
                <a:cubicBezTo>
                  <a:pt x="3081899" y="244245"/>
                  <a:pt x="3085653" y="240487"/>
                  <a:pt x="3085653" y="240487"/>
                </a:cubicBezTo>
                <a:cubicBezTo>
                  <a:pt x="3123192" y="244245"/>
                  <a:pt x="3134453" y="195396"/>
                  <a:pt x="3171992" y="195396"/>
                </a:cubicBezTo>
                <a:cubicBezTo>
                  <a:pt x="3187007" y="206668"/>
                  <a:pt x="3190760" y="206668"/>
                  <a:pt x="3205776" y="191638"/>
                </a:cubicBezTo>
                <a:cubicBezTo>
                  <a:pt x="3209530" y="191638"/>
                  <a:pt x="3213283" y="187881"/>
                  <a:pt x="3217037" y="184123"/>
                </a:cubicBezTo>
                <a:cubicBezTo>
                  <a:pt x="3239560" y="176608"/>
                  <a:pt x="3258329" y="169092"/>
                  <a:pt x="3280852" y="161577"/>
                </a:cubicBezTo>
                <a:cubicBezTo>
                  <a:pt x="3295869" y="172850"/>
                  <a:pt x="3307129" y="169092"/>
                  <a:pt x="3318391" y="150304"/>
                </a:cubicBezTo>
                <a:cubicBezTo>
                  <a:pt x="3318391" y="146547"/>
                  <a:pt x="3318391" y="146547"/>
                  <a:pt x="3318391" y="142789"/>
                </a:cubicBezTo>
                <a:cubicBezTo>
                  <a:pt x="3333406" y="139032"/>
                  <a:pt x="3348421" y="131516"/>
                  <a:pt x="3359683" y="127759"/>
                </a:cubicBezTo>
                <a:cubicBezTo>
                  <a:pt x="3378452" y="124001"/>
                  <a:pt x="3385960" y="112728"/>
                  <a:pt x="3378452" y="97698"/>
                </a:cubicBezTo>
                <a:cubicBezTo>
                  <a:pt x="3389714" y="86425"/>
                  <a:pt x="3404729" y="86425"/>
                  <a:pt x="3415991" y="93940"/>
                </a:cubicBezTo>
                <a:cubicBezTo>
                  <a:pt x="3431006" y="105213"/>
                  <a:pt x="3434760" y="90183"/>
                  <a:pt x="3442267" y="82667"/>
                </a:cubicBezTo>
                <a:cubicBezTo>
                  <a:pt x="3438514" y="78910"/>
                  <a:pt x="3434760" y="71395"/>
                  <a:pt x="3427252" y="67637"/>
                </a:cubicBezTo>
                <a:cubicBezTo>
                  <a:pt x="3415991" y="63879"/>
                  <a:pt x="3397221" y="60122"/>
                  <a:pt x="3382206" y="60122"/>
                </a:cubicBezTo>
                <a:cubicBezTo>
                  <a:pt x="3378452" y="56364"/>
                  <a:pt x="3370944" y="63879"/>
                  <a:pt x="3367191" y="63879"/>
                </a:cubicBezTo>
                <a:cubicBezTo>
                  <a:pt x="3363437" y="63879"/>
                  <a:pt x="3359683" y="63879"/>
                  <a:pt x="3355929" y="63879"/>
                </a:cubicBezTo>
                <a:cubicBezTo>
                  <a:pt x="3352175" y="60122"/>
                  <a:pt x="3352175" y="60122"/>
                  <a:pt x="3352175" y="56364"/>
                </a:cubicBezTo>
                <a:cubicBezTo>
                  <a:pt x="3363437" y="52607"/>
                  <a:pt x="3378452" y="45091"/>
                  <a:pt x="3389714" y="41334"/>
                </a:cubicBezTo>
                <a:cubicBezTo>
                  <a:pt x="3412237" y="37576"/>
                  <a:pt x="3434760" y="33819"/>
                  <a:pt x="3457283" y="30061"/>
                </a:cubicBezTo>
                <a:cubicBezTo>
                  <a:pt x="3464790" y="26303"/>
                  <a:pt x="3472298" y="22546"/>
                  <a:pt x="3479806" y="15031"/>
                </a:cubicBezTo>
                <a:cubicBezTo>
                  <a:pt x="3483560" y="15031"/>
                  <a:pt x="3483560" y="15031"/>
                  <a:pt x="3483560" y="15031"/>
                </a:cubicBezTo>
                <a:cubicBezTo>
                  <a:pt x="3498575" y="30061"/>
                  <a:pt x="3517344" y="30061"/>
                  <a:pt x="3536113" y="30061"/>
                </a:cubicBezTo>
                <a:cubicBezTo>
                  <a:pt x="3539867" y="30061"/>
                  <a:pt x="3543621" y="33819"/>
                  <a:pt x="3547375" y="41334"/>
                </a:cubicBezTo>
                <a:cubicBezTo>
                  <a:pt x="3547375" y="48849"/>
                  <a:pt x="3551129" y="60122"/>
                  <a:pt x="3551129" y="71395"/>
                </a:cubicBezTo>
                <a:cubicBezTo>
                  <a:pt x="3543621" y="82667"/>
                  <a:pt x="3513590" y="71395"/>
                  <a:pt x="3506083" y="97698"/>
                </a:cubicBezTo>
                <a:cubicBezTo>
                  <a:pt x="3521098" y="101455"/>
                  <a:pt x="3532359" y="105213"/>
                  <a:pt x="3547375" y="93940"/>
                </a:cubicBezTo>
                <a:cubicBezTo>
                  <a:pt x="3547375" y="90183"/>
                  <a:pt x="3554882" y="90183"/>
                  <a:pt x="3562390" y="90183"/>
                </a:cubicBezTo>
                <a:cubicBezTo>
                  <a:pt x="3592421" y="93940"/>
                  <a:pt x="3622452" y="93940"/>
                  <a:pt x="3652482" y="93940"/>
                </a:cubicBezTo>
                <a:cubicBezTo>
                  <a:pt x="3663744" y="97698"/>
                  <a:pt x="3678759" y="93940"/>
                  <a:pt x="3690021" y="90183"/>
                </a:cubicBezTo>
                <a:cubicBezTo>
                  <a:pt x="3701282" y="90183"/>
                  <a:pt x="3712544" y="86425"/>
                  <a:pt x="3720052" y="101455"/>
                </a:cubicBezTo>
                <a:cubicBezTo>
                  <a:pt x="3712544" y="101455"/>
                  <a:pt x="3705036" y="101455"/>
                  <a:pt x="3701282" y="97698"/>
                </a:cubicBezTo>
                <a:cubicBezTo>
                  <a:pt x="3697529" y="105213"/>
                  <a:pt x="3697529" y="112728"/>
                  <a:pt x="3697529" y="116486"/>
                </a:cubicBezTo>
                <a:cubicBezTo>
                  <a:pt x="3667498" y="146547"/>
                  <a:pt x="3629959" y="146547"/>
                  <a:pt x="3588667" y="146547"/>
                </a:cubicBezTo>
                <a:cubicBezTo>
                  <a:pt x="3596175" y="157820"/>
                  <a:pt x="3599928" y="165335"/>
                  <a:pt x="3603682" y="169092"/>
                </a:cubicBezTo>
                <a:cubicBezTo>
                  <a:pt x="3614944" y="169092"/>
                  <a:pt x="3626205" y="169092"/>
                  <a:pt x="3637467" y="169092"/>
                </a:cubicBezTo>
                <a:cubicBezTo>
                  <a:pt x="3641221" y="165335"/>
                  <a:pt x="3641221" y="161577"/>
                  <a:pt x="3644975" y="154062"/>
                </a:cubicBezTo>
                <a:cubicBezTo>
                  <a:pt x="3663744" y="150304"/>
                  <a:pt x="3682513" y="150304"/>
                  <a:pt x="3701282" y="146547"/>
                </a:cubicBezTo>
                <a:cubicBezTo>
                  <a:pt x="3701282" y="165335"/>
                  <a:pt x="3686267" y="172850"/>
                  <a:pt x="3656236" y="169092"/>
                </a:cubicBezTo>
                <a:cubicBezTo>
                  <a:pt x="3644975" y="184123"/>
                  <a:pt x="3633713" y="191638"/>
                  <a:pt x="3622452" y="202911"/>
                </a:cubicBezTo>
                <a:cubicBezTo>
                  <a:pt x="3611190" y="210426"/>
                  <a:pt x="3596175" y="217941"/>
                  <a:pt x="3581159" y="225457"/>
                </a:cubicBezTo>
                <a:cubicBezTo>
                  <a:pt x="3596175" y="229214"/>
                  <a:pt x="3607436" y="236729"/>
                  <a:pt x="3618698" y="221699"/>
                </a:cubicBezTo>
                <a:cubicBezTo>
                  <a:pt x="3622452" y="217941"/>
                  <a:pt x="3637467" y="217941"/>
                  <a:pt x="3648728" y="221699"/>
                </a:cubicBezTo>
                <a:cubicBezTo>
                  <a:pt x="3656236" y="221699"/>
                  <a:pt x="3667498" y="229214"/>
                  <a:pt x="3671252" y="214184"/>
                </a:cubicBezTo>
                <a:cubicBezTo>
                  <a:pt x="3671252" y="214184"/>
                  <a:pt x="3678759" y="214184"/>
                  <a:pt x="3682513" y="214184"/>
                </a:cubicBezTo>
                <a:cubicBezTo>
                  <a:pt x="3686267" y="214184"/>
                  <a:pt x="3693775" y="214184"/>
                  <a:pt x="3697529" y="210426"/>
                </a:cubicBezTo>
                <a:cubicBezTo>
                  <a:pt x="3716297" y="195396"/>
                  <a:pt x="3723805" y="195396"/>
                  <a:pt x="3735067" y="214184"/>
                </a:cubicBezTo>
                <a:cubicBezTo>
                  <a:pt x="3750082" y="206668"/>
                  <a:pt x="3768852" y="202911"/>
                  <a:pt x="3783866" y="217941"/>
                </a:cubicBezTo>
                <a:cubicBezTo>
                  <a:pt x="3783866" y="217941"/>
                  <a:pt x="3791374" y="217941"/>
                  <a:pt x="3795129" y="217941"/>
                </a:cubicBezTo>
                <a:cubicBezTo>
                  <a:pt x="3806389" y="199153"/>
                  <a:pt x="3828912" y="187881"/>
                  <a:pt x="3843929" y="176608"/>
                </a:cubicBezTo>
                <a:cubicBezTo>
                  <a:pt x="3843929" y="172850"/>
                  <a:pt x="3843929" y="172850"/>
                  <a:pt x="3843929" y="169092"/>
                </a:cubicBezTo>
                <a:cubicBezTo>
                  <a:pt x="3828912" y="165335"/>
                  <a:pt x="3813897" y="161577"/>
                  <a:pt x="3798882" y="157820"/>
                </a:cubicBezTo>
                <a:cubicBezTo>
                  <a:pt x="3798882" y="154062"/>
                  <a:pt x="3795129" y="142789"/>
                  <a:pt x="3795129" y="139032"/>
                </a:cubicBezTo>
                <a:cubicBezTo>
                  <a:pt x="3798882" y="135274"/>
                  <a:pt x="3806389" y="135274"/>
                  <a:pt x="3813897" y="131516"/>
                </a:cubicBezTo>
                <a:cubicBezTo>
                  <a:pt x="3795129" y="108971"/>
                  <a:pt x="3772605" y="105213"/>
                  <a:pt x="3753836" y="124001"/>
                </a:cubicBezTo>
                <a:cubicBezTo>
                  <a:pt x="3750082" y="127759"/>
                  <a:pt x="3742575" y="127759"/>
                  <a:pt x="3735067" y="127759"/>
                </a:cubicBezTo>
                <a:cubicBezTo>
                  <a:pt x="3738820" y="120244"/>
                  <a:pt x="3746329" y="116486"/>
                  <a:pt x="3753836" y="105213"/>
                </a:cubicBezTo>
                <a:cubicBezTo>
                  <a:pt x="3742575" y="105213"/>
                  <a:pt x="3735067" y="101455"/>
                  <a:pt x="3727559" y="101455"/>
                </a:cubicBezTo>
                <a:cubicBezTo>
                  <a:pt x="3727559" y="97698"/>
                  <a:pt x="3727559" y="97698"/>
                  <a:pt x="3727559" y="93940"/>
                </a:cubicBezTo>
                <a:cubicBezTo>
                  <a:pt x="3746329" y="97698"/>
                  <a:pt x="3765097" y="97698"/>
                  <a:pt x="3783866" y="97698"/>
                </a:cubicBezTo>
                <a:cubicBezTo>
                  <a:pt x="3787620" y="93940"/>
                  <a:pt x="3791374" y="90183"/>
                  <a:pt x="3798882" y="82667"/>
                </a:cubicBezTo>
                <a:cubicBezTo>
                  <a:pt x="3802636" y="90183"/>
                  <a:pt x="3802636" y="93940"/>
                  <a:pt x="3806389" y="97698"/>
                </a:cubicBezTo>
                <a:cubicBezTo>
                  <a:pt x="3825159" y="97698"/>
                  <a:pt x="3840174" y="93940"/>
                  <a:pt x="3858943" y="90183"/>
                </a:cubicBezTo>
                <a:cubicBezTo>
                  <a:pt x="3862697" y="90183"/>
                  <a:pt x="3870205" y="90183"/>
                  <a:pt x="3870205" y="93940"/>
                </a:cubicBezTo>
                <a:cubicBezTo>
                  <a:pt x="3885220" y="108971"/>
                  <a:pt x="3896482" y="97698"/>
                  <a:pt x="3915251" y="90183"/>
                </a:cubicBezTo>
                <a:cubicBezTo>
                  <a:pt x="3900235" y="105213"/>
                  <a:pt x="3903989" y="131516"/>
                  <a:pt x="3870205" y="131516"/>
                </a:cubicBezTo>
                <a:cubicBezTo>
                  <a:pt x="3877712" y="135274"/>
                  <a:pt x="3881466" y="139032"/>
                  <a:pt x="3885220" y="142789"/>
                </a:cubicBezTo>
                <a:cubicBezTo>
                  <a:pt x="3873958" y="142789"/>
                  <a:pt x="3858943" y="142789"/>
                  <a:pt x="3843929" y="146547"/>
                </a:cubicBezTo>
                <a:cubicBezTo>
                  <a:pt x="3851435" y="161577"/>
                  <a:pt x="3855189" y="169092"/>
                  <a:pt x="3858943" y="180365"/>
                </a:cubicBezTo>
                <a:cubicBezTo>
                  <a:pt x="3847682" y="187881"/>
                  <a:pt x="3840174" y="202911"/>
                  <a:pt x="3828912" y="214184"/>
                </a:cubicBezTo>
                <a:cubicBezTo>
                  <a:pt x="3821406" y="217941"/>
                  <a:pt x="3810143" y="229214"/>
                  <a:pt x="3802636" y="229214"/>
                </a:cubicBezTo>
                <a:cubicBezTo>
                  <a:pt x="3791374" y="225457"/>
                  <a:pt x="3783866" y="229214"/>
                  <a:pt x="3776359" y="240487"/>
                </a:cubicBezTo>
                <a:cubicBezTo>
                  <a:pt x="3776359" y="244245"/>
                  <a:pt x="3772605" y="244245"/>
                  <a:pt x="3765097" y="248002"/>
                </a:cubicBezTo>
                <a:cubicBezTo>
                  <a:pt x="3772605" y="251760"/>
                  <a:pt x="3776359" y="251760"/>
                  <a:pt x="3783866" y="251760"/>
                </a:cubicBezTo>
                <a:cubicBezTo>
                  <a:pt x="3787620" y="255517"/>
                  <a:pt x="3787620" y="259275"/>
                  <a:pt x="3791374" y="263033"/>
                </a:cubicBezTo>
                <a:cubicBezTo>
                  <a:pt x="3787620" y="263033"/>
                  <a:pt x="3783866" y="266790"/>
                  <a:pt x="3780113" y="270548"/>
                </a:cubicBezTo>
                <a:cubicBezTo>
                  <a:pt x="3772605" y="270548"/>
                  <a:pt x="3761343" y="274305"/>
                  <a:pt x="3750082" y="274305"/>
                </a:cubicBezTo>
                <a:cubicBezTo>
                  <a:pt x="3753836" y="278063"/>
                  <a:pt x="3753836" y="281821"/>
                  <a:pt x="3757590" y="285578"/>
                </a:cubicBezTo>
                <a:cubicBezTo>
                  <a:pt x="3746329" y="293093"/>
                  <a:pt x="3735067" y="300609"/>
                  <a:pt x="3720052" y="311882"/>
                </a:cubicBezTo>
                <a:cubicBezTo>
                  <a:pt x="3731313" y="311882"/>
                  <a:pt x="3738820" y="311882"/>
                  <a:pt x="3750082" y="311882"/>
                </a:cubicBezTo>
                <a:cubicBezTo>
                  <a:pt x="3742575" y="323154"/>
                  <a:pt x="3735067" y="330670"/>
                  <a:pt x="3727559" y="341942"/>
                </a:cubicBezTo>
                <a:cubicBezTo>
                  <a:pt x="3757590" y="345700"/>
                  <a:pt x="3787620" y="326912"/>
                  <a:pt x="3813897" y="349458"/>
                </a:cubicBezTo>
                <a:cubicBezTo>
                  <a:pt x="3798882" y="353215"/>
                  <a:pt x="3783866" y="360730"/>
                  <a:pt x="3768852" y="364488"/>
                </a:cubicBezTo>
                <a:cubicBezTo>
                  <a:pt x="3753836" y="349458"/>
                  <a:pt x="3727559" y="349458"/>
                  <a:pt x="3712544" y="368246"/>
                </a:cubicBezTo>
                <a:cubicBezTo>
                  <a:pt x="3708790" y="372003"/>
                  <a:pt x="3701282" y="372003"/>
                  <a:pt x="3697529" y="372003"/>
                </a:cubicBezTo>
                <a:cubicBezTo>
                  <a:pt x="3682513" y="368246"/>
                  <a:pt x="3671252" y="372003"/>
                  <a:pt x="3656236" y="383276"/>
                </a:cubicBezTo>
                <a:cubicBezTo>
                  <a:pt x="3659990" y="387034"/>
                  <a:pt x="3663744" y="387034"/>
                  <a:pt x="3671252" y="390791"/>
                </a:cubicBezTo>
                <a:cubicBezTo>
                  <a:pt x="3667498" y="394549"/>
                  <a:pt x="3663744" y="398306"/>
                  <a:pt x="3656236" y="405822"/>
                </a:cubicBezTo>
                <a:cubicBezTo>
                  <a:pt x="3659990" y="409579"/>
                  <a:pt x="3663744" y="409579"/>
                  <a:pt x="3667498" y="413337"/>
                </a:cubicBezTo>
                <a:cubicBezTo>
                  <a:pt x="3667498" y="413337"/>
                  <a:pt x="3667498" y="417095"/>
                  <a:pt x="3667498" y="417095"/>
                </a:cubicBezTo>
                <a:cubicBezTo>
                  <a:pt x="3656236" y="413337"/>
                  <a:pt x="3644975" y="409579"/>
                  <a:pt x="3629959" y="402064"/>
                </a:cubicBezTo>
                <a:cubicBezTo>
                  <a:pt x="3629959" y="409579"/>
                  <a:pt x="3629959" y="417095"/>
                  <a:pt x="3629959" y="417095"/>
                </a:cubicBezTo>
                <a:cubicBezTo>
                  <a:pt x="3603682" y="417095"/>
                  <a:pt x="3577405" y="413337"/>
                  <a:pt x="3547375" y="413337"/>
                </a:cubicBezTo>
                <a:cubicBezTo>
                  <a:pt x="3554882" y="424610"/>
                  <a:pt x="3558636" y="432125"/>
                  <a:pt x="3562390" y="439640"/>
                </a:cubicBezTo>
                <a:cubicBezTo>
                  <a:pt x="3558636" y="443398"/>
                  <a:pt x="3551129" y="443398"/>
                  <a:pt x="3543621" y="443398"/>
                </a:cubicBezTo>
                <a:cubicBezTo>
                  <a:pt x="3554882" y="462186"/>
                  <a:pt x="3558636" y="462186"/>
                  <a:pt x="3599928" y="428367"/>
                </a:cubicBezTo>
                <a:cubicBezTo>
                  <a:pt x="3607436" y="443398"/>
                  <a:pt x="3618698" y="450913"/>
                  <a:pt x="3633713" y="439640"/>
                </a:cubicBezTo>
                <a:cubicBezTo>
                  <a:pt x="3641221" y="435883"/>
                  <a:pt x="3648728" y="432125"/>
                  <a:pt x="3656236" y="439640"/>
                </a:cubicBezTo>
                <a:cubicBezTo>
                  <a:pt x="3656236" y="439640"/>
                  <a:pt x="3663744" y="439640"/>
                  <a:pt x="3667498" y="439640"/>
                </a:cubicBezTo>
                <a:cubicBezTo>
                  <a:pt x="3693775" y="428367"/>
                  <a:pt x="3720052" y="420852"/>
                  <a:pt x="3750082" y="413337"/>
                </a:cubicBezTo>
                <a:cubicBezTo>
                  <a:pt x="3757590" y="409579"/>
                  <a:pt x="3765097" y="398306"/>
                  <a:pt x="3776359" y="394549"/>
                </a:cubicBezTo>
                <a:cubicBezTo>
                  <a:pt x="3776359" y="390791"/>
                  <a:pt x="3772605" y="390791"/>
                  <a:pt x="3772605" y="387034"/>
                </a:cubicBezTo>
                <a:cubicBezTo>
                  <a:pt x="3783866" y="390791"/>
                  <a:pt x="3791374" y="394549"/>
                  <a:pt x="3802636" y="394549"/>
                </a:cubicBezTo>
                <a:cubicBezTo>
                  <a:pt x="3810143" y="390791"/>
                  <a:pt x="3821406" y="383276"/>
                  <a:pt x="3828912" y="379519"/>
                </a:cubicBezTo>
                <a:cubicBezTo>
                  <a:pt x="3832666" y="372003"/>
                  <a:pt x="3821406" y="356973"/>
                  <a:pt x="3843929" y="356973"/>
                </a:cubicBezTo>
                <a:cubicBezTo>
                  <a:pt x="3843929" y="364488"/>
                  <a:pt x="3843929" y="372003"/>
                  <a:pt x="3843929" y="375761"/>
                </a:cubicBezTo>
                <a:cubicBezTo>
                  <a:pt x="3855189" y="379519"/>
                  <a:pt x="3870205" y="383276"/>
                  <a:pt x="3881466" y="387034"/>
                </a:cubicBezTo>
                <a:cubicBezTo>
                  <a:pt x="3888974" y="387034"/>
                  <a:pt x="3892728" y="383276"/>
                  <a:pt x="3900235" y="379519"/>
                </a:cubicBezTo>
                <a:cubicBezTo>
                  <a:pt x="3915251" y="372003"/>
                  <a:pt x="3930266" y="356973"/>
                  <a:pt x="3949035" y="349458"/>
                </a:cubicBezTo>
                <a:cubicBezTo>
                  <a:pt x="3952789" y="349458"/>
                  <a:pt x="3956543" y="353215"/>
                  <a:pt x="3960297" y="353215"/>
                </a:cubicBezTo>
                <a:cubicBezTo>
                  <a:pt x="3975312" y="364488"/>
                  <a:pt x="3986574" y="364488"/>
                  <a:pt x="3997835" y="349458"/>
                </a:cubicBezTo>
                <a:cubicBezTo>
                  <a:pt x="4005343" y="338185"/>
                  <a:pt x="4009097" y="326912"/>
                  <a:pt x="4012850" y="315639"/>
                </a:cubicBezTo>
                <a:cubicBezTo>
                  <a:pt x="4016604" y="319397"/>
                  <a:pt x="4020358" y="323154"/>
                  <a:pt x="4024112" y="326912"/>
                </a:cubicBezTo>
                <a:cubicBezTo>
                  <a:pt x="4024112" y="323154"/>
                  <a:pt x="4020358" y="319397"/>
                  <a:pt x="4020358" y="319397"/>
                </a:cubicBezTo>
                <a:cubicBezTo>
                  <a:pt x="4050389" y="300609"/>
                  <a:pt x="4080419" y="281821"/>
                  <a:pt x="4110450" y="263033"/>
                </a:cubicBezTo>
                <a:cubicBezTo>
                  <a:pt x="4110450" y="263033"/>
                  <a:pt x="4114204" y="263033"/>
                  <a:pt x="4114204" y="263033"/>
                </a:cubicBezTo>
                <a:cubicBezTo>
                  <a:pt x="4110450" y="270548"/>
                  <a:pt x="4106696" y="274305"/>
                  <a:pt x="4102942" y="281821"/>
                </a:cubicBezTo>
                <a:cubicBezTo>
                  <a:pt x="4114204" y="293093"/>
                  <a:pt x="4125465" y="296851"/>
                  <a:pt x="4136727" y="285578"/>
                </a:cubicBezTo>
                <a:cubicBezTo>
                  <a:pt x="4151742" y="296851"/>
                  <a:pt x="4155496" y="323154"/>
                  <a:pt x="4178019" y="311882"/>
                </a:cubicBezTo>
                <a:cubicBezTo>
                  <a:pt x="4185527" y="319397"/>
                  <a:pt x="4193035" y="323154"/>
                  <a:pt x="4200542" y="334427"/>
                </a:cubicBezTo>
                <a:cubicBezTo>
                  <a:pt x="4208050" y="319397"/>
                  <a:pt x="4211804" y="308124"/>
                  <a:pt x="4219312" y="296851"/>
                </a:cubicBezTo>
                <a:cubicBezTo>
                  <a:pt x="4200542" y="289336"/>
                  <a:pt x="4185527" y="281821"/>
                  <a:pt x="4170512" y="274305"/>
                </a:cubicBezTo>
                <a:cubicBezTo>
                  <a:pt x="4166758" y="274305"/>
                  <a:pt x="4166758" y="263033"/>
                  <a:pt x="4170512" y="263033"/>
                </a:cubicBezTo>
                <a:cubicBezTo>
                  <a:pt x="4226819" y="217941"/>
                  <a:pt x="4283127" y="176608"/>
                  <a:pt x="4339435" y="135274"/>
                </a:cubicBezTo>
                <a:cubicBezTo>
                  <a:pt x="4339435" y="135274"/>
                  <a:pt x="4339435" y="135274"/>
                  <a:pt x="4346942" y="135274"/>
                </a:cubicBezTo>
                <a:cubicBezTo>
                  <a:pt x="4339435" y="142789"/>
                  <a:pt x="4331927" y="150304"/>
                  <a:pt x="4328173" y="161577"/>
                </a:cubicBezTo>
                <a:cubicBezTo>
                  <a:pt x="4328173" y="161577"/>
                  <a:pt x="4328173" y="161577"/>
                  <a:pt x="4331927" y="165335"/>
                </a:cubicBezTo>
                <a:cubicBezTo>
                  <a:pt x="4346942" y="157820"/>
                  <a:pt x="4365712" y="150304"/>
                  <a:pt x="4384480" y="142789"/>
                </a:cubicBezTo>
                <a:cubicBezTo>
                  <a:pt x="4376973" y="124001"/>
                  <a:pt x="4384480" y="112728"/>
                  <a:pt x="4407003" y="108971"/>
                </a:cubicBezTo>
                <a:cubicBezTo>
                  <a:pt x="4414511" y="105213"/>
                  <a:pt x="4425772" y="108971"/>
                  <a:pt x="4425772" y="93940"/>
                </a:cubicBezTo>
                <a:cubicBezTo>
                  <a:pt x="4425772" y="90183"/>
                  <a:pt x="4425772" y="90183"/>
                  <a:pt x="4429526" y="86425"/>
                </a:cubicBezTo>
                <a:cubicBezTo>
                  <a:pt x="4478326" y="60122"/>
                  <a:pt x="4530880" y="30061"/>
                  <a:pt x="457968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5994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65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9737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 t="7812" b="78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253089" cy="23923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53089" cy="2392362"/>
            </a:xfrm>
            <a:custGeom>
              <a:avLst/>
              <a:gdLst/>
              <a:ahLst/>
              <a:cxnLst/>
              <a:rect l="l" t="t" r="r" b="b"/>
              <a:pathLst>
                <a:path w="4253089" h="2392362">
                  <a:moveTo>
                    <a:pt x="0" y="0"/>
                  </a:moveTo>
                  <a:lnTo>
                    <a:pt x="4253089" y="0"/>
                  </a:lnTo>
                  <a:lnTo>
                    <a:pt x="4253089" y="2392362"/>
                  </a:lnTo>
                  <a:lnTo>
                    <a:pt x="0" y="2392362"/>
                  </a:lnTo>
                  <a:close/>
                </a:path>
              </a:pathLst>
            </a:custGeom>
            <a:solidFill>
              <a:srgbClr val="2D322B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3399" y="242943"/>
            <a:ext cx="7388571" cy="1471557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781050" y="3543300"/>
            <a:ext cx="16725900" cy="3570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Future"/>
              </a:rPr>
              <a:t>КОРОНАВИРУС И КРИЗИС 2020:</a:t>
            </a:r>
            <a:br>
              <a:rPr lang="ru-RU" sz="8000" b="1" dirty="0" smtClean="0">
                <a:solidFill>
                  <a:schemeClr val="bg1"/>
                </a:solidFill>
                <a:latin typeface="Future"/>
              </a:rPr>
            </a:br>
            <a:r>
              <a:rPr lang="ru-RU" sz="8000" b="1" dirty="0" smtClean="0">
                <a:solidFill>
                  <a:schemeClr val="bg1"/>
                </a:solidFill>
                <a:latin typeface="Future"/>
              </a:rPr>
              <a:t>ЧТО ДЕЛАТЬ БИЗНЕСУ?!</a:t>
            </a:r>
          </a:p>
          <a:p>
            <a:pPr algn="ctr"/>
            <a:endParaRPr lang="en-US" sz="7200" b="1" dirty="0">
              <a:solidFill>
                <a:schemeClr val="bg1"/>
              </a:solidFill>
              <a:latin typeface="Futur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590800" y="964368"/>
            <a:ext cx="163830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Future"/>
              </a:rPr>
              <a:t>СПОСОБЫ ПОЛУЧИТЬ РАССРОЧКУ ПО НАЛОГАМ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9715500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24200" y="2142414"/>
            <a:ext cx="9982200" cy="1324467"/>
          </a:xfrm>
          <a:prstGeom prst="rect">
            <a:avLst/>
          </a:prstGeom>
          <a:solidFill>
            <a:srgbClr val="3744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Future"/>
                <a:cs typeface="Times New Roman" panose="02020603050405020304" pitchFamily="18" charset="0"/>
              </a:rPr>
              <a:t>Я определился – буду начинать банкротство</a:t>
            </a:r>
            <a:endParaRPr lang="ru-RU" sz="2400" dirty="0">
              <a:solidFill>
                <a:schemeClr val="bg1"/>
              </a:solidFill>
              <a:latin typeface="Future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48293" y="3979790"/>
            <a:ext cx="8229063" cy="1239910"/>
          </a:xfrm>
          <a:prstGeom prst="rect">
            <a:avLst/>
          </a:prstGeom>
          <a:solidFill>
            <a:srgbClr val="3744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Future"/>
                <a:cs typeface="Times New Roman" panose="02020603050405020304" pitchFamily="18" charset="0"/>
              </a:rPr>
              <a:t>Банкротиться не буду, но возможно буду защищаться </a:t>
            </a:r>
            <a:endParaRPr lang="ru-RU" sz="2400" dirty="0">
              <a:latin typeface="Future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5221" y="5618558"/>
            <a:ext cx="8759779" cy="1277542"/>
          </a:xfrm>
          <a:prstGeom prst="rect">
            <a:avLst/>
          </a:prstGeom>
          <a:solidFill>
            <a:srgbClr val="3744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Future"/>
                <a:cs typeface="Times New Roman" panose="02020603050405020304" pitchFamily="18" charset="0"/>
              </a:rPr>
              <a:t>У меня стабильно, но еще на Х </a:t>
            </a:r>
            <a:r>
              <a:rPr lang="ru-RU" sz="2400" dirty="0" err="1" smtClean="0">
                <a:latin typeface="Future"/>
                <a:cs typeface="Times New Roman" panose="02020603050405020304" pitchFamily="18" charset="0"/>
              </a:rPr>
              <a:t>мес.,а</a:t>
            </a:r>
            <a:r>
              <a:rPr lang="ru-RU" sz="2400" dirty="0" smtClean="0">
                <a:latin typeface="Future"/>
                <a:cs typeface="Times New Roman" panose="02020603050405020304" pitchFamily="18" charset="0"/>
              </a:rPr>
              <a:t> потом банкротство</a:t>
            </a:r>
            <a:endParaRPr lang="ru-RU" sz="2400" dirty="0">
              <a:latin typeface="Future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0" y="1822239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CAEDDCD-03A1-4FF5-A520-CDD262560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" y="-4199"/>
            <a:ext cx="4772581" cy="9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764110" y="7633222"/>
            <a:ext cx="8759779" cy="1277542"/>
          </a:xfrm>
          <a:prstGeom prst="rect">
            <a:avLst/>
          </a:prstGeom>
          <a:solidFill>
            <a:srgbClr val="3744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Future"/>
                <a:cs typeface="Times New Roman" panose="02020603050405020304" pitchFamily="18" charset="0"/>
              </a:rPr>
              <a:t>Я контролирую ситуацию, а контрагенты нет</a:t>
            </a:r>
            <a:endParaRPr lang="ru-RU" sz="2400" dirty="0">
              <a:latin typeface="Future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81477" y="382836"/>
            <a:ext cx="16383000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dirty="0">
                <a:solidFill>
                  <a:srgbClr val="37441C"/>
                </a:solidFill>
                <a:latin typeface="Future"/>
              </a:rPr>
              <a:t>КАКОВ ПОРЯДОК ДЕЙСТВИЙ</a:t>
            </a:r>
            <a:br>
              <a:rPr lang="ru-RU" sz="4000" b="1" dirty="0">
                <a:solidFill>
                  <a:srgbClr val="37441C"/>
                </a:solidFill>
                <a:latin typeface="Future"/>
              </a:rPr>
            </a:br>
            <a:r>
              <a:rPr lang="ru-RU" sz="2400" b="1" dirty="0">
                <a:solidFill>
                  <a:srgbClr val="37441C"/>
                </a:solidFill>
                <a:latin typeface="Future"/>
              </a:rPr>
              <a:t>(ПОСТАНОВЛЕНИЕ ПЛЕНУМА ВС РФ ОТ 21.12.2017 № 53 </a:t>
            </a:r>
            <a:r>
              <a:rPr lang="ru-RU" sz="3600" b="1" dirty="0">
                <a:solidFill>
                  <a:srgbClr val="37441C"/>
                </a:solidFill>
                <a:latin typeface="Future"/>
              </a:rPr>
              <a:t/>
            </a:r>
            <a:br>
              <a:rPr lang="ru-RU" sz="3600" b="1" dirty="0">
                <a:solidFill>
                  <a:srgbClr val="37441C"/>
                </a:solidFill>
                <a:latin typeface="Future"/>
              </a:rPr>
            </a:br>
            <a:r>
              <a:rPr lang="ru-RU" sz="3600" b="1" dirty="0">
                <a:solidFill>
                  <a:srgbClr val="37441C"/>
                </a:solidFill>
                <a:latin typeface="Future"/>
              </a:rPr>
              <a:t>"О некоторых вопросах, связанных с привлечением контролирующих должника лиц к ответственности при банкротстве"):</a:t>
            </a:r>
            <a:endParaRPr lang="ru-RU" sz="4000" b="1" dirty="0">
              <a:solidFill>
                <a:srgbClr val="37441C"/>
              </a:solidFill>
              <a:latin typeface="Future"/>
            </a:endParaRPr>
          </a:p>
          <a:p>
            <a:pPr algn="ctr"/>
            <a:r>
              <a:rPr lang="ru-RU" sz="4000" b="1" dirty="0">
                <a:solidFill>
                  <a:srgbClr val="37441C"/>
                </a:solidFill>
                <a:latin typeface="Future"/>
              </a:rPr>
              <a:t> </a:t>
            </a:r>
            <a:endParaRPr lang="en-US" sz="40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53" y="9602741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28977" y="2855025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95600" y="3197307"/>
            <a:ext cx="1382037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Future"/>
              </a:rPr>
              <a:t>Значительные убытки </a:t>
            </a:r>
            <a:r>
              <a:rPr lang="ru-RU" sz="2400" dirty="0">
                <a:latin typeface="Future"/>
              </a:rPr>
              <a:t>и </a:t>
            </a:r>
            <a:r>
              <a:rPr lang="ru-RU" sz="2400" b="1" dirty="0">
                <a:latin typeface="Future"/>
              </a:rPr>
              <a:t>отсутствие возможности расплатиться </a:t>
            </a:r>
            <a:r>
              <a:rPr lang="ru-RU" sz="2400" dirty="0">
                <a:latin typeface="Future"/>
              </a:rPr>
              <a:t>по всем обязательствам еще не означает, что банкротство </a:t>
            </a:r>
            <a:r>
              <a:rPr lang="ru-RU" sz="2400" b="1" dirty="0">
                <a:latin typeface="Future"/>
              </a:rPr>
              <a:t>объективно наступило</a:t>
            </a:r>
            <a:r>
              <a:rPr lang="ru-RU" sz="2400" dirty="0">
                <a:latin typeface="Future"/>
              </a:rPr>
              <a:t> и пора подавать заявление в арбитражный суд </a:t>
            </a:r>
            <a:r>
              <a:rPr lang="ru-RU" sz="2400" i="1" dirty="0">
                <a:latin typeface="Future"/>
              </a:rPr>
              <a:t>(абзац 1 пункта 9)</a:t>
            </a:r>
            <a:r>
              <a:rPr lang="ru-RU" sz="2400" dirty="0">
                <a:latin typeface="Future"/>
              </a:rPr>
              <a:t>.</a:t>
            </a:r>
          </a:p>
          <a:p>
            <a:pPr algn="ctr"/>
            <a:endParaRPr lang="ru-RU" sz="2400" dirty="0">
              <a:latin typeface="Future"/>
            </a:endParaRPr>
          </a:p>
          <a:p>
            <a:pPr algn="just"/>
            <a:r>
              <a:rPr lang="ru-RU" sz="2400" dirty="0">
                <a:latin typeface="Future"/>
              </a:rPr>
              <a:t>Эффективный менеджер должен искать пути выхода из кризисной ситуации, разработать экономически обоснованный </a:t>
            </a:r>
            <a:r>
              <a:rPr lang="ru-RU" sz="2400" b="1" dirty="0">
                <a:latin typeface="Future"/>
              </a:rPr>
              <a:t>план оздоровления</a:t>
            </a:r>
            <a:r>
              <a:rPr lang="ru-RU" sz="2400" dirty="0">
                <a:latin typeface="Future"/>
              </a:rPr>
              <a:t> бизнеса, который будет реализовываться в разумные сроки </a:t>
            </a:r>
            <a:r>
              <a:rPr lang="ru-RU" sz="2400" i="1" dirty="0">
                <a:latin typeface="Future"/>
              </a:rPr>
              <a:t>(абзац 2 пункта 9)</a:t>
            </a:r>
            <a:r>
              <a:rPr lang="ru-RU" sz="2400" dirty="0">
                <a:latin typeface="Future"/>
              </a:rPr>
              <a:t>.</a:t>
            </a:r>
          </a:p>
          <a:p>
            <a:pPr algn="ctr"/>
            <a:endParaRPr lang="ru-RU" sz="2400" dirty="0">
              <a:latin typeface="Future"/>
            </a:endParaRPr>
          </a:p>
          <a:p>
            <a:pPr algn="just"/>
            <a:r>
              <a:rPr lang="ru-RU" sz="2400" dirty="0">
                <a:latin typeface="Future"/>
              </a:rPr>
              <a:t>Этот план может предусматривать </a:t>
            </a:r>
            <a:r>
              <a:rPr lang="ru-RU" sz="2400" b="1" dirty="0">
                <a:latin typeface="Future"/>
              </a:rPr>
              <a:t>переговоры</a:t>
            </a:r>
            <a:r>
              <a:rPr lang="ru-RU" sz="2400" dirty="0">
                <a:latin typeface="Future"/>
              </a:rPr>
              <a:t> о предоставлении отсрочек, рассрочек; </a:t>
            </a:r>
            <a:r>
              <a:rPr lang="ru-RU" sz="2400" b="1" dirty="0">
                <a:latin typeface="Future"/>
              </a:rPr>
              <a:t>перепрофилирование</a:t>
            </a:r>
            <a:r>
              <a:rPr lang="ru-RU" sz="2400" dirty="0">
                <a:latin typeface="Future"/>
              </a:rPr>
              <a:t> бизнеса, </a:t>
            </a:r>
            <a:r>
              <a:rPr lang="ru-RU" sz="2400" b="1" dirty="0">
                <a:latin typeface="Future"/>
              </a:rPr>
              <a:t>закрытие</a:t>
            </a:r>
            <a:r>
              <a:rPr lang="ru-RU" sz="2400" dirty="0">
                <a:latin typeface="Future"/>
              </a:rPr>
              <a:t> или приостановление функционирования нерентабельных участков производств; </a:t>
            </a:r>
            <a:r>
              <a:rPr lang="ru-RU" sz="2400" b="1" dirty="0">
                <a:latin typeface="Future"/>
              </a:rPr>
              <a:t>переговоры</a:t>
            </a:r>
            <a:r>
              <a:rPr lang="ru-RU" sz="2400" dirty="0">
                <a:latin typeface="Future"/>
              </a:rPr>
              <a:t> об изменении закупочных цен на фоне колебания курсов валют; меры по </a:t>
            </a:r>
            <a:r>
              <a:rPr lang="ru-RU" sz="2400" b="1" dirty="0">
                <a:latin typeface="Future"/>
              </a:rPr>
              <a:t>взысканию</a:t>
            </a:r>
            <a:r>
              <a:rPr lang="ru-RU" sz="2400" dirty="0">
                <a:latin typeface="Future"/>
              </a:rPr>
              <a:t> дебиторской задолженности.</a:t>
            </a:r>
          </a:p>
          <a:p>
            <a:pPr algn="ctr"/>
            <a:endParaRPr lang="ru-RU" sz="2400" dirty="0">
              <a:latin typeface="Future"/>
            </a:endParaRPr>
          </a:p>
          <a:p>
            <a:pPr algn="just"/>
            <a:r>
              <a:rPr lang="ru-RU" sz="2400" dirty="0">
                <a:latin typeface="Future"/>
              </a:rPr>
              <a:t>Если с учетом стандартной практики и масштабов предприятия менеджер осознает безысходность ситуации, то он должен </a:t>
            </a:r>
            <a:r>
              <a:rPr lang="ru-RU" sz="2400" b="1" dirty="0">
                <a:latin typeface="Future"/>
              </a:rPr>
              <a:t>организовать подачу заявления о банкротстве </a:t>
            </a:r>
            <a:r>
              <a:rPr lang="ru-RU" sz="2400" i="1" dirty="0">
                <a:latin typeface="Future"/>
              </a:rPr>
              <a:t>(абзац 1 пункта 9, пункт 13)</a:t>
            </a:r>
            <a:r>
              <a:rPr lang="ru-RU" sz="2400" dirty="0">
                <a:latin typeface="Future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3600" y="3187284"/>
            <a:ext cx="106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C00000"/>
                </a:solidFill>
                <a:latin typeface="Future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606226"/>
            <a:ext cx="106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C00000"/>
                </a:solidFill>
                <a:latin typeface="Future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6074084"/>
            <a:ext cx="106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C00000"/>
                </a:solidFill>
                <a:latin typeface="Future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8183" y="7838412"/>
            <a:ext cx="106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C00000"/>
                </a:solidFill>
                <a:latin typeface="Future"/>
              </a:rPr>
              <a:t>4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6BCD525-FEB4-49EA-904B-A9D2B4D2F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" y="-4199"/>
            <a:ext cx="4772581" cy="9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03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52500" y="825456"/>
            <a:ext cx="16383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dirty="0">
                <a:solidFill>
                  <a:srgbClr val="37441C"/>
                </a:solidFill>
                <a:latin typeface="Future"/>
              </a:rPr>
              <a:t>ЛИЧНАЯ ОТВЕТСТВЕННОСТЬ В СЛУЧАЕ БАНКРОТСТВА</a:t>
            </a:r>
            <a:endParaRPr lang="en-US" sz="40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53" y="9787095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11392" y="1566517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96253" y="3009900"/>
            <a:ext cx="996394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Future"/>
              </a:rPr>
              <a:t>- Честный </a:t>
            </a:r>
            <a:r>
              <a:rPr lang="ru-RU" sz="2000" dirty="0">
                <a:latin typeface="Future"/>
              </a:rPr>
              <a:t>бизнесмен в случае банкротства своей компании может рассчитывать на освобождение от субсидиарной ответственности, если банкротство </a:t>
            </a:r>
            <a:r>
              <a:rPr lang="ru-RU" sz="2000" b="1" dirty="0">
                <a:latin typeface="Future"/>
              </a:rPr>
              <a:t>вызвано исключительно внешними факторами = освобождается от ответственности</a:t>
            </a:r>
          </a:p>
          <a:p>
            <a:pPr algn="just"/>
            <a:endParaRPr lang="ru-RU" sz="2000" dirty="0" smtClean="0">
              <a:latin typeface="Future"/>
            </a:endParaRPr>
          </a:p>
          <a:p>
            <a:pPr algn="just"/>
            <a:endParaRPr lang="ru-RU" sz="2000" dirty="0">
              <a:latin typeface="Future"/>
            </a:endParaRPr>
          </a:p>
          <a:p>
            <a:pPr algn="just"/>
            <a:r>
              <a:rPr lang="ru-RU" sz="2000" dirty="0" smtClean="0">
                <a:latin typeface="Future"/>
              </a:rPr>
              <a:t>- В </a:t>
            </a:r>
            <a:r>
              <a:rPr lang="ru-RU" sz="2000" dirty="0">
                <a:latin typeface="Future"/>
              </a:rPr>
              <a:t>«валютных банкротствах» контролирующим лицам в большинстве случаев удавалось </a:t>
            </a:r>
            <a:r>
              <a:rPr lang="ru-RU" sz="2000" b="1" dirty="0">
                <a:latin typeface="Future"/>
              </a:rPr>
              <a:t>избежать личную ответственность </a:t>
            </a:r>
            <a:r>
              <a:rPr lang="ru-RU" sz="2000" dirty="0">
                <a:latin typeface="Future"/>
              </a:rPr>
              <a:t>(см., например, Постановление Арбитражного суда Северо-Западного округа от 16.01.2020 г. по делу № А66-5421/2016; Постановление Двадцать первого арбитражного апелляционного суда от 26.02.2020 г. по делу № А83-2155/2016).</a:t>
            </a:r>
          </a:p>
          <a:p>
            <a:pPr algn="just"/>
            <a:endParaRPr lang="ru-RU" sz="2000" dirty="0" smtClean="0">
              <a:latin typeface="Future"/>
            </a:endParaRPr>
          </a:p>
          <a:p>
            <a:pPr algn="just"/>
            <a:endParaRPr lang="ru-RU" sz="2000" dirty="0">
              <a:latin typeface="Future"/>
            </a:endParaRPr>
          </a:p>
          <a:p>
            <a:pPr algn="just"/>
            <a:r>
              <a:rPr lang="ru-RU" sz="2000" dirty="0" smtClean="0">
                <a:latin typeface="Future"/>
              </a:rPr>
              <a:t>- Главный </a:t>
            </a:r>
            <a:r>
              <a:rPr lang="ru-RU" sz="2000" dirty="0">
                <a:latin typeface="Future"/>
              </a:rPr>
              <a:t>аргумент защиты: руководство компании </a:t>
            </a:r>
            <a:r>
              <a:rPr lang="ru-RU" sz="2000" b="1" dirty="0">
                <a:latin typeface="Future"/>
              </a:rPr>
              <a:t>не может предугадать изменение </a:t>
            </a:r>
            <a:r>
              <a:rPr lang="ru-RU" sz="2000" dirty="0">
                <a:latin typeface="Future"/>
              </a:rPr>
              <a:t>курса валют.</a:t>
            </a:r>
          </a:p>
          <a:p>
            <a:pPr algn="just"/>
            <a:endParaRPr lang="ru-RU" sz="2000" dirty="0" smtClean="0">
              <a:latin typeface="Future"/>
            </a:endParaRPr>
          </a:p>
          <a:p>
            <a:pPr algn="just"/>
            <a:endParaRPr lang="ru-RU" sz="2000" dirty="0">
              <a:latin typeface="Future"/>
            </a:endParaRPr>
          </a:p>
          <a:p>
            <a:pPr algn="just"/>
            <a:r>
              <a:rPr lang="ru-RU" sz="2000" dirty="0" smtClean="0">
                <a:latin typeface="Future"/>
              </a:rPr>
              <a:t>- Данная </a:t>
            </a:r>
            <a:r>
              <a:rPr lang="ru-RU" sz="2000" b="1" dirty="0">
                <a:latin typeface="Future"/>
              </a:rPr>
              <a:t>логика может быть перенесена </a:t>
            </a:r>
            <a:r>
              <a:rPr lang="ru-RU" sz="2000" dirty="0">
                <a:latin typeface="Future"/>
              </a:rPr>
              <a:t>и на коронавирус, так как никто не мог предположить, что он возникнет, распространится и приведет к тем ограничениям, которые сложились в настоящее время.</a:t>
            </a:r>
          </a:p>
          <a:p>
            <a:pPr algn="just"/>
            <a:endParaRPr lang="ru-RU" sz="2000" dirty="0">
              <a:latin typeface="Future"/>
            </a:endParaRPr>
          </a:p>
          <a:p>
            <a:pPr algn="just"/>
            <a:endParaRPr lang="ru-RU" sz="2000" dirty="0">
              <a:latin typeface="Future"/>
            </a:endParaRPr>
          </a:p>
        </p:txBody>
      </p:sp>
      <p:pic>
        <p:nvPicPr>
          <p:cNvPr id="6146" name="Picture 2" descr="https://cdn.forbes.ru/files/presets/_620/story_images/gettyimages-453603702_copy.jpg__1500988193__47413__vid26486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080" y="3260096"/>
            <a:ext cx="7258050" cy="45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89080" y="3260096"/>
            <a:ext cx="7258050" cy="4563886"/>
          </a:xfrm>
          <a:prstGeom prst="rect">
            <a:avLst/>
          </a:prstGeom>
          <a:solidFill>
            <a:srgbClr val="233228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DE48BBC-189A-468A-BC20-835B3EF31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" y="-4199"/>
            <a:ext cx="4772581" cy="9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39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57061" y="495300"/>
            <a:ext cx="163830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37441C"/>
                </a:solidFill>
                <a:latin typeface="Future"/>
              </a:rPr>
              <a:t>ПРОФИЛАКТИЧЕСКИЕ МЕРЫ </a:t>
            </a:r>
            <a:endParaRPr lang="en-US" sz="48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53" y="9787095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4561" y="1271924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Картинки по запросу &quot;красный крест картин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400" y="3871287"/>
            <a:ext cx="604782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85800" y="1788787"/>
            <a:ext cx="10668000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Future"/>
              </a:rPr>
              <a:t>1. Проверьте информацию в бухгалтерской отчетности (балансе) на достоверность:</a:t>
            </a:r>
          </a:p>
          <a:p>
            <a:pPr algn="just"/>
            <a:endParaRPr lang="ru-RU" b="1" dirty="0">
              <a:latin typeface="Future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 err="1">
                <a:latin typeface="Future"/>
              </a:rPr>
              <a:t>Проинвентаризируйте</a:t>
            </a:r>
            <a:r>
              <a:rPr lang="ru-RU" dirty="0">
                <a:latin typeface="Future"/>
              </a:rPr>
              <a:t> активы, проверьте их на </a:t>
            </a:r>
            <a:r>
              <a:rPr lang="ru-RU" b="1" dirty="0">
                <a:latin typeface="Future"/>
              </a:rPr>
              <a:t>реальность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dirty="0">
              <a:latin typeface="Future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Future"/>
              </a:rPr>
              <a:t>Уточните, перед кем и в каком объеме имеется </a:t>
            </a:r>
            <a:r>
              <a:rPr lang="ru-RU" b="1" dirty="0">
                <a:latin typeface="Future"/>
              </a:rPr>
              <a:t>кредиторская</a:t>
            </a:r>
            <a:r>
              <a:rPr lang="ru-RU" dirty="0">
                <a:latin typeface="Future"/>
              </a:rPr>
              <a:t> </a:t>
            </a:r>
            <a:r>
              <a:rPr lang="ru-RU" b="1" dirty="0">
                <a:latin typeface="Future"/>
              </a:rPr>
              <a:t>задолженность</a:t>
            </a:r>
          </a:p>
          <a:p>
            <a:pPr marL="544513" indent="-544513" algn="just">
              <a:buFont typeface="Wingdings" panose="05000000000000000000" pitchFamily="2" charset="2"/>
              <a:buChar char="q"/>
            </a:pPr>
            <a:endParaRPr lang="ru-RU" dirty="0">
              <a:latin typeface="Future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Future"/>
              </a:rPr>
              <a:t>Проверьте, нет ли </a:t>
            </a:r>
            <a:r>
              <a:rPr lang="ru-RU" b="1" dirty="0">
                <a:latin typeface="Future"/>
              </a:rPr>
              <a:t>просроченной</a:t>
            </a:r>
            <a:r>
              <a:rPr lang="ru-RU" dirty="0">
                <a:latin typeface="Future"/>
              </a:rPr>
              <a:t> / </a:t>
            </a:r>
            <a:r>
              <a:rPr lang="ru-RU" b="1" dirty="0">
                <a:latin typeface="Future"/>
              </a:rPr>
              <a:t>безнадежной дебиторской </a:t>
            </a:r>
            <a:r>
              <a:rPr lang="ru-RU" dirty="0">
                <a:latin typeface="Future"/>
              </a:rPr>
              <a:t>задолженности</a:t>
            </a:r>
          </a:p>
          <a:p>
            <a:pPr marL="544513" indent="-544513" algn="just">
              <a:buFont typeface="Wingdings" panose="05000000000000000000" pitchFamily="2" charset="2"/>
              <a:buChar char="q"/>
            </a:pPr>
            <a:endParaRPr lang="ru-RU" dirty="0">
              <a:latin typeface="Future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Future"/>
              </a:rPr>
              <a:t>Проведите </a:t>
            </a:r>
            <a:r>
              <a:rPr lang="ru-RU" b="1" dirty="0">
                <a:latin typeface="Future"/>
              </a:rPr>
              <a:t>ревизию </a:t>
            </a:r>
            <a:r>
              <a:rPr lang="ru-RU" dirty="0">
                <a:latin typeface="Future"/>
              </a:rPr>
              <a:t>первичных документов по сделкам </a:t>
            </a:r>
            <a:r>
              <a:rPr lang="ru-RU" b="1" dirty="0">
                <a:latin typeface="Future"/>
              </a:rPr>
              <a:t>за последние три года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dirty="0">
              <a:latin typeface="Future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Future"/>
              </a:rPr>
              <a:t>Проверьте </a:t>
            </a:r>
            <a:r>
              <a:rPr lang="ru-RU" b="1" dirty="0">
                <a:latin typeface="Future"/>
              </a:rPr>
              <a:t>наличие всех закрывающих документов </a:t>
            </a:r>
            <a:r>
              <a:rPr lang="ru-RU" dirty="0">
                <a:latin typeface="Future"/>
              </a:rPr>
              <a:t>по дебиторам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dirty="0">
              <a:latin typeface="Future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Future"/>
              </a:rPr>
              <a:t>Запросите </a:t>
            </a:r>
            <a:r>
              <a:rPr lang="ru-RU" b="1" dirty="0">
                <a:latin typeface="Future"/>
              </a:rPr>
              <a:t>акты сверки</a:t>
            </a:r>
            <a:r>
              <a:rPr lang="ru-RU" dirty="0">
                <a:latin typeface="Future"/>
              </a:rPr>
              <a:t> со всеми дебиторами</a:t>
            </a:r>
          </a:p>
          <a:p>
            <a:pPr algn="just"/>
            <a:endParaRPr lang="ru-RU" dirty="0">
              <a:latin typeface="Future"/>
            </a:endParaRPr>
          </a:p>
          <a:p>
            <a:pPr algn="just"/>
            <a:r>
              <a:rPr lang="ru-RU" b="1" dirty="0">
                <a:latin typeface="Future"/>
              </a:rPr>
              <a:t>2.  </a:t>
            </a:r>
            <a:r>
              <a:rPr lang="ru-RU" dirty="0">
                <a:latin typeface="Future"/>
              </a:rPr>
              <a:t>Убедитесь, что </a:t>
            </a:r>
            <a:r>
              <a:rPr lang="ru-RU" b="1" dirty="0">
                <a:latin typeface="Future"/>
              </a:rPr>
              <a:t>корпоративные документы</a:t>
            </a:r>
            <a:r>
              <a:rPr lang="ru-RU" dirty="0">
                <a:latin typeface="Future"/>
              </a:rPr>
              <a:t> (устав, ОГРН, ИНН, протоколы собраний, в частности, об одобрении сделок) приведены в </a:t>
            </a:r>
            <a:r>
              <a:rPr lang="ru-RU" b="1" dirty="0">
                <a:latin typeface="Future"/>
              </a:rPr>
              <a:t>надлежащий вид и не утеряны</a:t>
            </a:r>
            <a:r>
              <a:rPr lang="ru-RU" dirty="0">
                <a:latin typeface="Future"/>
              </a:rPr>
              <a:t>. </a:t>
            </a:r>
          </a:p>
          <a:p>
            <a:pPr algn="just"/>
            <a:endParaRPr lang="ru-RU" dirty="0">
              <a:latin typeface="Future"/>
            </a:endParaRPr>
          </a:p>
          <a:p>
            <a:pPr algn="just"/>
            <a:r>
              <a:rPr lang="ru-RU" b="1" dirty="0">
                <a:latin typeface="Future"/>
              </a:rPr>
              <a:t>3. </a:t>
            </a:r>
            <a:r>
              <a:rPr lang="ru-RU" dirty="0">
                <a:latin typeface="Future"/>
              </a:rPr>
              <a:t>Проконтролируйте </a:t>
            </a:r>
            <a:r>
              <a:rPr lang="ru-RU" b="1" dirty="0">
                <a:latin typeface="Future"/>
              </a:rPr>
              <a:t>финансовые потоки </a:t>
            </a:r>
            <a:r>
              <a:rPr lang="ru-RU" dirty="0">
                <a:latin typeface="Future"/>
              </a:rPr>
              <a:t>компании, избегайте необоснованных трат</a:t>
            </a:r>
          </a:p>
          <a:p>
            <a:pPr algn="just"/>
            <a:endParaRPr lang="ru-RU" dirty="0">
              <a:latin typeface="Future"/>
            </a:endParaRPr>
          </a:p>
          <a:p>
            <a:pPr algn="just"/>
            <a:r>
              <a:rPr lang="ru-RU" b="1" dirty="0">
                <a:latin typeface="Future"/>
              </a:rPr>
              <a:t>4. Отслеживайте судебные процессы. </a:t>
            </a:r>
            <a:r>
              <a:rPr lang="ru-RU" dirty="0">
                <a:latin typeface="Future"/>
              </a:rPr>
              <a:t>Проверьте, нет ли на Федресурсе </a:t>
            </a:r>
            <a:r>
              <a:rPr lang="ru-RU" b="1" dirty="0">
                <a:latin typeface="Future"/>
              </a:rPr>
              <a:t>сообщения о намерении </a:t>
            </a:r>
            <a:r>
              <a:rPr lang="ru-RU" dirty="0">
                <a:latin typeface="Future"/>
              </a:rPr>
              <a:t>обанкротить Вашу компанию</a:t>
            </a:r>
          </a:p>
          <a:p>
            <a:pPr algn="just"/>
            <a:endParaRPr lang="ru-RU" dirty="0">
              <a:latin typeface="Future"/>
            </a:endParaRPr>
          </a:p>
          <a:p>
            <a:pPr algn="just"/>
            <a:r>
              <a:rPr lang="ru-RU" b="1" dirty="0">
                <a:latin typeface="Future"/>
              </a:rPr>
              <a:t>5. Разработайте план по предупреждению наступления банкротства и по выходу из кризисной ситуации. </a:t>
            </a:r>
          </a:p>
          <a:p>
            <a:pPr algn="just"/>
            <a:endParaRPr lang="ru-RU" b="1" dirty="0">
              <a:latin typeface="Future"/>
            </a:endParaRPr>
          </a:p>
          <a:p>
            <a:pPr algn="just"/>
            <a:r>
              <a:rPr lang="ru-RU" b="1" dirty="0">
                <a:latin typeface="Future"/>
              </a:rPr>
              <a:t>6. </a:t>
            </a:r>
            <a:r>
              <a:rPr lang="ru-RU" dirty="0">
                <a:latin typeface="Future"/>
              </a:rPr>
              <a:t>Оцените </a:t>
            </a:r>
            <a:r>
              <a:rPr lang="ru-RU" b="1" dirty="0">
                <a:latin typeface="Future"/>
              </a:rPr>
              <a:t>риски субсидиарной ответственности. </a:t>
            </a:r>
            <a:r>
              <a:rPr lang="ru-RU" dirty="0">
                <a:latin typeface="Future"/>
              </a:rPr>
              <a:t>Убедитесь </a:t>
            </a:r>
            <a:r>
              <a:rPr lang="ru-RU" b="1" dirty="0">
                <a:latin typeface="Future"/>
              </a:rPr>
              <a:t>в отсутствии презумпций вины КДЛ. Проанализируйте структуру </a:t>
            </a:r>
            <a:r>
              <a:rPr lang="ru-RU" dirty="0">
                <a:latin typeface="Future"/>
              </a:rPr>
              <a:t>управления </a:t>
            </a:r>
            <a:r>
              <a:rPr lang="ru-RU" b="1" dirty="0">
                <a:latin typeface="Future"/>
              </a:rPr>
              <a:t>для определения лиц</a:t>
            </a:r>
            <a:r>
              <a:rPr lang="ru-RU" dirty="0">
                <a:latin typeface="Future"/>
              </a:rPr>
              <a:t>, находящихся </a:t>
            </a:r>
            <a:r>
              <a:rPr lang="ru-RU" b="1" dirty="0">
                <a:latin typeface="Future"/>
              </a:rPr>
              <a:t>в зоне ответственности</a:t>
            </a:r>
            <a:r>
              <a:rPr lang="ru-RU" dirty="0">
                <a:latin typeface="Future"/>
              </a:rPr>
              <a:t>.</a:t>
            </a:r>
            <a:endParaRPr lang="ru-RU" b="1" dirty="0">
              <a:latin typeface="Future"/>
            </a:endParaRPr>
          </a:p>
          <a:p>
            <a:pPr algn="just"/>
            <a:endParaRPr lang="ru-RU" sz="1600" dirty="0">
              <a:latin typeface="Future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963401" y="3868356"/>
            <a:ext cx="6047824" cy="3889131"/>
          </a:xfrm>
          <a:prstGeom prst="rect">
            <a:avLst/>
          </a:prstGeom>
          <a:solidFill>
            <a:schemeClr val="bg1">
              <a:lumMod val="7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705C32B-4BF1-4F55-8478-251060B61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" y="-4199"/>
            <a:ext cx="4772581" cy="9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871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66800" y="343499"/>
            <a:ext cx="16383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dirty="0">
                <a:solidFill>
                  <a:srgbClr val="37441C"/>
                </a:solidFill>
                <a:latin typeface="Future"/>
              </a:rPr>
              <a:t>РИСКИ ПЕРЕМЕЩЕНИЯ АКТИВОВ</a:t>
            </a:r>
            <a:endParaRPr lang="en-US" sz="40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53" y="9602741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-76200" y="1095475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223727" y="5972881"/>
            <a:ext cx="88252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>
              <a:spcBef>
                <a:spcPts val="1000"/>
              </a:spcBef>
              <a:spcAft>
                <a:spcPts val="600"/>
              </a:spcAft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uture"/>
                <a:ea typeface="Cambria" panose="02040503050406030204" pitchFamily="18" charset="0"/>
              </a:rPr>
              <a:t>Оспаривание сделок по отчуждению имущества с банкротящейся компании на другую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95727" y="2369330"/>
            <a:ext cx="95475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uture"/>
                <a:ea typeface="Cambria" panose="02040503050406030204" pitchFamily="18" charset="0"/>
              </a:rPr>
              <a:t>Взыскание с новой компании налоговой недоимки, начисленной «старой» компании (статья 45 НК РФ)</a:t>
            </a:r>
          </a:p>
          <a:p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Future"/>
              <a:ea typeface="Cambria" panose="020405030504060302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A5FB7C0-7D52-4665-849F-5EABD4BE3F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/>
          <a:stretch/>
        </p:blipFill>
        <p:spPr>
          <a:xfrm>
            <a:off x="2614546" y="1658839"/>
            <a:ext cx="3810000" cy="33225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7B92469-479C-43DD-ABD2-FC15B1EAFF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4708773"/>
            <a:ext cx="5141865" cy="33341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1163A1E-79AA-4001-AA16-D1DCD71D2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" y="-4199"/>
            <a:ext cx="4772581" cy="9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93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6253" y="9602741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-57979" y="1697899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/>
        </p:nvSpPr>
        <p:spPr>
          <a:xfrm>
            <a:off x="1066800" y="653235"/>
            <a:ext cx="16383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dirty="0">
                <a:solidFill>
                  <a:srgbClr val="37441C"/>
                </a:solidFill>
                <a:latin typeface="Future"/>
                <a:ea typeface="Cambria" panose="02040503050406030204" pitchFamily="18" charset="0"/>
              </a:rPr>
              <a:t>КАК ЗАЩИТИТЬ АКТИВЫ</a:t>
            </a:r>
          </a:p>
        </p:txBody>
      </p:sp>
      <p:grpSp>
        <p:nvGrpSpPr>
          <p:cNvPr id="23" name="Group 2"/>
          <p:cNvGrpSpPr/>
          <p:nvPr/>
        </p:nvGrpSpPr>
        <p:grpSpPr>
          <a:xfrm>
            <a:off x="296253" y="2705101"/>
            <a:ext cx="8351650" cy="4991872"/>
            <a:chOff x="0" y="0"/>
            <a:chExt cx="24384000" cy="13716000"/>
          </a:xfrm>
          <a:solidFill>
            <a:schemeClr val="bg1"/>
          </a:solidFill>
        </p:grpSpPr>
        <p:pic>
          <p:nvPicPr>
            <p:cNvPr id="24" name="Picture 3"/>
            <p:cNvPicPr>
              <a:picLocks noChangeAspect="1"/>
            </p:cNvPicPr>
            <p:nvPr/>
          </p:nvPicPr>
          <p:blipFill>
            <a:blip r:embed="rId2"/>
            <a:srcRect l="962" r="962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  <a:grpFill/>
          </p:spPr>
        </p:pic>
      </p:grpSp>
      <p:sp>
        <p:nvSpPr>
          <p:cNvPr id="4" name="Прямоугольник 3"/>
          <p:cNvSpPr/>
          <p:nvPr/>
        </p:nvSpPr>
        <p:spPr>
          <a:xfrm>
            <a:off x="296252" y="2705101"/>
            <a:ext cx="8189205" cy="5006909"/>
          </a:xfrm>
          <a:prstGeom prst="rect">
            <a:avLst/>
          </a:prstGeom>
          <a:solidFill>
            <a:srgbClr val="233228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7">
            <a:extLst>
              <a:ext uri="{FF2B5EF4-FFF2-40B4-BE49-F238E27FC236}">
                <a16:creationId xmlns="" xmlns:a16="http://schemas.microsoft.com/office/drawing/2014/main" id="{5E5973DF-2C3F-47D7-A9A4-8F1F74F9C8D0}"/>
              </a:ext>
            </a:extLst>
          </p:cNvPr>
          <p:cNvSpPr txBox="1"/>
          <p:nvPr/>
        </p:nvSpPr>
        <p:spPr>
          <a:xfrm>
            <a:off x="9086022" y="2695549"/>
            <a:ext cx="898792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spc="42" dirty="0">
                <a:solidFill>
                  <a:srgbClr val="231F1F"/>
                </a:solidFill>
                <a:latin typeface="Future"/>
              </a:rPr>
              <a:t>Использование акционерных обществ как </a:t>
            </a:r>
            <a:r>
              <a:rPr lang="ru-RU" sz="2400" spc="42" dirty="0" err="1">
                <a:solidFill>
                  <a:srgbClr val="231F1F"/>
                </a:solidFill>
                <a:latin typeface="Future"/>
              </a:rPr>
              <a:t>активодержателей</a:t>
            </a:r>
            <a:r>
              <a:rPr lang="ru-RU" sz="2400" spc="42" dirty="0">
                <a:solidFill>
                  <a:srgbClr val="231F1F"/>
                </a:solidFill>
                <a:latin typeface="Future"/>
              </a:rPr>
              <a:t> – </a:t>
            </a:r>
            <a:r>
              <a:rPr lang="ru-RU" sz="2400" spc="42" dirty="0" smtClean="0">
                <a:solidFill>
                  <a:srgbClr val="231F1F"/>
                </a:solidFill>
                <a:latin typeface="Future"/>
              </a:rPr>
              <a:t>«нас </a:t>
            </a:r>
            <a:r>
              <a:rPr lang="ru-RU" sz="2400" spc="42" dirty="0">
                <a:solidFill>
                  <a:srgbClr val="231F1F"/>
                </a:solidFill>
                <a:latin typeface="Future"/>
              </a:rPr>
              <a:t>не </a:t>
            </a:r>
            <a:r>
              <a:rPr lang="ru-RU" sz="2400" spc="42" dirty="0" smtClean="0">
                <a:solidFill>
                  <a:srgbClr val="231F1F"/>
                </a:solidFill>
                <a:latin typeface="Future"/>
              </a:rPr>
              <a:t>узнают»;</a:t>
            </a:r>
            <a:endParaRPr lang="en-US" sz="2400" spc="42" dirty="0">
              <a:solidFill>
                <a:srgbClr val="231F1F"/>
              </a:solidFill>
              <a:latin typeface="Future"/>
            </a:endParaRPr>
          </a:p>
        </p:txBody>
      </p:sp>
      <p:sp>
        <p:nvSpPr>
          <p:cNvPr id="28" name="TextBox 8">
            <a:extLst>
              <a:ext uri="{FF2B5EF4-FFF2-40B4-BE49-F238E27FC236}">
                <a16:creationId xmlns="" xmlns:a16="http://schemas.microsoft.com/office/drawing/2014/main" id="{AA9C92AD-97FE-4AC7-BBCA-DD227F2118E9}"/>
              </a:ext>
            </a:extLst>
          </p:cNvPr>
          <p:cNvSpPr txBox="1"/>
          <p:nvPr/>
        </p:nvSpPr>
        <p:spPr>
          <a:xfrm>
            <a:off x="9086022" y="3645768"/>
            <a:ext cx="935437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spc="42" dirty="0">
                <a:solidFill>
                  <a:srgbClr val="000000"/>
                </a:solidFill>
                <a:latin typeface="Future"/>
              </a:rPr>
              <a:t>Передача имущества в </a:t>
            </a:r>
            <a:r>
              <a:rPr lang="en-US" sz="2400" spc="42" dirty="0" err="1">
                <a:solidFill>
                  <a:srgbClr val="000000"/>
                </a:solidFill>
                <a:latin typeface="Future"/>
              </a:rPr>
              <a:t>доверительно</a:t>
            </a:r>
            <a:r>
              <a:rPr lang="ru-RU" sz="2400" spc="42" dirty="0">
                <a:solidFill>
                  <a:srgbClr val="000000"/>
                </a:solidFill>
                <a:latin typeface="Future"/>
              </a:rPr>
              <a:t>е</a:t>
            </a:r>
            <a:r>
              <a:rPr lang="en-US" sz="2400" spc="42" dirty="0">
                <a:solidFill>
                  <a:srgbClr val="000000"/>
                </a:solidFill>
                <a:latin typeface="Future"/>
              </a:rPr>
              <a:t> </a:t>
            </a:r>
            <a:r>
              <a:rPr lang="en-US" sz="2400" spc="42" dirty="0" err="1">
                <a:solidFill>
                  <a:srgbClr val="000000"/>
                </a:solidFill>
                <a:latin typeface="Future"/>
              </a:rPr>
              <a:t>управлени</a:t>
            </a:r>
            <a:r>
              <a:rPr lang="ru-RU" sz="2400" spc="42" dirty="0">
                <a:solidFill>
                  <a:srgbClr val="000000"/>
                </a:solidFill>
                <a:latin typeface="Future"/>
              </a:rPr>
              <a:t>е – снимаем риск ареста;</a:t>
            </a:r>
            <a:endParaRPr lang="en-US" sz="2400" spc="42" dirty="0">
              <a:solidFill>
                <a:srgbClr val="000000"/>
              </a:solidFill>
              <a:latin typeface="Future"/>
            </a:endParaRPr>
          </a:p>
        </p:txBody>
      </p:sp>
      <p:sp>
        <p:nvSpPr>
          <p:cNvPr id="29" name="TextBox 9">
            <a:extLst>
              <a:ext uri="{FF2B5EF4-FFF2-40B4-BE49-F238E27FC236}">
                <a16:creationId xmlns="" xmlns:a16="http://schemas.microsoft.com/office/drawing/2014/main" id="{13C701CC-9342-4412-AD87-2C33692135A6}"/>
              </a:ext>
            </a:extLst>
          </p:cNvPr>
          <p:cNvSpPr txBox="1"/>
          <p:nvPr/>
        </p:nvSpPr>
        <p:spPr>
          <a:xfrm>
            <a:off x="9083844" y="4595987"/>
            <a:ext cx="8686799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spc="42" dirty="0">
                <a:solidFill>
                  <a:srgbClr val="000000"/>
                </a:solidFill>
                <a:latin typeface="Future"/>
              </a:rPr>
              <a:t>«Контролируемый» залог – преграда для отчуждения;</a:t>
            </a:r>
            <a:endParaRPr lang="en-US" sz="2400" spc="42" dirty="0">
              <a:solidFill>
                <a:srgbClr val="000000"/>
              </a:solidFill>
              <a:latin typeface="Future"/>
            </a:endParaRPr>
          </a:p>
        </p:txBody>
      </p:sp>
      <p:sp>
        <p:nvSpPr>
          <p:cNvPr id="30" name="TextBox 10">
            <a:extLst>
              <a:ext uri="{FF2B5EF4-FFF2-40B4-BE49-F238E27FC236}">
                <a16:creationId xmlns="" xmlns:a16="http://schemas.microsoft.com/office/drawing/2014/main" id="{7BF097D9-0C05-4A5E-9E49-C884D19E9C9D}"/>
              </a:ext>
            </a:extLst>
          </p:cNvPr>
          <p:cNvSpPr txBox="1"/>
          <p:nvPr/>
        </p:nvSpPr>
        <p:spPr>
          <a:xfrm>
            <a:off x="9086021" y="5245089"/>
            <a:ext cx="970181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spc="42" dirty="0">
                <a:solidFill>
                  <a:srgbClr val="000000"/>
                </a:solidFill>
                <a:latin typeface="Future"/>
              </a:rPr>
              <a:t>Паевой инвестиционный </a:t>
            </a:r>
            <a:r>
              <a:rPr lang="en-US" sz="2400" spc="42" dirty="0" err="1">
                <a:solidFill>
                  <a:srgbClr val="000000"/>
                </a:solidFill>
                <a:latin typeface="Future"/>
              </a:rPr>
              <a:t>фонд</a:t>
            </a:r>
            <a:r>
              <a:rPr lang="en-US" sz="2400" spc="42" dirty="0">
                <a:solidFill>
                  <a:srgbClr val="000000"/>
                </a:solidFill>
                <a:latin typeface="Future"/>
              </a:rPr>
              <a:t> </a:t>
            </a:r>
            <a:r>
              <a:rPr lang="ru-RU" sz="2400" spc="42" dirty="0">
                <a:solidFill>
                  <a:srgbClr val="000000"/>
                </a:solidFill>
                <a:latin typeface="Future"/>
              </a:rPr>
              <a:t>– дорого, но надёжно;</a:t>
            </a:r>
            <a:endParaRPr lang="en-US" sz="2400" spc="42" dirty="0">
              <a:solidFill>
                <a:srgbClr val="000000"/>
              </a:solidFill>
              <a:latin typeface="Future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="" xmlns:a16="http://schemas.microsoft.com/office/drawing/2014/main" id="{0157F60E-32B9-4F16-8932-B0EF09F63136}"/>
              </a:ext>
            </a:extLst>
          </p:cNvPr>
          <p:cNvSpPr txBox="1"/>
          <p:nvPr/>
        </p:nvSpPr>
        <p:spPr>
          <a:xfrm>
            <a:off x="9086021" y="5810723"/>
            <a:ext cx="898792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spc="42" dirty="0">
                <a:solidFill>
                  <a:srgbClr val="000000"/>
                </a:solidFill>
                <a:latin typeface="Future"/>
              </a:rPr>
              <a:t>Все в Фонд – в негосударственный </a:t>
            </a:r>
            <a:r>
              <a:rPr lang="en-US" sz="2400" spc="42" dirty="0" err="1">
                <a:solidFill>
                  <a:srgbClr val="000000"/>
                </a:solidFill>
                <a:latin typeface="Future"/>
              </a:rPr>
              <a:t>пенсионный</a:t>
            </a:r>
            <a:r>
              <a:rPr lang="en-US" sz="2400" spc="42" dirty="0">
                <a:solidFill>
                  <a:srgbClr val="000000"/>
                </a:solidFill>
                <a:latin typeface="Future"/>
              </a:rPr>
              <a:t> </a:t>
            </a:r>
            <a:r>
              <a:rPr lang="en-US" sz="2400" spc="42" dirty="0" err="1">
                <a:solidFill>
                  <a:srgbClr val="000000"/>
                </a:solidFill>
                <a:latin typeface="Future"/>
              </a:rPr>
              <a:t>фонд</a:t>
            </a:r>
            <a:r>
              <a:rPr lang="ru-RU" sz="2400" spc="42" dirty="0">
                <a:solidFill>
                  <a:srgbClr val="000000"/>
                </a:solidFill>
                <a:latin typeface="Future"/>
              </a:rPr>
              <a:t>;</a:t>
            </a:r>
            <a:endParaRPr lang="en-US" sz="2400" spc="42" dirty="0">
              <a:solidFill>
                <a:srgbClr val="000000"/>
              </a:solidFill>
              <a:latin typeface="Future"/>
            </a:endParaRPr>
          </a:p>
        </p:txBody>
      </p:sp>
      <p:sp>
        <p:nvSpPr>
          <p:cNvPr id="32" name="TextBox 12">
            <a:extLst>
              <a:ext uri="{FF2B5EF4-FFF2-40B4-BE49-F238E27FC236}">
                <a16:creationId xmlns="" xmlns:a16="http://schemas.microsoft.com/office/drawing/2014/main" id="{449F9BB8-3C77-4499-986A-8E450B9BCB88}"/>
              </a:ext>
            </a:extLst>
          </p:cNvPr>
          <p:cNvSpPr txBox="1"/>
          <p:nvPr/>
        </p:nvSpPr>
        <p:spPr>
          <a:xfrm>
            <a:off x="9086021" y="6376357"/>
            <a:ext cx="898792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spc="42" dirty="0">
                <a:solidFill>
                  <a:srgbClr val="000000"/>
                </a:solidFill>
                <a:latin typeface="Future"/>
              </a:rPr>
              <a:t>Брачный </a:t>
            </a:r>
            <a:r>
              <a:rPr lang="en-US" sz="2400" spc="42" dirty="0" err="1">
                <a:solidFill>
                  <a:srgbClr val="000000"/>
                </a:solidFill>
                <a:latin typeface="Future"/>
              </a:rPr>
              <a:t>договор</a:t>
            </a:r>
            <a:r>
              <a:rPr lang="en-US" sz="2400" spc="42" dirty="0">
                <a:solidFill>
                  <a:srgbClr val="000000"/>
                </a:solidFill>
                <a:latin typeface="Future"/>
              </a:rPr>
              <a:t> </a:t>
            </a:r>
            <a:r>
              <a:rPr lang="ru-RU" sz="2400" spc="42" dirty="0">
                <a:solidFill>
                  <a:srgbClr val="000000"/>
                </a:solidFill>
                <a:latin typeface="Future"/>
              </a:rPr>
              <a:t>– защита от супруги или с помощью супруги;</a:t>
            </a:r>
            <a:endParaRPr lang="en-US" sz="2400" spc="42" dirty="0">
              <a:solidFill>
                <a:srgbClr val="000000"/>
              </a:solidFill>
              <a:latin typeface="Future"/>
            </a:endParaRPr>
          </a:p>
        </p:txBody>
      </p:sp>
      <p:sp>
        <p:nvSpPr>
          <p:cNvPr id="33" name="TextBox 13">
            <a:extLst>
              <a:ext uri="{FF2B5EF4-FFF2-40B4-BE49-F238E27FC236}">
                <a16:creationId xmlns="" xmlns:a16="http://schemas.microsoft.com/office/drawing/2014/main" id="{62F34754-A5DD-4CFC-B163-AB3AF5F59C88}"/>
              </a:ext>
            </a:extLst>
          </p:cNvPr>
          <p:cNvSpPr txBox="1"/>
          <p:nvPr/>
        </p:nvSpPr>
        <p:spPr>
          <a:xfrm>
            <a:off x="9068849" y="7170038"/>
            <a:ext cx="898792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spc="42" dirty="0">
                <a:solidFill>
                  <a:srgbClr val="000000"/>
                </a:solidFill>
                <a:latin typeface="Future"/>
              </a:rPr>
              <a:t>Иностранная компания – собственник активов</a:t>
            </a:r>
            <a:r>
              <a:rPr lang="ru-RU" sz="2400" b="1" spc="42" dirty="0">
                <a:solidFill>
                  <a:srgbClr val="000000"/>
                </a:solidFill>
                <a:latin typeface="Future"/>
              </a:rPr>
              <a:t>.  </a:t>
            </a:r>
            <a:endParaRPr lang="en-US" sz="2400" b="1" spc="42" dirty="0">
              <a:solidFill>
                <a:srgbClr val="000000"/>
              </a:solidFill>
              <a:latin typeface="Future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0DC9BB32-22DA-46B3-A1A3-37EF1DF86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" y="-4199"/>
            <a:ext cx="4772581" cy="9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863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EBA87160-5791-4AF7-84E1-91F68C15F9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342900"/>
            <a:ext cx="6821875" cy="13586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44000" y="2857500"/>
            <a:ext cx="8915400" cy="681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КОНТАКТНЫЕ ТЕЛЕФОНЫ: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ТЕЛЕФОН: +74955441699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bg1"/>
                </a:solidFill>
                <a:latin typeface="FUTURE"/>
              </a:rPr>
              <a:t>Воробьева Виктория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FUTURE"/>
              </a:rPr>
              <a:t>Менеджер департамента развития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latin typeface="FUTURE"/>
              </a:rPr>
              <a:t>Vorobieva@LKPconsult.ru</a:t>
            </a:r>
            <a:endParaRPr lang="ru-RU" sz="3200" b="1" dirty="0">
              <a:solidFill>
                <a:schemeClr val="bg1"/>
              </a:solidFill>
              <a:latin typeface="FUTURE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FUTURE"/>
              </a:rPr>
              <a:t>+7(915) 105 7299</a:t>
            </a:r>
            <a:endParaRPr lang="ru-RU" sz="3200" dirty="0">
              <a:solidFill>
                <a:schemeClr val="bg1"/>
              </a:solidFill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АДРЕС ОФИСА: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127006, Г. МОСКВА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УЛ.МАЛАЯ ДМИТРОВКА 20 БЦ «ДМИТРОВКА», ЭТАЖ 2</a:t>
            </a:r>
            <a:endParaRPr lang="ru-RU" sz="3200" dirty="0">
              <a:solidFill>
                <a:schemeClr val="bg1"/>
              </a:solidFill>
              <a:effectLst/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6C9C5B3-85DD-4B56-91EF-C668F6FDF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81800"/>
            <a:ext cx="8410090" cy="560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17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785</Words>
  <Application>Microsoft Office PowerPoint</Application>
  <PresentationFormat>Произвольный</PresentationFormat>
  <Paragraphs>81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Wingdings</vt:lpstr>
      <vt:lpstr>Arial</vt:lpstr>
      <vt:lpstr>Cambria</vt:lpstr>
      <vt:lpstr>Calibri</vt:lpstr>
      <vt:lpstr>FUTURE</vt:lpstr>
      <vt:lpstr>FUTURE</vt:lpstr>
      <vt:lpstr>Times New Roman</vt:lpstr>
      <vt:lpstr>Source Sans Pro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Деревщикова</dc:creator>
  <cp:lastModifiedBy>Andrey Krupskiy</cp:lastModifiedBy>
  <cp:revision>47</cp:revision>
  <dcterms:created xsi:type="dcterms:W3CDTF">2006-08-16T00:00:00Z</dcterms:created>
  <dcterms:modified xsi:type="dcterms:W3CDTF">2020-03-23T10:29:42Z</dcterms:modified>
  <dc:identifier>DAD2yTG93Ws</dc:identifier>
</cp:coreProperties>
</file>