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262" r:id="rId3"/>
    <p:sldId id="264" r:id="rId4"/>
    <p:sldId id="274" r:id="rId5"/>
    <p:sldId id="265" r:id="rId6"/>
    <p:sldId id="266" r:id="rId7"/>
    <p:sldId id="276" r:id="rId8"/>
    <p:sldId id="278" r:id="rId9"/>
    <p:sldId id="280" r:id="rId10"/>
    <p:sldId id="279" r:id="rId11"/>
    <p:sldId id="271" r:id="rId12"/>
    <p:sldId id="275" r:id="rId13"/>
    <p:sldId id="277" r:id="rId14"/>
    <p:sldId id="270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FE5"/>
    <a:srgbClr val="F2F2F2"/>
    <a:srgbClr val="FFFFFF"/>
    <a:srgbClr val="CD5B63"/>
    <a:srgbClr val="FFEB95"/>
    <a:srgbClr val="2C3446"/>
    <a:srgbClr val="000000"/>
    <a:srgbClr val="725B30"/>
    <a:srgbClr val="F2E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53858-9EE5-45CC-9543-FB63E7F5C63C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2B798-808E-4417-9079-4AE99F24F5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02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16416" y="4800686"/>
            <a:ext cx="827584" cy="273844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  <a:latin typeface="Mediator Web" pitchFamily="34" charset="-52"/>
                <a:cs typeface="Mediator Web" pitchFamily="34" charset="-52"/>
              </a:defRPr>
            </a:lvl1pPr>
          </a:lstStyle>
          <a:p>
            <a:fld id="{A65D4FB2-32E3-4F70-9423-5B7C25014FE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01603"/>
            <a:ext cx="6784920" cy="453923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2"/>
                </a:solidFill>
                <a:latin typeface="Mediator Web" pitchFamily="34" charset="-52"/>
                <a:cs typeface="Mediator Web" pitchFamily="34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463652" y="4594954"/>
            <a:ext cx="1012004" cy="360040"/>
            <a:chOff x="7308304" y="2715766"/>
            <a:chExt cx="2641600" cy="939800"/>
          </a:xfrm>
        </p:grpSpPr>
        <p:sp>
          <p:nvSpPr>
            <p:cNvPr id="12" name="Freeform 5"/>
            <p:cNvSpPr>
              <a:spLocks noEditPoints="1"/>
            </p:cNvSpPr>
            <p:nvPr userDrawn="1"/>
          </p:nvSpPr>
          <p:spPr bwMode="auto">
            <a:xfrm>
              <a:off x="7308304" y="2715766"/>
              <a:ext cx="2641600" cy="939800"/>
            </a:xfrm>
            <a:custGeom>
              <a:avLst/>
              <a:gdLst/>
              <a:ahLst/>
              <a:cxnLst>
                <a:cxn ang="0">
                  <a:pos x="1644" y="78"/>
                </a:cxn>
                <a:cxn ang="0">
                  <a:pos x="1566" y="24"/>
                </a:cxn>
                <a:cxn ang="0">
                  <a:pos x="1400" y="10"/>
                </a:cxn>
                <a:cxn ang="0">
                  <a:pos x="1310" y="12"/>
                </a:cxn>
                <a:cxn ang="0">
                  <a:pos x="1264" y="22"/>
                </a:cxn>
                <a:cxn ang="0">
                  <a:pos x="1306" y="60"/>
                </a:cxn>
                <a:cxn ang="0">
                  <a:pos x="1294" y="556"/>
                </a:cxn>
                <a:cxn ang="0">
                  <a:pos x="1238" y="582"/>
                </a:cxn>
                <a:cxn ang="0">
                  <a:pos x="1326" y="578"/>
                </a:cxn>
                <a:cxn ang="0">
                  <a:pos x="1420" y="580"/>
                </a:cxn>
                <a:cxn ang="0">
                  <a:pos x="1424" y="568"/>
                </a:cxn>
                <a:cxn ang="0">
                  <a:pos x="1394" y="518"/>
                </a:cxn>
                <a:cxn ang="0">
                  <a:pos x="1480" y="316"/>
                </a:cxn>
                <a:cxn ang="0">
                  <a:pos x="1610" y="278"/>
                </a:cxn>
                <a:cxn ang="0">
                  <a:pos x="1662" y="192"/>
                </a:cxn>
                <a:cxn ang="0">
                  <a:pos x="1564" y="208"/>
                </a:cxn>
                <a:cxn ang="0">
                  <a:pos x="1526" y="276"/>
                </a:cxn>
                <a:cxn ang="0">
                  <a:pos x="1438" y="300"/>
                </a:cxn>
                <a:cxn ang="0">
                  <a:pos x="1398" y="38"/>
                </a:cxn>
                <a:cxn ang="0">
                  <a:pos x="1444" y="24"/>
                </a:cxn>
                <a:cxn ang="0">
                  <a:pos x="1526" y="50"/>
                </a:cxn>
                <a:cxn ang="0">
                  <a:pos x="1566" y="128"/>
                </a:cxn>
                <a:cxn ang="0">
                  <a:pos x="842" y="12"/>
                </a:cxn>
                <a:cxn ang="0">
                  <a:pos x="758" y="12"/>
                </a:cxn>
                <a:cxn ang="0">
                  <a:pos x="520" y="10"/>
                </a:cxn>
                <a:cxn ang="0">
                  <a:pos x="482" y="70"/>
                </a:cxn>
                <a:cxn ang="0">
                  <a:pos x="548" y="26"/>
                </a:cxn>
                <a:cxn ang="0">
                  <a:pos x="738" y="28"/>
                </a:cxn>
                <a:cxn ang="0">
                  <a:pos x="502" y="580"/>
                </a:cxn>
                <a:cxn ang="0">
                  <a:pos x="744" y="582"/>
                </a:cxn>
                <a:cxn ang="0">
                  <a:pos x="832" y="484"/>
                </a:cxn>
                <a:cxn ang="0">
                  <a:pos x="744" y="566"/>
                </a:cxn>
                <a:cxn ang="0">
                  <a:pos x="624" y="566"/>
                </a:cxn>
                <a:cxn ang="0">
                  <a:pos x="364" y="430"/>
                </a:cxn>
                <a:cxn ang="0">
                  <a:pos x="342" y="344"/>
                </a:cxn>
                <a:cxn ang="0">
                  <a:pos x="236" y="258"/>
                </a:cxn>
                <a:cxn ang="0">
                  <a:pos x="128" y="208"/>
                </a:cxn>
                <a:cxn ang="0">
                  <a:pos x="74" y="150"/>
                </a:cxn>
                <a:cxn ang="0">
                  <a:pos x="88" y="62"/>
                </a:cxn>
                <a:cxn ang="0">
                  <a:pos x="174" y="16"/>
                </a:cxn>
                <a:cxn ang="0">
                  <a:pos x="236" y="34"/>
                </a:cxn>
                <a:cxn ang="0">
                  <a:pos x="294" y="100"/>
                </a:cxn>
                <a:cxn ang="0">
                  <a:pos x="314" y="74"/>
                </a:cxn>
                <a:cxn ang="0">
                  <a:pos x="288" y="44"/>
                </a:cxn>
                <a:cxn ang="0">
                  <a:pos x="202" y="4"/>
                </a:cxn>
                <a:cxn ang="0">
                  <a:pos x="110" y="12"/>
                </a:cxn>
                <a:cxn ang="0">
                  <a:pos x="48" y="56"/>
                </a:cxn>
                <a:cxn ang="0">
                  <a:pos x="10" y="136"/>
                </a:cxn>
                <a:cxn ang="0">
                  <a:pos x="22" y="214"/>
                </a:cxn>
                <a:cxn ang="0">
                  <a:pos x="104" y="296"/>
                </a:cxn>
                <a:cxn ang="0">
                  <a:pos x="228" y="362"/>
                </a:cxn>
                <a:cxn ang="0">
                  <a:pos x="292" y="434"/>
                </a:cxn>
                <a:cxn ang="0">
                  <a:pos x="286" y="506"/>
                </a:cxn>
                <a:cxn ang="0">
                  <a:pos x="218" y="568"/>
                </a:cxn>
                <a:cxn ang="0">
                  <a:pos x="104" y="562"/>
                </a:cxn>
                <a:cxn ang="0">
                  <a:pos x="46" y="516"/>
                </a:cxn>
                <a:cxn ang="0">
                  <a:pos x="12" y="430"/>
                </a:cxn>
                <a:cxn ang="0">
                  <a:pos x="2" y="500"/>
                </a:cxn>
                <a:cxn ang="0">
                  <a:pos x="62" y="562"/>
                </a:cxn>
                <a:cxn ang="0">
                  <a:pos x="172" y="592"/>
                </a:cxn>
                <a:cxn ang="0">
                  <a:pos x="282" y="566"/>
                </a:cxn>
                <a:cxn ang="0">
                  <a:pos x="350" y="496"/>
                </a:cxn>
              </a:cxnLst>
              <a:rect l="0" t="0" r="r" b="b"/>
              <a:pathLst>
                <a:path w="1664" h="592">
                  <a:moveTo>
                    <a:pt x="1664" y="152"/>
                  </a:moveTo>
                  <a:lnTo>
                    <a:pt x="1664" y="152"/>
                  </a:lnTo>
                  <a:lnTo>
                    <a:pt x="1664" y="136"/>
                  </a:lnTo>
                  <a:lnTo>
                    <a:pt x="1662" y="120"/>
                  </a:lnTo>
                  <a:lnTo>
                    <a:pt x="1658" y="104"/>
                  </a:lnTo>
                  <a:lnTo>
                    <a:pt x="1652" y="90"/>
                  </a:lnTo>
                  <a:lnTo>
                    <a:pt x="1644" y="78"/>
                  </a:lnTo>
                  <a:lnTo>
                    <a:pt x="1634" y="66"/>
                  </a:lnTo>
                  <a:lnTo>
                    <a:pt x="1624" y="56"/>
                  </a:lnTo>
                  <a:lnTo>
                    <a:pt x="1612" y="46"/>
                  </a:lnTo>
                  <a:lnTo>
                    <a:pt x="1612" y="46"/>
                  </a:lnTo>
                  <a:lnTo>
                    <a:pt x="1598" y="38"/>
                  </a:lnTo>
                  <a:lnTo>
                    <a:pt x="1582" y="30"/>
                  </a:lnTo>
                  <a:lnTo>
                    <a:pt x="1566" y="24"/>
                  </a:lnTo>
                  <a:lnTo>
                    <a:pt x="1546" y="18"/>
                  </a:lnTo>
                  <a:lnTo>
                    <a:pt x="1526" y="14"/>
                  </a:lnTo>
                  <a:lnTo>
                    <a:pt x="1504" y="10"/>
                  </a:lnTo>
                  <a:lnTo>
                    <a:pt x="1480" y="10"/>
                  </a:lnTo>
                  <a:lnTo>
                    <a:pt x="1456" y="8"/>
                  </a:lnTo>
                  <a:lnTo>
                    <a:pt x="1456" y="8"/>
                  </a:lnTo>
                  <a:lnTo>
                    <a:pt x="1400" y="10"/>
                  </a:lnTo>
                  <a:lnTo>
                    <a:pt x="1400" y="10"/>
                  </a:lnTo>
                  <a:lnTo>
                    <a:pt x="1352" y="12"/>
                  </a:lnTo>
                  <a:lnTo>
                    <a:pt x="1352" y="12"/>
                  </a:lnTo>
                  <a:lnTo>
                    <a:pt x="1332" y="12"/>
                  </a:lnTo>
                  <a:lnTo>
                    <a:pt x="1332" y="12"/>
                  </a:lnTo>
                  <a:lnTo>
                    <a:pt x="1310" y="12"/>
                  </a:lnTo>
                  <a:lnTo>
                    <a:pt x="1310" y="12"/>
                  </a:lnTo>
                  <a:lnTo>
                    <a:pt x="1280" y="12"/>
                  </a:lnTo>
                  <a:lnTo>
                    <a:pt x="1280" y="12"/>
                  </a:lnTo>
                  <a:lnTo>
                    <a:pt x="1238" y="12"/>
                  </a:lnTo>
                  <a:lnTo>
                    <a:pt x="1238" y="20"/>
                  </a:lnTo>
                  <a:lnTo>
                    <a:pt x="1238" y="20"/>
                  </a:lnTo>
                  <a:lnTo>
                    <a:pt x="1264" y="22"/>
                  </a:lnTo>
                  <a:lnTo>
                    <a:pt x="1264" y="22"/>
                  </a:lnTo>
                  <a:lnTo>
                    <a:pt x="1276" y="24"/>
                  </a:lnTo>
                  <a:lnTo>
                    <a:pt x="1286" y="30"/>
                  </a:lnTo>
                  <a:lnTo>
                    <a:pt x="1286" y="30"/>
                  </a:lnTo>
                  <a:lnTo>
                    <a:pt x="1294" y="38"/>
                  </a:lnTo>
                  <a:lnTo>
                    <a:pt x="1302" y="46"/>
                  </a:lnTo>
                  <a:lnTo>
                    <a:pt x="1302" y="46"/>
                  </a:lnTo>
                  <a:lnTo>
                    <a:pt x="1306" y="60"/>
                  </a:lnTo>
                  <a:lnTo>
                    <a:pt x="1306" y="76"/>
                  </a:lnTo>
                  <a:lnTo>
                    <a:pt x="1306" y="518"/>
                  </a:lnTo>
                  <a:lnTo>
                    <a:pt x="1306" y="518"/>
                  </a:lnTo>
                  <a:lnTo>
                    <a:pt x="1306" y="534"/>
                  </a:lnTo>
                  <a:lnTo>
                    <a:pt x="1302" y="546"/>
                  </a:lnTo>
                  <a:lnTo>
                    <a:pt x="1302" y="546"/>
                  </a:lnTo>
                  <a:lnTo>
                    <a:pt x="1294" y="556"/>
                  </a:lnTo>
                  <a:lnTo>
                    <a:pt x="1286" y="562"/>
                  </a:lnTo>
                  <a:lnTo>
                    <a:pt x="1286" y="562"/>
                  </a:lnTo>
                  <a:lnTo>
                    <a:pt x="1276" y="568"/>
                  </a:lnTo>
                  <a:lnTo>
                    <a:pt x="1264" y="570"/>
                  </a:lnTo>
                  <a:lnTo>
                    <a:pt x="1264" y="570"/>
                  </a:lnTo>
                  <a:lnTo>
                    <a:pt x="1238" y="572"/>
                  </a:lnTo>
                  <a:lnTo>
                    <a:pt x="1238" y="582"/>
                  </a:lnTo>
                  <a:lnTo>
                    <a:pt x="1238" y="582"/>
                  </a:lnTo>
                  <a:lnTo>
                    <a:pt x="1280" y="580"/>
                  </a:lnTo>
                  <a:lnTo>
                    <a:pt x="1280" y="580"/>
                  </a:lnTo>
                  <a:lnTo>
                    <a:pt x="1306" y="580"/>
                  </a:lnTo>
                  <a:lnTo>
                    <a:pt x="1306" y="580"/>
                  </a:lnTo>
                  <a:lnTo>
                    <a:pt x="1326" y="578"/>
                  </a:lnTo>
                  <a:lnTo>
                    <a:pt x="1326" y="578"/>
                  </a:lnTo>
                  <a:lnTo>
                    <a:pt x="1350" y="578"/>
                  </a:lnTo>
                  <a:lnTo>
                    <a:pt x="1350" y="578"/>
                  </a:lnTo>
                  <a:lnTo>
                    <a:pt x="1374" y="578"/>
                  </a:lnTo>
                  <a:lnTo>
                    <a:pt x="1374" y="578"/>
                  </a:lnTo>
                  <a:lnTo>
                    <a:pt x="1394" y="580"/>
                  </a:lnTo>
                  <a:lnTo>
                    <a:pt x="1394" y="580"/>
                  </a:lnTo>
                  <a:lnTo>
                    <a:pt x="1420" y="580"/>
                  </a:lnTo>
                  <a:lnTo>
                    <a:pt x="1420" y="580"/>
                  </a:lnTo>
                  <a:lnTo>
                    <a:pt x="1462" y="582"/>
                  </a:lnTo>
                  <a:lnTo>
                    <a:pt x="1462" y="572"/>
                  </a:lnTo>
                  <a:lnTo>
                    <a:pt x="1462" y="572"/>
                  </a:lnTo>
                  <a:lnTo>
                    <a:pt x="1436" y="570"/>
                  </a:lnTo>
                  <a:lnTo>
                    <a:pt x="1436" y="570"/>
                  </a:lnTo>
                  <a:lnTo>
                    <a:pt x="1424" y="568"/>
                  </a:lnTo>
                  <a:lnTo>
                    <a:pt x="1414" y="562"/>
                  </a:lnTo>
                  <a:lnTo>
                    <a:pt x="1414" y="562"/>
                  </a:lnTo>
                  <a:lnTo>
                    <a:pt x="1406" y="556"/>
                  </a:lnTo>
                  <a:lnTo>
                    <a:pt x="1400" y="546"/>
                  </a:lnTo>
                  <a:lnTo>
                    <a:pt x="1400" y="546"/>
                  </a:lnTo>
                  <a:lnTo>
                    <a:pt x="1396" y="534"/>
                  </a:lnTo>
                  <a:lnTo>
                    <a:pt x="1394" y="518"/>
                  </a:lnTo>
                  <a:lnTo>
                    <a:pt x="1394" y="312"/>
                  </a:lnTo>
                  <a:lnTo>
                    <a:pt x="1394" y="312"/>
                  </a:lnTo>
                  <a:lnTo>
                    <a:pt x="1424" y="316"/>
                  </a:lnTo>
                  <a:lnTo>
                    <a:pt x="1424" y="316"/>
                  </a:lnTo>
                  <a:lnTo>
                    <a:pt x="1456" y="316"/>
                  </a:lnTo>
                  <a:lnTo>
                    <a:pt x="1456" y="316"/>
                  </a:lnTo>
                  <a:lnTo>
                    <a:pt x="1480" y="316"/>
                  </a:lnTo>
                  <a:lnTo>
                    <a:pt x="1504" y="314"/>
                  </a:lnTo>
                  <a:lnTo>
                    <a:pt x="1524" y="310"/>
                  </a:lnTo>
                  <a:lnTo>
                    <a:pt x="1544" y="306"/>
                  </a:lnTo>
                  <a:lnTo>
                    <a:pt x="1562" y="302"/>
                  </a:lnTo>
                  <a:lnTo>
                    <a:pt x="1580" y="294"/>
                  </a:lnTo>
                  <a:lnTo>
                    <a:pt x="1596" y="286"/>
                  </a:lnTo>
                  <a:lnTo>
                    <a:pt x="1610" y="278"/>
                  </a:lnTo>
                  <a:lnTo>
                    <a:pt x="1610" y="278"/>
                  </a:lnTo>
                  <a:lnTo>
                    <a:pt x="1622" y="266"/>
                  </a:lnTo>
                  <a:lnTo>
                    <a:pt x="1634" y="254"/>
                  </a:lnTo>
                  <a:lnTo>
                    <a:pt x="1644" y="242"/>
                  </a:lnTo>
                  <a:lnTo>
                    <a:pt x="1650" y="226"/>
                  </a:lnTo>
                  <a:lnTo>
                    <a:pt x="1656" y="210"/>
                  </a:lnTo>
                  <a:lnTo>
                    <a:pt x="1662" y="192"/>
                  </a:lnTo>
                  <a:lnTo>
                    <a:pt x="1664" y="172"/>
                  </a:lnTo>
                  <a:lnTo>
                    <a:pt x="1664" y="152"/>
                  </a:lnTo>
                  <a:lnTo>
                    <a:pt x="1664" y="152"/>
                  </a:lnTo>
                  <a:close/>
                  <a:moveTo>
                    <a:pt x="1568" y="156"/>
                  </a:moveTo>
                  <a:lnTo>
                    <a:pt x="1568" y="156"/>
                  </a:lnTo>
                  <a:lnTo>
                    <a:pt x="1566" y="192"/>
                  </a:lnTo>
                  <a:lnTo>
                    <a:pt x="1564" y="208"/>
                  </a:lnTo>
                  <a:lnTo>
                    <a:pt x="1560" y="222"/>
                  </a:lnTo>
                  <a:lnTo>
                    <a:pt x="1556" y="236"/>
                  </a:lnTo>
                  <a:lnTo>
                    <a:pt x="1550" y="248"/>
                  </a:lnTo>
                  <a:lnTo>
                    <a:pt x="1542" y="258"/>
                  </a:lnTo>
                  <a:lnTo>
                    <a:pt x="1536" y="268"/>
                  </a:lnTo>
                  <a:lnTo>
                    <a:pt x="1536" y="268"/>
                  </a:lnTo>
                  <a:lnTo>
                    <a:pt x="1526" y="276"/>
                  </a:lnTo>
                  <a:lnTo>
                    <a:pt x="1516" y="282"/>
                  </a:lnTo>
                  <a:lnTo>
                    <a:pt x="1506" y="288"/>
                  </a:lnTo>
                  <a:lnTo>
                    <a:pt x="1494" y="292"/>
                  </a:lnTo>
                  <a:lnTo>
                    <a:pt x="1482" y="296"/>
                  </a:lnTo>
                  <a:lnTo>
                    <a:pt x="1468" y="298"/>
                  </a:lnTo>
                  <a:lnTo>
                    <a:pt x="1438" y="300"/>
                  </a:lnTo>
                  <a:lnTo>
                    <a:pt x="1438" y="300"/>
                  </a:lnTo>
                  <a:lnTo>
                    <a:pt x="1418" y="300"/>
                  </a:lnTo>
                  <a:lnTo>
                    <a:pt x="1418" y="300"/>
                  </a:lnTo>
                  <a:lnTo>
                    <a:pt x="1394" y="298"/>
                  </a:lnTo>
                  <a:lnTo>
                    <a:pt x="1394" y="56"/>
                  </a:lnTo>
                  <a:lnTo>
                    <a:pt x="1394" y="56"/>
                  </a:lnTo>
                  <a:lnTo>
                    <a:pt x="1394" y="46"/>
                  </a:lnTo>
                  <a:lnTo>
                    <a:pt x="1398" y="38"/>
                  </a:lnTo>
                  <a:lnTo>
                    <a:pt x="1398" y="38"/>
                  </a:lnTo>
                  <a:lnTo>
                    <a:pt x="1404" y="34"/>
                  </a:lnTo>
                  <a:lnTo>
                    <a:pt x="1410" y="30"/>
                  </a:lnTo>
                  <a:lnTo>
                    <a:pt x="1410" y="30"/>
                  </a:lnTo>
                  <a:lnTo>
                    <a:pt x="1426" y="26"/>
                  </a:lnTo>
                  <a:lnTo>
                    <a:pt x="1426" y="26"/>
                  </a:lnTo>
                  <a:lnTo>
                    <a:pt x="1444" y="24"/>
                  </a:lnTo>
                  <a:lnTo>
                    <a:pt x="1444" y="24"/>
                  </a:lnTo>
                  <a:lnTo>
                    <a:pt x="1472" y="26"/>
                  </a:lnTo>
                  <a:lnTo>
                    <a:pt x="1484" y="28"/>
                  </a:lnTo>
                  <a:lnTo>
                    <a:pt x="1496" y="32"/>
                  </a:lnTo>
                  <a:lnTo>
                    <a:pt x="1508" y="38"/>
                  </a:lnTo>
                  <a:lnTo>
                    <a:pt x="1518" y="44"/>
                  </a:lnTo>
                  <a:lnTo>
                    <a:pt x="1526" y="50"/>
                  </a:lnTo>
                  <a:lnTo>
                    <a:pt x="1536" y="60"/>
                  </a:lnTo>
                  <a:lnTo>
                    <a:pt x="1536" y="60"/>
                  </a:lnTo>
                  <a:lnTo>
                    <a:pt x="1544" y="68"/>
                  </a:lnTo>
                  <a:lnTo>
                    <a:pt x="1550" y="78"/>
                  </a:lnTo>
                  <a:lnTo>
                    <a:pt x="1556" y="90"/>
                  </a:lnTo>
                  <a:lnTo>
                    <a:pt x="1560" y="102"/>
                  </a:lnTo>
                  <a:lnTo>
                    <a:pt x="1566" y="128"/>
                  </a:lnTo>
                  <a:lnTo>
                    <a:pt x="1568" y="156"/>
                  </a:lnTo>
                  <a:lnTo>
                    <a:pt x="1568" y="156"/>
                  </a:lnTo>
                  <a:close/>
                  <a:moveTo>
                    <a:pt x="624" y="566"/>
                  </a:moveTo>
                  <a:lnTo>
                    <a:pt x="624" y="566"/>
                  </a:lnTo>
                  <a:lnTo>
                    <a:pt x="530" y="566"/>
                  </a:lnTo>
                  <a:lnTo>
                    <a:pt x="842" y="12"/>
                  </a:lnTo>
                  <a:lnTo>
                    <a:pt x="842" y="12"/>
                  </a:lnTo>
                  <a:lnTo>
                    <a:pt x="818" y="12"/>
                  </a:lnTo>
                  <a:lnTo>
                    <a:pt x="818" y="12"/>
                  </a:lnTo>
                  <a:lnTo>
                    <a:pt x="800" y="12"/>
                  </a:lnTo>
                  <a:lnTo>
                    <a:pt x="800" y="12"/>
                  </a:lnTo>
                  <a:lnTo>
                    <a:pt x="780" y="12"/>
                  </a:lnTo>
                  <a:lnTo>
                    <a:pt x="780" y="12"/>
                  </a:lnTo>
                  <a:lnTo>
                    <a:pt x="758" y="12"/>
                  </a:lnTo>
                  <a:lnTo>
                    <a:pt x="758" y="12"/>
                  </a:lnTo>
                  <a:lnTo>
                    <a:pt x="668" y="10"/>
                  </a:lnTo>
                  <a:lnTo>
                    <a:pt x="668" y="10"/>
                  </a:lnTo>
                  <a:lnTo>
                    <a:pt x="576" y="8"/>
                  </a:lnTo>
                  <a:lnTo>
                    <a:pt x="576" y="8"/>
                  </a:lnTo>
                  <a:lnTo>
                    <a:pt x="520" y="10"/>
                  </a:lnTo>
                  <a:lnTo>
                    <a:pt x="520" y="10"/>
                  </a:lnTo>
                  <a:lnTo>
                    <a:pt x="466" y="12"/>
                  </a:lnTo>
                  <a:lnTo>
                    <a:pt x="458" y="122"/>
                  </a:lnTo>
                  <a:lnTo>
                    <a:pt x="466" y="122"/>
                  </a:lnTo>
                  <a:lnTo>
                    <a:pt x="466" y="122"/>
                  </a:lnTo>
                  <a:lnTo>
                    <a:pt x="470" y="104"/>
                  </a:lnTo>
                  <a:lnTo>
                    <a:pt x="474" y="86"/>
                  </a:lnTo>
                  <a:lnTo>
                    <a:pt x="482" y="70"/>
                  </a:lnTo>
                  <a:lnTo>
                    <a:pt x="490" y="56"/>
                  </a:lnTo>
                  <a:lnTo>
                    <a:pt x="490" y="56"/>
                  </a:lnTo>
                  <a:lnTo>
                    <a:pt x="502" y="44"/>
                  </a:lnTo>
                  <a:lnTo>
                    <a:pt x="514" y="34"/>
                  </a:lnTo>
                  <a:lnTo>
                    <a:pt x="530" y="28"/>
                  </a:lnTo>
                  <a:lnTo>
                    <a:pt x="548" y="26"/>
                  </a:lnTo>
                  <a:lnTo>
                    <a:pt x="548" y="26"/>
                  </a:lnTo>
                  <a:lnTo>
                    <a:pt x="572" y="24"/>
                  </a:lnTo>
                  <a:lnTo>
                    <a:pt x="572" y="24"/>
                  </a:lnTo>
                  <a:lnTo>
                    <a:pt x="604" y="24"/>
                  </a:lnTo>
                  <a:lnTo>
                    <a:pt x="604" y="24"/>
                  </a:lnTo>
                  <a:lnTo>
                    <a:pt x="654" y="24"/>
                  </a:lnTo>
                  <a:lnTo>
                    <a:pt x="654" y="24"/>
                  </a:lnTo>
                  <a:lnTo>
                    <a:pt x="738" y="28"/>
                  </a:lnTo>
                  <a:lnTo>
                    <a:pt x="426" y="582"/>
                  </a:lnTo>
                  <a:lnTo>
                    <a:pt x="426" y="582"/>
                  </a:lnTo>
                  <a:lnTo>
                    <a:pt x="448" y="582"/>
                  </a:lnTo>
                  <a:lnTo>
                    <a:pt x="448" y="582"/>
                  </a:lnTo>
                  <a:lnTo>
                    <a:pt x="474" y="580"/>
                  </a:lnTo>
                  <a:lnTo>
                    <a:pt x="474" y="580"/>
                  </a:lnTo>
                  <a:lnTo>
                    <a:pt x="502" y="580"/>
                  </a:lnTo>
                  <a:lnTo>
                    <a:pt x="502" y="580"/>
                  </a:lnTo>
                  <a:lnTo>
                    <a:pt x="528" y="580"/>
                  </a:lnTo>
                  <a:lnTo>
                    <a:pt x="528" y="580"/>
                  </a:lnTo>
                  <a:lnTo>
                    <a:pt x="628" y="582"/>
                  </a:lnTo>
                  <a:lnTo>
                    <a:pt x="628" y="582"/>
                  </a:lnTo>
                  <a:lnTo>
                    <a:pt x="744" y="582"/>
                  </a:lnTo>
                  <a:lnTo>
                    <a:pt x="744" y="582"/>
                  </a:lnTo>
                  <a:lnTo>
                    <a:pt x="792" y="582"/>
                  </a:lnTo>
                  <a:lnTo>
                    <a:pt x="792" y="582"/>
                  </a:lnTo>
                  <a:lnTo>
                    <a:pt x="838" y="582"/>
                  </a:lnTo>
                  <a:lnTo>
                    <a:pt x="846" y="458"/>
                  </a:lnTo>
                  <a:lnTo>
                    <a:pt x="836" y="458"/>
                  </a:lnTo>
                  <a:lnTo>
                    <a:pt x="836" y="458"/>
                  </a:lnTo>
                  <a:lnTo>
                    <a:pt x="832" y="484"/>
                  </a:lnTo>
                  <a:lnTo>
                    <a:pt x="824" y="508"/>
                  </a:lnTo>
                  <a:lnTo>
                    <a:pt x="814" y="526"/>
                  </a:lnTo>
                  <a:lnTo>
                    <a:pt x="802" y="542"/>
                  </a:lnTo>
                  <a:lnTo>
                    <a:pt x="802" y="542"/>
                  </a:lnTo>
                  <a:lnTo>
                    <a:pt x="786" y="552"/>
                  </a:lnTo>
                  <a:lnTo>
                    <a:pt x="766" y="560"/>
                  </a:lnTo>
                  <a:lnTo>
                    <a:pt x="744" y="566"/>
                  </a:lnTo>
                  <a:lnTo>
                    <a:pt x="718" y="566"/>
                  </a:lnTo>
                  <a:lnTo>
                    <a:pt x="718" y="566"/>
                  </a:lnTo>
                  <a:lnTo>
                    <a:pt x="708" y="566"/>
                  </a:lnTo>
                  <a:lnTo>
                    <a:pt x="708" y="566"/>
                  </a:lnTo>
                  <a:lnTo>
                    <a:pt x="680" y="566"/>
                  </a:lnTo>
                  <a:lnTo>
                    <a:pt x="680" y="566"/>
                  </a:lnTo>
                  <a:lnTo>
                    <a:pt x="624" y="566"/>
                  </a:lnTo>
                  <a:lnTo>
                    <a:pt x="624" y="566"/>
                  </a:lnTo>
                  <a:close/>
                  <a:moveTo>
                    <a:pt x="350" y="496"/>
                  </a:moveTo>
                  <a:lnTo>
                    <a:pt x="350" y="496"/>
                  </a:lnTo>
                  <a:lnTo>
                    <a:pt x="356" y="480"/>
                  </a:lnTo>
                  <a:lnTo>
                    <a:pt x="360" y="464"/>
                  </a:lnTo>
                  <a:lnTo>
                    <a:pt x="362" y="448"/>
                  </a:lnTo>
                  <a:lnTo>
                    <a:pt x="364" y="430"/>
                  </a:lnTo>
                  <a:lnTo>
                    <a:pt x="364" y="430"/>
                  </a:lnTo>
                  <a:lnTo>
                    <a:pt x="364" y="412"/>
                  </a:lnTo>
                  <a:lnTo>
                    <a:pt x="362" y="396"/>
                  </a:lnTo>
                  <a:lnTo>
                    <a:pt x="358" y="382"/>
                  </a:lnTo>
                  <a:lnTo>
                    <a:pt x="354" y="368"/>
                  </a:lnTo>
                  <a:lnTo>
                    <a:pt x="354" y="368"/>
                  </a:lnTo>
                  <a:lnTo>
                    <a:pt x="342" y="344"/>
                  </a:lnTo>
                  <a:lnTo>
                    <a:pt x="326" y="322"/>
                  </a:lnTo>
                  <a:lnTo>
                    <a:pt x="326" y="322"/>
                  </a:lnTo>
                  <a:lnTo>
                    <a:pt x="308" y="304"/>
                  </a:lnTo>
                  <a:lnTo>
                    <a:pt x="286" y="288"/>
                  </a:lnTo>
                  <a:lnTo>
                    <a:pt x="286" y="288"/>
                  </a:lnTo>
                  <a:lnTo>
                    <a:pt x="262" y="272"/>
                  </a:lnTo>
                  <a:lnTo>
                    <a:pt x="236" y="258"/>
                  </a:lnTo>
                  <a:lnTo>
                    <a:pt x="236" y="258"/>
                  </a:lnTo>
                  <a:lnTo>
                    <a:pt x="210" y="246"/>
                  </a:lnTo>
                  <a:lnTo>
                    <a:pt x="182" y="234"/>
                  </a:lnTo>
                  <a:lnTo>
                    <a:pt x="182" y="234"/>
                  </a:lnTo>
                  <a:lnTo>
                    <a:pt x="154" y="222"/>
                  </a:lnTo>
                  <a:lnTo>
                    <a:pt x="128" y="208"/>
                  </a:lnTo>
                  <a:lnTo>
                    <a:pt x="128" y="208"/>
                  </a:lnTo>
                  <a:lnTo>
                    <a:pt x="116" y="200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86" y="174"/>
                  </a:lnTo>
                  <a:lnTo>
                    <a:pt x="86" y="174"/>
                  </a:lnTo>
                  <a:lnTo>
                    <a:pt x="80" y="162"/>
                  </a:lnTo>
                  <a:lnTo>
                    <a:pt x="74" y="150"/>
                  </a:lnTo>
                  <a:lnTo>
                    <a:pt x="72" y="136"/>
                  </a:lnTo>
                  <a:lnTo>
                    <a:pt x="70" y="120"/>
                  </a:lnTo>
                  <a:lnTo>
                    <a:pt x="70" y="120"/>
                  </a:lnTo>
                  <a:lnTo>
                    <a:pt x="72" y="100"/>
                  </a:lnTo>
                  <a:lnTo>
                    <a:pt x="78" y="80"/>
                  </a:lnTo>
                  <a:lnTo>
                    <a:pt x="78" y="80"/>
                  </a:lnTo>
                  <a:lnTo>
                    <a:pt x="88" y="62"/>
                  </a:lnTo>
                  <a:lnTo>
                    <a:pt x="100" y="46"/>
                  </a:lnTo>
                  <a:lnTo>
                    <a:pt x="100" y="46"/>
                  </a:lnTo>
                  <a:lnTo>
                    <a:pt x="114" y="34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52" y="18"/>
                  </a:lnTo>
                  <a:lnTo>
                    <a:pt x="174" y="16"/>
                  </a:lnTo>
                  <a:lnTo>
                    <a:pt x="174" y="16"/>
                  </a:lnTo>
                  <a:lnTo>
                    <a:pt x="188" y="16"/>
                  </a:lnTo>
                  <a:lnTo>
                    <a:pt x="200" y="18"/>
                  </a:lnTo>
                  <a:lnTo>
                    <a:pt x="214" y="22"/>
                  </a:lnTo>
                  <a:lnTo>
                    <a:pt x="226" y="26"/>
                  </a:lnTo>
                  <a:lnTo>
                    <a:pt x="226" y="26"/>
                  </a:lnTo>
                  <a:lnTo>
                    <a:pt x="236" y="34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66" y="58"/>
                  </a:lnTo>
                  <a:lnTo>
                    <a:pt x="266" y="58"/>
                  </a:lnTo>
                  <a:lnTo>
                    <a:pt x="282" y="78"/>
                  </a:lnTo>
                  <a:lnTo>
                    <a:pt x="294" y="100"/>
                  </a:lnTo>
                  <a:lnTo>
                    <a:pt x="294" y="100"/>
                  </a:lnTo>
                  <a:lnTo>
                    <a:pt x="304" y="124"/>
                  </a:lnTo>
                  <a:lnTo>
                    <a:pt x="308" y="148"/>
                  </a:lnTo>
                  <a:lnTo>
                    <a:pt x="318" y="148"/>
                  </a:lnTo>
                  <a:lnTo>
                    <a:pt x="318" y="148"/>
                  </a:lnTo>
                  <a:lnTo>
                    <a:pt x="316" y="110"/>
                  </a:lnTo>
                  <a:lnTo>
                    <a:pt x="316" y="110"/>
                  </a:lnTo>
                  <a:lnTo>
                    <a:pt x="314" y="74"/>
                  </a:lnTo>
                  <a:lnTo>
                    <a:pt x="314" y="74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6" y="12"/>
                  </a:lnTo>
                  <a:lnTo>
                    <a:pt x="306" y="12"/>
                  </a:lnTo>
                  <a:lnTo>
                    <a:pt x="288" y="44"/>
                  </a:lnTo>
                  <a:lnTo>
                    <a:pt x="288" y="44"/>
                  </a:lnTo>
                  <a:lnTo>
                    <a:pt x="276" y="34"/>
                  </a:lnTo>
                  <a:lnTo>
                    <a:pt x="262" y="26"/>
                  </a:lnTo>
                  <a:lnTo>
                    <a:pt x="248" y="18"/>
                  </a:lnTo>
                  <a:lnTo>
                    <a:pt x="232" y="12"/>
                  </a:lnTo>
                  <a:lnTo>
                    <a:pt x="232" y="12"/>
                  </a:lnTo>
                  <a:lnTo>
                    <a:pt x="218" y="6"/>
                  </a:lnTo>
                  <a:lnTo>
                    <a:pt x="202" y="4"/>
                  </a:lnTo>
                  <a:lnTo>
                    <a:pt x="186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54" y="0"/>
                  </a:lnTo>
                  <a:lnTo>
                    <a:pt x="140" y="4"/>
                  </a:lnTo>
                  <a:lnTo>
                    <a:pt x="124" y="6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96" y="18"/>
                  </a:lnTo>
                  <a:lnTo>
                    <a:pt x="82" y="26"/>
                  </a:lnTo>
                  <a:lnTo>
                    <a:pt x="70" y="3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48" y="56"/>
                  </a:lnTo>
                  <a:lnTo>
                    <a:pt x="38" y="66"/>
                  </a:lnTo>
                  <a:lnTo>
                    <a:pt x="30" y="78"/>
                  </a:lnTo>
                  <a:lnTo>
                    <a:pt x="24" y="92"/>
                  </a:lnTo>
                  <a:lnTo>
                    <a:pt x="24" y="92"/>
                  </a:lnTo>
                  <a:lnTo>
                    <a:pt x="18" y="106"/>
                  </a:lnTo>
                  <a:lnTo>
                    <a:pt x="14" y="120"/>
                  </a:lnTo>
                  <a:lnTo>
                    <a:pt x="10" y="136"/>
                  </a:lnTo>
                  <a:lnTo>
                    <a:pt x="10" y="150"/>
                  </a:lnTo>
                  <a:lnTo>
                    <a:pt x="10" y="150"/>
                  </a:lnTo>
                  <a:lnTo>
                    <a:pt x="10" y="168"/>
                  </a:lnTo>
                  <a:lnTo>
                    <a:pt x="14" y="184"/>
                  </a:lnTo>
                  <a:lnTo>
                    <a:pt x="18" y="200"/>
                  </a:lnTo>
                  <a:lnTo>
                    <a:pt x="22" y="214"/>
                  </a:lnTo>
                  <a:lnTo>
                    <a:pt x="22" y="214"/>
                  </a:lnTo>
                  <a:lnTo>
                    <a:pt x="30" y="226"/>
                  </a:lnTo>
                  <a:lnTo>
                    <a:pt x="38" y="238"/>
                  </a:lnTo>
                  <a:lnTo>
                    <a:pt x="46" y="250"/>
                  </a:lnTo>
                  <a:lnTo>
                    <a:pt x="56" y="260"/>
                  </a:lnTo>
                  <a:lnTo>
                    <a:pt x="56" y="260"/>
                  </a:lnTo>
                  <a:lnTo>
                    <a:pt x="78" y="280"/>
                  </a:lnTo>
                  <a:lnTo>
                    <a:pt x="104" y="296"/>
                  </a:lnTo>
                  <a:lnTo>
                    <a:pt x="104" y="296"/>
                  </a:lnTo>
                  <a:lnTo>
                    <a:pt x="130" y="312"/>
                  </a:lnTo>
                  <a:lnTo>
                    <a:pt x="158" y="324"/>
                  </a:lnTo>
                  <a:lnTo>
                    <a:pt x="158" y="324"/>
                  </a:lnTo>
                  <a:lnTo>
                    <a:pt x="206" y="348"/>
                  </a:lnTo>
                  <a:lnTo>
                    <a:pt x="206" y="348"/>
                  </a:lnTo>
                  <a:lnTo>
                    <a:pt x="228" y="362"/>
                  </a:lnTo>
                  <a:lnTo>
                    <a:pt x="250" y="376"/>
                  </a:lnTo>
                  <a:lnTo>
                    <a:pt x="250" y="376"/>
                  </a:lnTo>
                  <a:lnTo>
                    <a:pt x="268" y="394"/>
                  </a:lnTo>
                  <a:lnTo>
                    <a:pt x="282" y="412"/>
                  </a:lnTo>
                  <a:lnTo>
                    <a:pt x="282" y="412"/>
                  </a:lnTo>
                  <a:lnTo>
                    <a:pt x="288" y="424"/>
                  </a:lnTo>
                  <a:lnTo>
                    <a:pt x="292" y="434"/>
                  </a:lnTo>
                  <a:lnTo>
                    <a:pt x="294" y="446"/>
                  </a:lnTo>
                  <a:lnTo>
                    <a:pt x="296" y="460"/>
                  </a:lnTo>
                  <a:lnTo>
                    <a:pt x="296" y="460"/>
                  </a:lnTo>
                  <a:lnTo>
                    <a:pt x="294" y="472"/>
                  </a:lnTo>
                  <a:lnTo>
                    <a:pt x="294" y="484"/>
                  </a:lnTo>
                  <a:lnTo>
                    <a:pt x="290" y="496"/>
                  </a:lnTo>
                  <a:lnTo>
                    <a:pt x="286" y="506"/>
                  </a:lnTo>
                  <a:lnTo>
                    <a:pt x="286" y="506"/>
                  </a:lnTo>
                  <a:lnTo>
                    <a:pt x="274" y="526"/>
                  </a:lnTo>
                  <a:lnTo>
                    <a:pt x="258" y="544"/>
                  </a:lnTo>
                  <a:lnTo>
                    <a:pt x="258" y="544"/>
                  </a:lnTo>
                  <a:lnTo>
                    <a:pt x="240" y="558"/>
                  </a:lnTo>
                  <a:lnTo>
                    <a:pt x="218" y="568"/>
                  </a:lnTo>
                  <a:lnTo>
                    <a:pt x="218" y="568"/>
                  </a:lnTo>
                  <a:lnTo>
                    <a:pt x="194" y="574"/>
                  </a:lnTo>
                  <a:lnTo>
                    <a:pt x="168" y="576"/>
                  </a:lnTo>
                  <a:lnTo>
                    <a:pt x="168" y="576"/>
                  </a:lnTo>
                  <a:lnTo>
                    <a:pt x="150" y="576"/>
                  </a:lnTo>
                  <a:lnTo>
                    <a:pt x="134" y="572"/>
                  </a:lnTo>
                  <a:lnTo>
                    <a:pt x="118" y="568"/>
                  </a:lnTo>
                  <a:lnTo>
                    <a:pt x="104" y="562"/>
                  </a:lnTo>
                  <a:lnTo>
                    <a:pt x="104" y="562"/>
                  </a:lnTo>
                  <a:lnTo>
                    <a:pt x="90" y="556"/>
                  </a:lnTo>
                  <a:lnTo>
                    <a:pt x="78" y="546"/>
                  </a:lnTo>
                  <a:lnTo>
                    <a:pt x="66" y="538"/>
                  </a:lnTo>
                  <a:lnTo>
                    <a:pt x="56" y="526"/>
                  </a:lnTo>
                  <a:lnTo>
                    <a:pt x="56" y="526"/>
                  </a:lnTo>
                  <a:lnTo>
                    <a:pt x="46" y="516"/>
                  </a:lnTo>
                  <a:lnTo>
                    <a:pt x="38" y="502"/>
                  </a:lnTo>
                  <a:lnTo>
                    <a:pt x="30" y="490"/>
                  </a:lnTo>
                  <a:lnTo>
                    <a:pt x="24" y="476"/>
                  </a:lnTo>
                  <a:lnTo>
                    <a:pt x="24" y="476"/>
                  </a:lnTo>
                  <a:lnTo>
                    <a:pt x="18" y="460"/>
                  </a:lnTo>
                  <a:lnTo>
                    <a:pt x="14" y="446"/>
                  </a:lnTo>
                  <a:lnTo>
                    <a:pt x="12" y="430"/>
                  </a:lnTo>
                  <a:lnTo>
                    <a:pt x="10" y="414"/>
                  </a:lnTo>
                  <a:lnTo>
                    <a:pt x="0" y="414"/>
                  </a:lnTo>
                  <a:lnTo>
                    <a:pt x="0" y="414"/>
                  </a:lnTo>
                  <a:lnTo>
                    <a:pt x="2" y="462"/>
                  </a:lnTo>
                  <a:lnTo>
                    <a:pt x="2" y="462"/>
                  </a:lnTo>
                  <a:lnTo>
                    <a:pt x="2" y="500"/>
                  </a:lnTo>
                  <a:lnTo>
                    <a:pt x="2" y="500"/>
                  </a:lnTo>
                  <a:lnTo>
                    <a:pt x="2" y="532"/>
                  </a:lnTo>
                  <a:lnTo>
                    <a:pt x="2" y="532"/>
                  </a:lnTo>
                  <a:lnTo>
                    <a:pt x="0" y="574"/>
                  </a:lnTo>
                  <a:lnTo>
                    <a:pt x="10" y="574"/>
                  </a:lnTo>
                  <a:lnTo>
                    <a:pt x="28" y="542"/>
                  </a:lnTo>
                  <a:lnTo>
                    <a:pt x="28" y="542"/>
                  </a:lnTo>
                  <a:lnTo>
                    <a:pt x="62" y="562"/>
                  </a:lnTo>
                  <a:lnTo>
                    <a:pt x="96" y="578"/>
                  </a:lnTo>
                  <a:lnTo>
                    <a:pt x="96" y="578"/>
                  </a:lnTo>
                  <a:lnTo>
                    <a:pt x="114" y="584"/>
                  </a:lnTo>
                  <a:lnTo>
                    <a:pt x="132" y="588"/>
                  </a:lnTo>
                  <a:lnTo>
                    <a:pt x="152" y="590"/>
                  </a:lnTo>
                  <a:lnTo>
                    <a:pt x="172" y="592"/>
                  </a:lnTo>
                  <a:lnTo>
                    <a:pt x="172" y="592"/>
                  </a:lnTo>
                  <a:lnTo>
                    <a:pt x="192" y="590"/>
                  </a:lnTo>
                  <a:lnTo>
                    <a:pt x="212" y="588"/>
                  </a:lnTo>
                  <a:lnTo>
                    <a:pt x="230" y="584"/>
                  </a:lnTo>
                  <a:lnTo>
                    <a:pt x="248" y="580"/>
                  </a:lnTo>
                  <a:lnTo>
                    <a:pt x="248" y="580"/>
                  </a:lnTo>
                  <a:lnTo>
                    <a:pt x="266" y="574"/>
                  </a:lnTo>
                  <a:lnTo>
                    <a:pt x="282" y="566"/>
                  </a:lnTo>
                  <a:lnTo>
                    <a:pt x="296" y="556"/>
                  </a:lnTo>
                  <a:lnTo>
                    <a:pt x="310" y="546"/>
                  </a:lnTo>
                  <a:lnTo>
                    <a:pt x="310" y="546"/>
                  </a:lnTo>
                  <a:lnTo>
                    <a:pt x="322" y="536"/>
                  </a:lnTo>
                  <a:lnTo>
                    <a:pt x="332" y="524"/>
                  </a:lnTo>
                  <a:lnTo>
                    <a:pt x="342" y="510"/>
                  </a:lnTo>
                  <a:lnTo>
                    <a:pt x="350" y="496"/>
                  </a:lnTo>
                  <a:lnTo>
                    <a:pt x="350" y="496"/>
                  </a:lnTo>
                  <a:close/>
                </a:path>
              </a:pathLst>
            </a:custGeom>
            <a:solidFill>
              <a:srgbClr val="D4CC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8762454" y="2979291"/>
              <a:ext cx="508000" cy="527050"/>
            </a:xfrm>
            <a:custGeom>
              <a:avLst/>
              <a:gdLst/>
              <a:ahLst/>
              <a:cxnLst>
                <a:cxn ang="0">
                  <a:pos x="314" y="26"/>
                </a:cxn>
                <a:cxn ang="0">
                  <a:pos x="288" y="12"/>
                </a:cxn>
                <a:cxn ang="0">
                  <a:pos x="262" y="18"/>
                </a:cxn>
                <a:cxn ang="0">
                  <a:pos x="252" y="34"/>
                </a:cxn>
                <a:cxn ang="0">
                  <a:pos x="258" y="44"/>
                </a:cxn>
                <a:cxn ang="0">
                  <a:pos x="272" y="42"/>
                </a:cxn>
                <a:cxn ang="0">
                  <a:pos x="280" y="24"/>
                </a:cxn>
                <a:cxn ang="0">
                  <a:pos x="288" y="22"/>
                </a:cxn>
                <a:cxn ang="0">
                  <a:pos x="304" y="30"/>
                </a:cxn>
                <a:cxn ang="0">
                  <a:pos x="310" y="58"/>
                </a:cxn>
                <a:cxn ang="0">
                  <a:pos x="290" y="84"/>
                </a:cxn>
                <a:cxn ang="0">
                  <a:pos x="228" y="88"/>
                </a:cxn>
                <a:cxn ang="0">
                  <a:pos x="168" y="90"/>
                </a:cxn>
                <a:cxn ang="0">
                  <a:pos x="140" y="110"/>
                </a:cxn>
                <a:cxn ang="0">
                  <a:pos x="130" y="144"/>
                </a:cxn>
                <a:cxn ang="0">
                  <a:pos x="146" y="170"/>
                </a:cxn>
                <a:cxn ang="0">
                  <a:pos x="166" y="172"/>
                </a:cxn>
                <a:cxn ang="0">
                  <a:pos x="180" y="156"/>
                </a:cxn>
                <a:cxn ang="0">
                  <a:pos x="166" y="142"/>
                </a:cxn>
                <a:cxn ang="0">
                  <a:pos x="150" y="146"/>
                </a:cxn>
                <a:cxn ang="0">
                  <a:pos x="140" y="148"/>
                </a:cxn>
                <a:cxn ang="0">
                  <a:pos x="144" y="128"/>
                </a:cxn>
                <a:cxn ang="0">
                  <a:pos x="168" y="116"/>
                </a:cxn>
                <a:cxn ang="0">
                  <a:pos x="198" y="118"/>
                </a:cxn>
                <a:cxn ang="0">
                  <a:pos x="220" y="134"/>
                </a:cxn>
                <a:cxn ang="0">
                  <a:pos x="222" y="162"/>
                </a:cxn>
                <a:cxn ang="0">
                  <a:pos x="198" y="198"/>
                </a:cxn>
                <a:cxn ang="0">
                  <a:pos x="124" y="220"/>
                </a:cxn>
                <a:cxn ang="0">
                  <a:pos x="66" y="208"/>
                </a:cxn>
                <a:cxn ang="0">
                  <a:pos x="36" y="178"/>
                </a:cxn>
                <a:cxn ang="0">
                  <a:pos x="36" y="124"/>
                </a:cxn>
                <a:cxn ang="0">
                  <a:pos x="64" y="94"/>
                </a:cxn>
                <a:cxn ang="0">
                  <a:pos x="72" y="102"/>
                </a:cxn>
                <a:cxn ang="0">
                  <a:pos x="96" y="108"/>
                </a:cxn>
                <a:cxn ang="0">
                  <a:pos x="108" y="92"/>
                </a:cxn>
                <a:cxn ang="0">
                  <a:pos x="88" y="76"/>
                </a:cxn>
                <a:cxn ang="0">
                  <a:pos x="74" y="78"/>
                </a:cxn>
                <a:cxn ang="0">
                  <a:pos x="70" y="50"/>
                </a:cxn>
                <a:cxn ang="0">
                  <a:pos x="84" y="28"/>
                </a:cxn>
                <a:cxn ang="0">
                  <a:pos x="114" y="14"/>
                </a:cxn>
                <a:cxn ang="0">
                  <a:pos x="128" y="18"/>
                </a:cxn>
                <a:cxn ang="0">
                  <a:pos x="136" y="30"/>
                </a:cxn>
                <a:cxn ang="0">
                  <a:pos x="150" y="32"/>
                </a:cxn>
                <a:cxn ang="0">
                  <a:pos x="156" y="22"/>
                </a:cxn>
                <a:cxn ang="0">
                  <a:pos x="146" y="6"/>
                </a:cxn>
                <a:cxn ang="0">
                  <a:pos x="124" y="0"/>
                </a:cxn>
                <a:cxn ang="0">
                  <a:pos x="76" y="20"/>
                </a:cxn>
                <a:cxn ang="0">
                  <a:pos x="56" y="54"/>
                </a:cxn>
                <a:cxn ang="0">
                  <a:pos x="58" y="86"/>
                </a:cxn>
                <a:cxn ang="0">
                  <a:pos x="16" y="124"/>
                </a:cxn>
                <a:cxn ang="0">
                  <a:pos x="2" y="162"/>
                </a:cxn>
                <a:cxn ang="0">
                  <a:pos x="8" y="208"/>
                </a:cxn>
                <a:cxn ang="0">
                  <a:pos x="60" y="254"/>
                </a:cxn>
                <a:cxn ang="0">
                  <a:pos x="128" y="258"/>
                </a:cxn>
                <a:cxn ang="0">
                  <a:pos x="182" y="240"/>
                </a:cxn>
                <a:cxn ang="0">
                  <a:pos x="222" y="198"/>
                </a:cxn>
                <a:cxn ang="0">
                  <a:pos x="232" y="162"/>
                </a:cxn>
                <a:cxn ang="0">
                  <a:pos x="228" y="130"/>
                </a:cxn>
                <a:cxn ang="0">
                  <a:pos x="244" y="122"/>
                </a:cxn>
                <a:cxn ang="0">
                  <a:pos x="290" y="108"/>
                </a:cxn>
                <a:cxn ang="0">
                  <a:pos x="314" y="76"/>
                </a:cxn>
                <a:cxn ang="0">
                  <a:pos x="26" y="322"/>
                </a:cxn>
              </a:cxnLst>
              <a:rect l="0" t="0" r="r" b="b"/>
              <a:pathLst>
                <a:path w="320" h="332">
                  <a:moveTo>
                    <a:pt x="320" y="50"/>
                  </a:moveTo>
                  <a:lnTo>
                    <a:pt x="320" y="50"/>
                  </a:lnTo>
                  <a:lnTo>
                    <a:pt x="318" y="40"/>
                  </a:lnTo>
                  <a:lnTo>
                    <a:pt x="316" y="34"/>
                  </a:lnTo>
                  <a:lnTo>
                    <a:pt x="314" y="26"/>
                  </a:lnTo>
                  <a:lnTo>
                    <a:pt x="308" y="22"/>
                  </a:lnTo>
                  <a:lnTo>
                    <a:pt x="308" y="22"/>
                  </a:lnTo>
                  <a:lnTo>
                    <a:pt x="302" y="18"/>
                  </a:lnTo>
                  <a:lnTo>
                    <a:pt x="296" y="14"/>
                  </a:lnTo>
                  <a:lnTo>
                    <a:pt x="288" y="12"/>
                  </a:lnTo>
                  <a:lnTo>
                    <a:pt x="280" y="12"/>
                  </a:lnTo>
                  <a:lnTo>
                    <a:pt x="280" y="12"/>
                  </a:lnTo>
                  <a:lnTo>
                    <a:pt x="270" y="14"/>
                  </a:lnTo>
                  <a:lnTo>
                    <a:pt x="270" y="14"/>
                  </a:lnTo>
                  <a:lnTo>
                    <a:pt x="262" y="18"/>
                  </a:lnTo>
                  <a:lnTo>
                    <a:pt x="262" y="18"/>
                  </a:lnTo>
                  <a:lnTo>
                    <a:pt x="254" y="24"/>
                  </a:lnTo>
                  <a:lnTo>
                    <a:pt x="254" y="24"/>
                  </a:lnTo>
                  <a:lnTo>
                    <a:pt x="252" y="28"/>
                  </a:lnTo>
                  <a:lnTo>
                    <a:pt x="252" y="34"/>
                  </a:lnTo>
                  <a:lnTo>
                    <a:pt x="252" y="34"/>
                  </a:lnTo>
                  <a:lnTo>
                    <a:pt x="252" y="38"/>
                  </a:lnTo>
                  <a:lnTo>
                    <a:pt x="254" y="42"/>
                  </a:lnTo>
                  <a:lnTo>
                    <a:pt x="254" y="42"/>
                  </a:lnTo>
                  <a:lnTo>
                    <a:pt x="258" y="44"/>
                  </a:lnTo>
                  <a:lnTo>
                    <a:pt x="264" y="46"/>
                  </a:lnTo>
                  <a:lnTo>
                    <a:pt x="264" y="46"/>
                  </a:lnTo>
                  <a:lnTo>
                    <a:pt x="268" y="44"/>
                  </a:lnTo>
                  <a:lnTo>
                    <a:pt x="272" y="42"/>
                  </a:lnTo>
                  <a:lnTo>
                    <a:pt x="272" y="42"/>
                  </a:lnTo>
                  <a:lnTo>
                    <a:pt x="276" y="36"/>
                  </a:lnTo>
                  <a:lnTo>
                    <a:pt x="276" y="36"/>
                  </a:lnTo>
                  <a:lnTo>
                    <a:pt x="278" y="28"/>
                  </a:lnTo>
                  <a:lnTo>
                    <a:pt x="278" y="28"/>
                  </a:lnTo>
                  <a:lnTo>
                    <a:pt x="280" y="24"/>
                  </a:lnTo>
                  <a:lnTo>
                    <a:pt x="280" y="24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88" y="22"/>
                  </a:lnTo>
                  <a:lnTo>
                    <a:pt x="288" y="22"/>
                  </a:lnTo>
                  <a:lnTo>
                    <a:pt x="294" y="22"/>
                  </a:lnTo>
                  <a:lnTo>
                    <a:pt x="298" y="24"/>
                  </a:lnTo>
                  <a:lnTo>
                    <a:pt x="298" y="24"/>
                  </a:lnTo>
                  <a:lnTo>
                    <a:pt x="304" y="30"/>
                  </a:lnTo>
                  <a:lnTo>
                    <a:pt x="304" y="30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10" y="50"/>
                  </a:lnTo>
                  <a:lnTo>
                    <a:pt x="310" y="50"/>
                  </a:lnTo>
                  <a:lnTo>
                    <a:pt x="310" y="58"/>
                  </a:lnTo>
                  <a:lnTo>
                    <a:pt x="308" y="68"/>
                  </a:lnTo>
                  <a:lnTo>
                    <a:pt x="302" y="74"/>
                  </a:lnTo>
                  <a:lnTo>
                    <a:pt x="296" y="80"/>
                  </a:lnTo>
                  <a:lnTo>
                    <a:pt x="296" y="80"/>
                  </a:lnTo>
                  <a:lnTo>
                    <a:pt x="290" y="84"/>
                  </a:lnTo>
                  <a:lnTo>
                    <a:pt x="282" y="88"/>
                  </a:lnTo>
                  <a:lnTo>
                    <a:pt x="272" y="90"/>
                  </a:lnTo>
                  <a:lnTo>
                    <a:pt x="262" y="90"/>
                  </a:lnTo>
                  <a:lnTo>
                    <a:pt x="262" y="90"/>
                  </a:lnTo>
                  <a:lnTo>
                    <a:pt x="228" y="88"/>
                  </a:lnTo>
                  <a:lnTo>
                    <a:pt x="228" y="88"/>
                  </a:lnTo>
                  <a:lnTo>
                    <a:pt x="194" y="86"/>
                  </a:lnTo>
                  <a:lnTo>
                    <a:pt x="194" y="86"/>
                  </a:lnTo>
                  <a:lnTo>
                    <a:pt x="180" y="86"/>
                  </a:lnTo>
                  <a:lnTo>
                    <a:pt x="168" y="90"/>
                  </a:lnTo>
                  <a:lnTo>
                    <a:pt x="168" y="90"/>
                  </a:lnTo>
                  <a:lnTo>
                    <a:pt x="158" y="94"/>
                  </a:lnTo>
                  <a:lnTo>
                    <a:pt x="148" y="102"/>
                  </a:lnTo>
                  <a:lnTo>
                    <a:pt x="148" y="102"/>
                  </a:lnTo>
                  <a:lnTo>
                    <a:pt x="140" y="110"/>
                  </a:lnTo>
                  <a:lnTo>
                    <a:pt x="134" y="120"/>
                  </a:lnTo>
                  <a:lnTo>
                    <a:pt x="134" y="120"/>
                  </a:lnTo>
                  <a:lnTo>
                    <a:pt x="130" y="130"/>
                  </a:lnTo>
                  <a:lnTo>
                    <a:pt x="130" y="144"/>
                  </a:lnTo>
                  <a:lnTo>
                    <a:pt x="130" y="144"/>
                  </a:lnTo>
                  <a:lnTo>
                    <a:pt x="132" y="154"/>
                  </a:lnTo>
                  <a:lnTo>
                    <a:pt x="132" y="154"/>
                  </a:lnTo>
                  <a:lnTo>
                    <a:pt x="136" y="164"/>
                  </a:lnTo>
                  <a:lnTo>
                    <a:pt x="136" y="164"/>
                  </a:lnTo>
                  <a:lnTo>
                    <a:pt x="146" y="170"/>
                  </a:lnTo>
                  <a:lnTo>
                    <a:pt x="146" y="170"/>
                  </a:lnTo>
                  <a:lnTo>
                    <a:pt x="150" y="174"/>
                  </a:lnTo>
                  <a:lnTo>
                    <a:pt x="158" y="174"/>
                  </a:lnTo>
                  <a:lnTo>
                    <a:pt x="158" y="174"/>
                  </a:lnTo>
                  <a:lnTo>
                    <a:pt x="166" y="172"/>
                  </a:lnTo>
                  <a:lnTo>
                    <a:pt x="174" y="168"/>
                  </a:lnTo>
                  <a:lnTo>
                    <a:pt x="174" y="168"/>
                  </a:lnTo>
                  <a:lnTo>
                    <a:pt x="178" y="162"/>
                  </a:lnTo>
                  <a:lnTo>
                    <a:pt x="180" y="156"/>
                  </a:lnTo>
                  <a:lnTo>
                    <a:pt x="180" y="156"/>
                  </a:lnTo>
                  <a:lnTo>
                    <a:pt x="178" y="150"/>
                  </a:lnTo>
                  <a:lnTo>
                    <a:pt x="176" y="144"/>
                  </a:lnTo>
                  <a:lnTo>
                    <a:pt x="176" y="144"/>
                  </a:lnTo>
                  <a:lnTo>
                    <a:pt x="170" y="142"/>
                  </a:lnTo>
                  <a:lnTo>
                    <a:pt x="166" y="142"/>
                  </a:lnTo>
                  <a:lnTo>
                    <a:pt x="166" y="142"/>
                  </a:lnTo>
                  <a:lnTo>
                    <a:pt x="158" y="144"/>
                  </a:lnTo>
                  <a:lnTo>
                    <a:pt x="158" y="144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46" y="150"/>
                  </a:lnTo>
                  <a:lnTo>
                    <a:pt x="146" y="150"/>
                  </a:lnTo>
                  <a:lnTo>
                    <a:pt x="144" y="152"/>
                  </a:lnTo>
                  <a:lnTo>
                    <a:pt x="144" y="152"/>
                  </a:lnTo>
                  <a:lnTo>
                    <a:pt x="140" y="148"/>
                  </a:lnTo>
                  <a:lnTo>
                    <a:pt x="140" y="148"/>
                  </a:lnTo>
                  <a:lnTo>
                    <a:pt x="140" y="140"/>
                  </a:lnTo>
                  <a:lnTo>
                    <a:pt x="140" y="140"/>
                  </a:lnTo>
                  <a:lnTo>
                    <a:pt x="140" y="134"/>
                  </a:lnTo>
                  <a:lnTo>
                    <a:pt x="144" y="128"/>
                  </a:lnTo>
                  <a:lnTo>
                    <a:pt x="144" y="128"/>
                  </a:lnTo>
                  <a:lnTo>
                    <a:pt x="148" y="124"/>
                  </a:lnTo>
                  <a:lnTo>
                    <a:pt x="154" y="120"/>
                  </a:lnTo>
                  <a:lnTo>
                    <a:pt x="154" y="120"/>
                  </a:lnTo>
                  <a:lnTo>
                    <a:pt x="168" y="116"/>
                  </a:lnTo>
                  <a:lnTo>
                    <a:pt x="168" y="116"/>
                  </a:lnTo>
                  <a:lnTo>
                    <a:pt x="182" y="116"/>
                  </a:lnTo>
                  <a:lnTo>
                    <a:pt x="182" y="116"/>
                  </a:lnTo>
                  <a:lnTo>
                    <a:pt x="198" y="118"/>
                  </a:lnTo>
                  <a:lnTo>
                    <a:pt x="198" y="118"/>
                  </a:lnTo>
                  <a:lnTo>
                    <a:pt x="206" y="120"/>
                  </a:lnTo>
                  <a:lnTo>
                    <a:pt x="212" y="124"/>
                  </a:lnTo>
                  <a:lnTo>
                    <a:pt x="212" y="124"/>
                  </a:lnTo>
                  <a:lnTo>
                    <a:pt x="216" y="128"/>
                  </a:lnTo>
                  <a:lnTo>
                    <a:pt x="220" y="134"/>
                  </a:lnTo>
                  <a:lnTo>
                    <a:pt x="220" y="134"/>
                  </a:lnTo>
                  <a:lnTo>
                    <a:pt x="222" y="142"/>
                  </a:lnTo>
                  <a:lnTo>
                    <a:pt x="224" y="150"/>
                  </a:lnTo>
                  <a:lnTo>
                    <a:pt x="224" y="150"/>
                  </a:lnTo>
                  <a:lnTo>
                    <a:pt x="222" y="162"/>
                  </a:lnTo>
                  <a:lnTo>
                    <a:pt x="218" y="176"/>
                  </a:lnTo>
                  <a:lnTo>
                    <a:pt x="218" y="176"/>
                  </a:lnTo>
                  <a:lnTo>
                    <a:pt x="210" y="188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84" y="206"/>
                  </a:lnTo>
                  <a:lnTo>
                    <a:pt x="168" y="214"/>
                  </a:lnTo>
                  <a:lnTo>
                    <a:pt x="168" y="214"/>
                  </a:lnTo>
                  <a:lnTo>
                    <a:pt x="148" y="218"/>
                  </a:lnTo>
                  <a:lnTo>
                    <a:pt x="124" y="220"/>
                  </a:lnTo>
                  <a:lnTo>
                    <a:pt x="124" y="220"/>
                  </a:lnTo>
                  <a:lnTo>
                    <a:pt x="100" y="218"/>
                  </a:lnTo>
                  <a:lnTo>
                    <a:pt x="82" y="214"/>
                  </a:lnTo>
                  <a:lnTo>
                    <a:pt x="82" y="214"/>
                  </a:lnTo>
                  <a:lnTo>
                    <a:pt x="66" y="208"/>
                  </a:lnTo>
                  <a:lnTo>
                    <a:pt x="52" y="200"/>
                  </a:lnTo>
                  <a:lnTo>
                    <a:pt x="52" y="200"/>
                  </a:lnTo>
                  <a:lnTo>
                    <a:pt x="44" y="190"/>
                  </a:lnTo>
                  <a:lnTo>
                    <a:pt x="36" y="178"/>
                  </a:lnTo>
                  <a:lnTo>
                    <a:pt x="36" y="178"/>
                  </a:lnTo>
                  <a:lnTo>
                    <a:pt x="32" y="164"/>
                  </a:lnTo>
                  <a:lnTo>
                    <a:pt x="30" y="150"/>
                  </a:lnTo>
                  <a:lnTo>
                    <a:pt x="30" y="150"/>
                  </a:lnTo>
                  <a:lnTo>
                    <a:pt x="32" y="132"/>
                  </a:lnTo>
                  <a:lnTo>
                    <a:pt x="36" y="124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4" y="110"/>
                  </a:lnTo>
                  <a:lnTo>
                    <a:pt x="50" y="104"/>
                  </a:lnTo>
                  <a:lnTo>
                    <a:pt x="64" y="94"/>
                  </a:lnTo>
                  <a:lnTo>
                    <a:pt x="64" y="94"/>
                  </a:lnTo>
                  <a:lnTo>
                    <a:pt x="66" y="98"/>
                  </a:lnTo>
                  <a:lnTo>
                    <a:pt x="66" y="98"/>
                  </a:lnTo>
                  <a:lnTo>
                    <a:pt x="72" y="102"/>
                  </a:lnTo>
                  <a:lnTo>
                    <a:pt x="72" y="102"/>
                  </a:lnTo>
                  <a:lnTo>
                    <a:pt x="80" y="106"/>
                  </a:lnTo>
                  <a:lnTo>
                    <a:pt x="80" y="106"/>
                  </a:lnTo>
                  <a:lnTo>
                    <a:pt x="88" y="108"/>
                  </a:lnTo>
                  <a:lnTo>
                    <a:pt x="88" y="108"/>
                  </a:lnTo>
                  <a:lnTo>
                    <a:pt x="96" y="108"/>
                  </a:lnTo>
                  <a:lnTo>
                    <a:pt x="102" y="104"/>
                  </a:lnTo>
                  <a:lnTo>
                    <a:pt x="102" y="104"/>
                  </a:lnTo>
                  <a:lnTo>
                    <a:pt x="108" y="98"/>
                  </a:lnTo>
                  <a:lnTo>
                    <a:pt x="108" y="92"/>
                  </a:lnTo>
                  <a:lnTo>
                    <a:pt x="108" y="92"/>
                  </a:lnTo>
                  <a:lnTo>
                    <a:pt x="108" y="86"/>
                  </a:lnTo>
                  <a:lnTo>
                    <a:pt x="104" y="82"/>
                  </a:lnTo>
                  <a:lnTo>
                    <a:pt x="104" y="82"/>
                  </a:lnTo>
                  <a:lnTo>
                    <a:pt x="98" y="78"/>
                  </a:lnTo>
                  <a:lnTo>
                    <a:pt x="88" y="76"/>
                  </a:lnTo>
                  <a:lnTo>
                    <a:pt x="88" y="76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74" y="78"/>
                  </a:lnTo>
                  <a:lnTo>
                    <a:pt x="74" y="78"/>
                  </a:lnTo>
                  <a:lnTo>
                    <a:pt x="70" y="68"/>
                  </a:lnTo>
                  <a:lnTo>
                    <a:pt x="70" y="68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70" y="5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8" y="34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90" y="22"/>
                  </a:lnTo>
                  <a:lnTo>
                    <a:pt x="98" y="18"/>
                  </a:lnTo>
                  <a:lnTo>
                    <a:pt x="98" y="18"/>
                  </a:lnTo>
                  <a:lnTo>
                    <a:pt x="106" y="16"/>
                  </a:lnTo>
                  <a:lnTo>
                    <a:pt x="114" y="14"/>
                  </a:lnTo>
                  <a:lnTo>
                    <a:pt x="114" y="14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30" y="20"/>
                  </a:lnTo>
                  <a:lnTo>
                    <a:pt x="130" y="20"/>
                  </a:lnTo>
                  <a:lnTo>
                    <a:pt x="132" y="26"/>
                  </a:lnTo>
                  <a:lnTo>
                    <a:pt x="132" y="26"/>
                  </a:lnTo>
                  <a:lnTo>
                    <a:pt x="136" y="30"/>
                  </a:lnTo>
                  <a:lnTo>
                    <a:pt x="136" y="30"/>
                  </a:lnTo>
                  <a:lnTo>
                    <a:pt x="140" y="32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50" y="32"/>
                  </a:lnTo>
                  <a:lnTo>
                    <a:pt x="152" y="30"/>
                  </a:lnTo>
                  <a:lnTo>
                    <a:pt x="152" y="30"/>
                  </a:lnTo>
                  <a:lnTo>
                    <a:pt x="156" y="26"/>
                  </a:lnTo>
                  <a:lnTo>
                    <a:pt x="156" y="22"/>
                  </a:lnTo>
                  <a:lnTo>
                    <a:pt x="156" y="22"/>
                  </a:lnTo>
                  <a:lnTo>
                    <a:pt x="156" y="16"/>
                  </a:lnTo>
                  <a:lnTo>
                    <a:pt x="154" y="12"/>
                  </a:lnTo>
                  <a:lnTo>
                    <a:pt x="154" y="12"/>
                  </a:lnTo>
                  <a:lnTo>
                    <a:pt x="150" y="8"/>
                  </a:lnTo>
                  <a:lnTo>
                    <a:pt x="146" y="6"/>
                  </a:lnTo>
                  <a:lnTo>
                    <a:pt x="146" y="6"/>
                  </a:lnTo>
                  <a:lnTo>
                    <a:pt x="136" y="2"/>
                  </a:lnTo>
                  <a:lnTo>
                    <a:pt x="136" y="2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12" y="2"/>
                  </a:lnTo>
                  <a:lnTo>
                    <a:pt x="100" y="6"/>
                  </a:lnTo>
                  <a:lnTo>
                    <a:pt x="100" y="6"/>
                  </a:lnTo>
                  <a:lnTo>
                    <a:pt x="88" y="12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68" y="30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56" y="54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76"/>
                  </a:lnTo>
                  <a:lnTo>
                    <a:pt x="58" y="86"/>
                  </a:lnTo>
                  <a:lnTo>
                    <a:pt x="58" y="86"/>
                  </a:lnTo>
                  <a:lnTo>
                    <a:pt x="46" y="92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26" y="112"/>
                  </a:lnTo>
                  <a:lnTo>
                    <a:pt x="16" y="124"/>
                  </a:lnTo>
                  <a:lnTo>
                    <a:pt x="16" y="124"/>
                  </a:lnTo>
                  <a:lnTo>
                    <a:pt x="10" y="136"/>
                  </a:lnTo>
                  <a:lnTo>
                    <a:pt x="4" y="148"/>
                  </a:lnTo>
                  <a:lnTo>
                    <a:pt x="4" y="148"/>
                  </a:lnTo>
                  <a:lnTo>
                    <a:pt x="2" y="162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2" y="192"/>
                  </a:lnTo>
                  <a:lnTo>
                    <a:pt x="8" y="208"/>
                  </a:lnTo>
                  <a:lnTo>
                    <a:pt x="8" y="208"/>
                  </a:lnTo>
                  <a:lnTo>
                    <a:pt x="16" y="222"/>
                  </a:lnTo>
                  <a:lnTo>
                    <a:pt x="28" y="234"/>
                  </a:lnTo>
                  <a:lnTo>
                    <a:pt x="28" y="234"/>
                  </a:lnTo>
                  <a:lnTo>
                    <a:pt x="42" y="246"/>
                  </a:lnTo>
                  <a:lnTo>
                    <a:pt x="60" y="254"/>
                  </a:lnTo>
                  <a:lnTo>
                    <a:pt x="60" y="254"/>
                  </a:lnTo>
                  <a:lnTo>
                    <a:pt x="82" y="258"/>
                  </a:lnTo>
                  <a:lnTo>
                    <a:pt x="104" y="260"/>
                  </a:lnTo>
                  <a:lnTo>
                    <a:pt x="104" y="260"/>
                  </a:lnTo>
                  <a:lnTo>
                    <a:pt x="128" y="258"/>
                  </a:lnTo>
                  <a:lnTo>
                    <a:pt x="148" y="254"/>
                  </a:lnTo>
                  <a:lnTo>
                    <a:pt x="148" y="254"/>
                  </a:lnTo>
                  <a:lnTo>
                    <a:pt x="166" y="248"/>
                  </a:lnTo>
                  <a:lnTo>
                    <a:pt x="182" y="240"/>
                  </a:lnTo>
                  <a:lnTo>
                    <a:pt x="182" y="240"/>
                  </a:lnTo>
                  <a:lnTo>
                    <a:pt x="194" y="232"/>
                  </a:lnTo>
                  <a:lnTo>
                    <a:pt x="206" y="220"/>
                  </a:lnTo>
                  <a:lnTo>
                    <a:pt x="206" y="220"/>
                  </a:lnTo>
                  <a:lnTo>
                    <a:pt x="214" y="210"/>
                  </a:lnTo>
                  <a:lnTo>
                    <a:pt x="222" y="198"/>
                  </a:lnTo>
                  <a:lnTo>
                    <a:pt x="222" y="198"/>
                  </a:lnTo>
                  <a:lnTo>
                    <a:pt x="226" y="186"/>
                  </a:lnTo>
                  <a:lnTo>
                    <a:pt x="230" y="174"/>
                  </a:lnTo>
                  <a:lnTo>
                    <a:pt x="230" y="174"/>
                  </a:lnTo>
                  <a:lnTo>
                    <a:pt x="232" y="162"/>
                  </a:lnTo>
                  <a:lnTo>
                    <a:pt x="234" y="152"/>
                  </a:lnTo>
                  <a:lnTo>
                    <a:pt x="234" y="152"/>
                  </a:lnTo>
                  <a:lnTo>
                    <a:pt x="232" y="136"/>
                  </a:lnTo>
                  <a:lnTo>
                    <a:pt x="232" y="136"/>
                  </a:lnTo>
                  <a:lnTo>
                    <a:pt x="228" y="130"/>
                  </a:lnTo>
                  <a:lnTo>
                    <a:pt x="224" y="122"/>
                  </a:lnTo>
                  <a:lnTo>
                    <a:pt x="224" y="122"/>
                  </a:lnTo>
                  <a:lnTo>
                    <a:pt x="234" y="122"/>
                  </a:lnTo>
                  <a:lnTo>
                    <a:pt x="234" y="122"/>
                  </a:lnTo>
                  <a:lnTo>
                    <a:pt x="244" y="122"/>
                  </a:lnTo>
                  <a:lnTo>
                    <a:pt x="244" y="122"/>
                  </a:lnTo>
                  <a:lnTo>
                    <a:pt x="260" y="122"/>
                  </a:lnTo>
                  <a:lnTo>
                    <a:pt x="276" y="116"/>
                  </a:lnTo>
                  <a:lnTo>
                    <a:pt x="276" y="116"/>
                  </a:lnTo>
                  <a:lnTo>
                    <a:pt x="290" y="108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8" y="88"/>
                  </a:lnTo>
                  <a:lnTo>
                    <a:pt x="314" y="76"/>
                  </a:lnTo>
                  <a:lnTo>
                    <a:pt x="314" y="76"/>
                  </a:lnTo>
                  <a:lnTo>
                    <a:pt x="318" y="62"/>
                  </a:lnTo>
                  <a:lnTo>
                    <a:pt x="320" y="50"/>
                  </a:lnTo>
                  <a:lnTo>
                    <a:pt x="320" y="50"/>
                  </a:lnTo>
                  <a:close/>
                  <a:moveTo>
                    <a:pt x="210" y="322"/>
                  </a:moveTo>
                  <a:lnTo>
                    <a:pt x="26" y="322"/>
                  </a:lnTo>
                  <a:lnTo>
                    <a:pt x="26" y="332"/>
                  </a:lnTo>
                  <a:lnTo>
                    <a:pt x="210" y="332"/>
                  </a:lnTo>
                  <a:lnTo>
                    <a:pt x="210" y="322"/>
                  </a:lnTo>
                  <a:lnTo>
                    <a:pt x="210" y="322"/>
                  </a:lnTo>
                  <a:close/>
                </a:path>
              </a:pathLst>
            </a:custGeom>
            <a:solidFill>
              <a:srgbClr val="6871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" name="Freeform 15"/>
          <p:cNvSpPr>
            <a:spLocks noEditPoints="1"/>
          </p:cNvSpPr>
          <p:nvPr userDrawn="1"/>
        </p:nvSpPr>
        <p:spPr bwMode="auto">
          <a:xfrm>
            <a:off x="323528" y="116754"/>
            <a:ext cx="476241" cy="418876"/>
          </a:xfrm>
          <a:custGeom>
            <a:avLst/>
            <a:gdLst/>
            <a:ahLst/>
            <a:cxnLst>
              <a:cxn ang="0">
                <a:pos x="680" y="434"/>
              </a:cxn>
              <a:cxn ang="0">
                <a:pos x="736" y="442"/>
              </a:cxn>
              <a:cxn ang="0">
                <a:pos x="802" y="386"/>
              </a:cxn>
              <a:cxn ang="0">
                <a:pos x="792" y="308"/>
              </a:cxn>
              <a:cxn ang="0">
                <a:pos x="726" y="244"/>
              </a:cxn>
              <a:cxn ang="0">
                <a:pos x="684" y="248"/>
              </a:cxn>
              <a:cxn ang="0">
                <a:pos x="628" y="334"/>
              </a:cxn>
              <a:cxn ang="0">
                <a:pos x="424" y="442"/>
              </a:cxn>
              <a:cxn ang="0">
                <a:pos x="546" y="322"/>
              </a:cxn>
              <a:cxn ang="0">
                <a:pos x="462" y="148"/>
              </a:cxn>
              <a:cxn ang="0">
                <a:pos x="426" y="262"/>
              </a:cxn>
              <a:cxn ang="0">
                <a:pos x="90" y="332"/>
              </a:cxn>
              <a:cxn ang="0">
                <a:pos x="112" y="402"/>
              </a:cxn>
              <a:cxn ang="0">
                <a:pos x="160" y="428"/>
              </a:cxn>
              <a:cxn ang="0">
                <a:pos x="228" y="402"/>
              </a:cxn>
              <a:cxn ang="0">
                <a:pos x="308" y="318"/>
              </a:cxn>
              <a:cxn ang="0">
                <a:pos x="264" y="254"/>
              </a:cxn>
              <a:cxn ang="0">
                <a:pos x="204" y="228"/>
              </a:cxn>
              <a:cxn ang="0">
                <a:pos x="114" y="266"/>
              </a:cxn>
              <a:cxn ang="0">
                <a:pos x="0" y="744"/>
              </a:cxn>
              <a:cxn ang="0">
                <a:pos x="108" y="744"/>
              </a:cxn>
              <a:cxn ang="0">
                <a:pos x="232" y="704"/>
              </a:cxn>
              <a:cxn ang="0">
                <a:pos x="356" y="620"/>
              </a:cxn>
              <a:cxn ang="0">
                <a:pos x="454" y="520"/>
              </a:cxn>
              <a:cxn ang="0">
                <a:pos x="340" y="402"/>
              </a:cxn>
              <a:cxn ang="0">
                <a:pos x="228" y="460"/>
              </a:cxn>
              <a:cxn ang="0">
                <a:pos x="152" y="460"/>
              </a:cxn>
              <a:cxn ang="0">
                <a:pos x="98" y="428"/>
              </a:cxn>
              <a:cxn ang="0">
                <a:pos x="68" y="370"/>
              </a:cxn>
              <a:cxn ang="0">
                <a:pos x="64" y="312"/>
              </a:cxn>
              <a:cxn ang="0">
                <a:pos x="110" y="230"/>
              </a:cxn>
              <a:cxn ang="0">
                <a:pos x="186" y="200"/>
              </a:cxn>
              <a:cxn ang="0">
                <a:pos x="254" y="216"/>
              </a:cxn>
              <a:cxn ang="0">
                <a:pos x="322" y="294"/>
              </a:cxn>
              <a:cxn ang="0">
                <a:pos x="396" y="160"/>
              </a:cxn>
              <a:cxn ang="0">
                <a:pos x="444" y="0"/>
              </a:cxn>
              <a:cxn ang="0">
                <a:pos x="502" y="200"/>
              </a:cxn>
              <a:cxn ang="0">
                <a:pos x="574" y="280"/>
              </a:cxn>
              <a:cxn ang="0">
                <a:pos x="628" y="224"/>
              </a:cxn>
              <a:cxn ang="0">
                <a:pos x="706" y="210"/>
              </a:cxn>
              <a:cxn ang="0">
                <a:pos x="786" y="250"/>
              </a:cxn>
              <a:cxn ang="0">
                <a:pos x="832" y="332"/>
              </a:cxn>
              <a:cxn ang="0">
                <a:pos x="828" y="388"/>
              </a:cxn>
              <a:cxn ang="0">
                <a:pos x="752" y="462"/>
              </a:cxn>
              <a:cxn ang="0">
                <a:pos x="694" y="466"/>
              </a:cxn>
              <a:cxn ang="0">
                <a:pos x="614" y="420"/>
              </a:cxn>
              <a:cxn ang="0">
                <a:pos x="544" y="508"/>
              </a:cxn>
              <a:cxn ang="0">
                <a:pos x="634" y="652"/>
              </a:cxn>
              <a:cxn ang="0">
                <a:pos x="880" y="744"/>
              </a:cxn>
              <a:cxn ang="0">
                <a:pos x="780" y="748"/>
              </a:cxn>
              <a:cxn ang="0">
                <a:pos x="590" y="648"/>
              </a:cxn>
              <a:cxn ang="0">
                <a:pos x="450" y="616"/>
              </a:cxn>
              <a:cxn ang="0">
                <a:pos x="318" y="710"/>
              </a:cxn>
              <a:cxn ang="0">
                <a:pos x="176" y="762"/>
              </a:cxn>
              <a:cxn ang="0">
                <a:pos x="54" y="774"/>
              </a:cxn>
            </a:cxnLst>
            <a:rect l="0" t="0" r="r" b="b"/>
            <a:pathLst>
              <a:path w="880" h="774">
                <a:moveTo>
                  <a:pt x="608" y="382"/>
                </a:moveTo>
                <a:lnTo>
                  <a:pt x="608" y="382"/>
                </a:lnTo>
                <a:lnTo>
                  <a:pt x="638" y="408"/>
                </a:lnTo>
                <a:lnTo>
                  <a:pt x="668" y="428"/>
                </a:lnTo>
                <a:lnTo>
                  <a:pt x="680" y="434"/>
                </a:lnTo>
                <a:lnTo>
                  <a:pt x="694" y="440"/>
                </a:lnTo>
                <a:lnTo>
                  <a:pt x="706" y="442"/>
                </a:lnTo>
                <a:lnTo>
                  <a:pt x="718" y="444"/>
                </a:lnTo>
                <a:lnTo>
                  <a:pt x="718" y="444"/>
                </a:lnTo>
                <a:lnTo>
                  <a:pt x="736" y="442"/>
                </a:lnTo>
                <a:lnTo>
                  <a:pt x="754" y="438"/>
                </a:lnTo>
                <a:lnTo>
                  <a:pt x="770" y="428"/>
                </a:lnTo>
                <a:lnTo>
                  <a:pt x="784" y="416"/>
                </a:lnTo>
                <a:lnTo>
                  <a:pt x="794" y="402"/>
                </a:lnTo>
                <a:lnTo>
                  <a:pt x="802" y="386"/>
                </a:lnTo>
                <a:lnTo>
                  <a:pt x="806" y="368"/>
                </a:lnTo>
                <a:lnTo>
                  <a:pt x="804" y="348"/>
                </a:lnTo>
                <a:lnTo>
                  <a:pt x="804" y="348"/>
                </a:lnTo>
                <a:lnTo>
                  <a:pt x="800" y="328"/>
                </a:lnTo>
                <a:lnTo>
                  <a:pt x="792" y="308"/>
                </a:lnTo>
                <a:lnTo>
                  <a:pt x="782" y="290"/>
                </a:lnTo>
                <a:lnTo>
                  <a:pt x="770" y="274"/>
                </a:lnTo>
                <a:lnTo>
                  <a:pt x="756" y="260"/>
                </a:lnTo>
                <a:lnTo>
                  <a:pt x="742" y="250"/>
                </a:lnTo>
                <a:lnTo>
                  <a:pt x="726" y="244"/>
                </a:lnTo>
                <a:lnTo>
                  <a:pt x="710" y="242"/>
                </a:lnTo>
                <a:lnTo>
                  <a:pt x="710" y="242"/>
                </a:lnTo>
                <a:lnTo>
                  <a:pt x="700" y="242"/>
                </a:lnTo>
                <a:lnTo>
                  <a:pt x="692" y="244"/>
                </a:lnTo>
                <a:lnTo>
                  <a:pt x="684" y="248"/>
                </a:lnTo>
                <a:lnTo>
                  <a:pt x="676" y="254"/>
                </a:lnTo>
                <a:lnTo>
                  <a:pt x="662" y="270"/>
                </a:lnTo>
                <a:lnTo>
                  <a:pt x="650" y="288"/>
                </a:lnTo>
                <a:lnTo>
                  <a:pt x="638" y="310"/>
                </a:lnTo>
                <a:lnTo>
                  <a:pt x="628" y="334"/>
                </a:lnTo>
                <a:lnTo>
                  <a:pt x="608" y="382"/>
                </a:lnTo>
                <a:close/>
                <a:moveTo>
                  <a:pt x="374" y="362"/>
                </a:moveTo>
                <a:lnTo>
                  <a:pt x="374" y="362"/>
                </a:lnTo>
                <a:lnTo>
                  <a:pt x="400" y="406"/>
                </a:lnTo>
                <a:lnTo>
                  <a:pt x="424" y="442"/>
                </a:lnTo>
                <a:lnTo>
                  <a:pt x="446" y="474"/>
                </a:lnTo>
                <a:lnTo>
                  <a:pt x="464" y="498"/>
                </a:lnTo>
                <a:lnTo>
                  <a:pt x="464" y="498"/>
                </a:lnTo>
                <a:lnTo>
                  <a:pt x="514" y="396"/>
                </a:lnTo>
                <a:lnTo>
                  <a:pt x="546" y="322"/>
                </a:lnTo>
                <a:lnTo>
                  <a:pt x="546" y="322"/>
                </a:lnTo>
                <a:lnTo>
                  <a:pt x="520" y="280"/>
                </a:lnTo>
                <a:lnTo>
                  <a:pt x="496" y="236"/>
                </a:lnTo>
                <a:lnTo>
                  <a:pt x="478" y="192"/>
                </a:lnTo>
                <a:lnTo>
                  <a:pt x="462" y="148"/>
                </a:lnTo>
                <a:lnTo>
                  <a:pt x="462" y="148"/>
                </a:lnTo>
                <a:lnTo>
                  <a:pt x="454" y="178"/>
                </a:lnTo>
                <a:lnTo>
                  <a:pt x="446" y="208"/>
                </a:lnTo>
                <a:lnTo>
                  <a:pt x="436" y="236"/>
                </a:lnTo>
                <a:lnTo>
                  <a:pt x="426" y="262"/>
                </a:lnTo>
                <a:lnTo>
                  <a:pt x="416" y="288"/>
                </a:lnTo>
                <a:lnTo>
                  <a:pt x="402" y="314"/>
                </a:lnTo>
                <a:lnTo>
                  <a:pt x="388" y="338"/>
                </a:lnTo>
                <a:lnTo>
                  <a:pt x="374" y="362"/>
                </a:lnTo>
                <a:close/>
                <a:moveTo>
                  <a:pt x="90" y="332"/>
                </a:moveTo>
                <a:lnTo>
                  <a:pt x="90" y="332"/>
                </a:lnTo>
                <a:lnTo>
                  <a:pt x="90" y="350"/>
                </a:lnTo>
                <a:lnTo>
                  <a:pt x="94" y="368"/>
                </a:lnTo>
                <a:lnTo>
                  <a:pt x="102" y="386"/>
                </a:lnTo>
                <a:lnTo>
                  <a:pt x="112" y="402"/>
                </a:lnTo>
                <a:lnTo>
                  <a:pt x="124" y="414"/>
                </a:lnTo>
                <a:lnTo>
                  <a:pt x="138" y="424"/>
                </a:lnTo>
                <a:lnTo>
                  <a:pt x="144" y="426"/>
                </a:lnTo>
                <a:lnTo>
                  <a:pt x="152" y="428"/>
                </a:lnTo>
                <a:lnTo>
                  <a:pt x="160" y="428"/>
                </a:lnTo>
                <a:lnTo>
                  <a:pt x="168" y="428"/>
                </a:lnTo>
                <a:lnTo>
                  <a:pt x="168" y="428"/>
                </a:lnTo>
                <a:lnTo>
                  <a:pt x="190" y="422"/>
                </a:lnTo>
                <a:lnTo>
                  <a:pt x="208" y="414"/>
                </a:lnTo>
                <a:lnTo>
                  <a:pt x="228" y="402"/>
                </a:lnTo>
                <a:lnTo>
                  <a:pt x="246" y="390"/>
                </a:lnTo>
                <a:lnTo>
                  <a:pt x="262" y="376"/>
                </a:lnTo>
                <a:lnTo>
                  <a:pt x="278" y="358"/>
                </a:lnTo>
                <a:lnTo>
                  <a:pt x="294" y="338"/>
                </a:lnTo>
                <a:lnTo>
                  <a:pt x="308" y="318"/>
                </a:lnTo>
                <a:lnTo>
                  <a:pt x="308" y="318"/>
                </a:lnTo>
                <a:lnTo>
                  <a:pt x="298" y="298"/>
                </a:lnTo>
                <a:lnTo>
                  <a:pt x="288" y="280"/>
                </a:lnTo>
                <a:lnTo>
                  <a:pt x="276" y="266"/>
                </a:lnTo>
                <a:lnTo>
                  <a:pt x="264" y="254"/>
                </a:lnTo>
                <a:lnTo>
                  <a:pt x="252" y="244"/>
                </a:lnTo>
                <a:lnTo>
                  <a:pt x="236" y="236"/>
                </a:lnTo>
                <a:lnTo>
                  <a:pt x="222" y="230"/>
                </a:lnTo>
                <a:lnTo>
                  <a:pt x="204" y="228"/>
                </a:lnTo>
                <a:lnTo>
                  <a:pt x="204" y="228"/>
                </a:lnTo>
                <a:lnTo>
                  <a:pt x="182" y="228"/>
                </a:lnTo>
                <a:lnTo>
                  <a:pt x="160" y="232"/>
                </a:lnTo>
                <a:lnTo>
                  <a:pt x="142" y="240"/>
                </a:lnTo>
                <a:lnTo>
                  <a:pt x="126" y="250"/>
                </a:lnTo>
                <a:lnTo>
                  <a:pt x="114" y="266"/>
                </a:lnTo>
                <a:lnTo>
                  <a:pt x="104" y="284"/>
                </a:lnTo>
                <a:lnTo>
                  <a:pt x="96" y="306"/>
                </a:lnTo>
                <a:lnTo>
                  <a:pt x="90" y="332"/>
                </a:lnTo>
                <a:close/>
                <a:moveTo>
                  <a:pt x="0" y="744"/>
                </a:moveTo>
                <a:lnTo>
                  <a:pt x="0" y="744"/>
                </a:lnTo>
                <a:lnTo>
                  <a:pt x="28" y="746"/>
                </a:lnTo>
                <a:lnTo>
                  <a:pt x="56" y="748"/>
                </a:lnTo>
                <a:lnTo>
                  <a:pt x="56" y="748"/>
                </a:lnTo>
                <a:lnTo>
                  <a:pt x="82" y="748"/>
                </a:lnTo>
                <a:lnTo>
                  <a:pt x="108" y="744"/>
                </a:lnTo>
                <a:lnTo>
                  <a:pt x="132" y="740"/>
                </a:lnTo>
                <a:lnTo>
                  <a:pt x="158" y="734"/>
                </a:lnTo>
                <a:lnTo>
                  <a:pt x="182" y="726"/>
                </a:lnTo>
                <a:lnTo>
                  <a:pt x="208" y="716"/>
                </a:lnTo>
                <a:lnTo>
                  <a:pt x="232" y="704"/>
                </a:lnTo>
                <a:lnTo>
                  <a:pt x="256" y="692"/>
                </a:lnTo>
                <a:lnTo>
                  <a:pt x="282" y="676"/>
                </a:lnTo>
                <a:lnTo>
                  <a:pt x="306" y="660"/>
                </a:lnTo>
                <a:lnTo>
                  <a:pt x="330" y="640"/>
                </a:lnTo>
                <a:lnTo>
                  <a:pt x="356" y="620"/>
                </a:lnTo>
                <a:lnTo>
                  <a:pt x="380" y="598"/>
                </a:lnTo>
                <a:lnTo>
                  <a:pt x="404" y="574"/>
                </a:lnTo>
                <a:lnTo>
                  <a:pt x="428" y="548"/>
                </a:lnTo>
                <a:lnTo>
                  <a:pt x="454" y="520"/>
                </a:lnTo>
                <a:lnTo>
                  <a:pt x="454" y="520"/>
                </a:lnTo>
                <a:lnTo>
                  <a:pt x="386" y="424"/>
                </a:lnTo>
                <a:lnTo>
                  <a:pt x="366" y="396"/>
                </a:lnTo>
                <a:lnTo>
                  <a:pt x="358" y="382"/>
                </a:lnTo>
                <a:lnTo>
                  <a:pt x="358" y="382"/>
                </a:lnTo>
                <a:lnTo>
                  <a:pt x="340" y="402"/>
                </a:lnTo>
                <a:lnTo>
                  <a:pt x="318" y="418"/>
                </a:lnTo>
                <a:lnTo>
                  <a:pt x="298" y="432"/>
                </a:lnTo>
                <a:lnTo>
                  <a:pt x="276" y="444"/>
                </a:lnTo>
                <a:lnTo>
                  <a:pt x="252" y="452"/>
                </a:lnTo>
                <a:lnTo>
                  <a:pt x="228" y="460"/>
                </a:lnTo>
                <a:lnTo>
                  <a:pt x="204" y="462"/>
                </a:lnTo>
                <a:lnTo>
                  <a:pt x="178" y="464"/>
                </a:lnTo>
                <a:lnTo>
                  <a:pt x="178" y="464"/>
                </a:lnTo>
                <a:lnTo>
                  <a:pt x="164" y="462"/>
                </a:lnTo>
                <a:lnTo>
                  <a:pt x="152" y="460"/>
                </a:lnTo>
                <a:lnTo>
                  <a:pt x="140" y="456"/>
                </a:lnTo>
                <a:lnTo>
                  <a:pt x="128" y="450"/>
                </a:lnTo>
                <a:lnTo>
                  <a:pt x="118" y="444"/>
                </a:lnTo>
                <a:lnTo>
                  <a:pt x="108" y="436"/>
                </a:lnTo>
                <a:lnTo>
                  <a:pt x="98" y="428"/>
                </a:lnTo>
                <a:lnTo>
                  <a:pt x="90" y="418"/>
                </a:lnTo>
                <a:lnTo>
                  <a:pt x="82" y="406"/>
                </a:lnTo>
                <a:lnTo>
                  <a:pt x="76" y="394"/>
                </a:lnTo>
                <a:lnTo>
                  <a:pt x="72" y="382"/>
                </a:lnTo>
                <a:lnTo>
                  <a:pt x="68" y="370"/>
                </a:lnTo>
                <a:lnTo>
                  <a:pt x="66" y="356"/>
                </a:lnTo>
                <a:lnTo>
                  <a:pt x="64" y="342"/>
                </a:lnTo>
                <a:lnTo>
                  <a:pt x="64" y="326"/>
                </a:lnTo>
                <a:lnTo>
                  <a:pt x="64" y="312"/>
                </a:lnTo>
                <a:lnTo>
                  <a:pt x="64" y="312"/>
                </a:lnTo>
                <a:lnTo>
                  <a:pt x="66" y="300"/>
                </a:lnTo>
                <a:lnTo>
                  <a:pt x="70" y="288"/>
                </a:lnTo>
                <a:lnTo>
                  <a:pt x="80" y="266"/>
                </a:lnTo>
                <a:lnTo>
                  <a:pt x="92" y="248"/>
                </a:lnTo>
                <a:lnTo>
                  <a:pt x="110" y="230"/>
                </a:lnTo>
                <a:lnTo>
                  <a:pt x="130" y="216"/>
                </a:lnTo>
                <a:lnTo>
                  <a:pt x="152" y="206"/>
                </a:lnTo>
                <a:lnTo>
                  <a:pt x="162" y="202"/>
                </a:lnTo>
                <a:lnTo>
                  <a:pt x="174" y="200"/>
                </a:lnTo>
                <a:lnTo>
                  <a:pt x="186" y="200"/>
                </a:lnTo>
                <a:lnTo>
                  <a:pt x="200" y="200"/>
                </a:lnTo>
                <a:lnTo>
                  <a:pt x="200" y="200"/>
                </a:lnTo>
                <a:lnTo>
                  <a:pt x="218" y="202"/>
                </a:lnTo>
                <a:lnTo>
                  <a:pt x="236" y="208"/>
                </a:lnTo>
                <a:lnTo>
                  <a:pt x="254" y="216"/>
                </a:lnTo>
                <a:lnTo>
                  <a:pt x="270" y="226"/>
                </a:lnTo>
                <a:lnTo>
                  <a:pt x="284" y="240"/>
                </a:lnTo>
                <a:lnTo>
                  <a:pt x="298" y="256"/>
                </a:lnTo>
                <a:lnTo>
                  <a:pt x="312" y="274"/>
                </a:lnTo>
                <a:lnTo>
                  <a:pt x="322" y="294"/>
                </a:lnTo>
                <a:lnTo>
                  <a:pt x="322" y="294"/>
                </a:lnTo>
                <a:lnTo>
                  <a:pt x="344" y="264"/>
                </a:lnTo>
                <a:lnTo>
                  <a:pt x="364" y="232"/>
                </a:lnTo>
                <a:lnTo>
                  <a:pt x="380" y="196"/>
                </a:lnTo>
                <a:lnTo>
                  <a:pt x="396" y="160"/>
                </a:lnTo>
                <a:lnTo>
                  <a:pt x="412" y="124"/>
                </a:lnTo>
                <a:lnTo>
                  <a:pt x="424" y="84"/>
                </a:lnTo>
                <a:lnTo>
                  <a:pt x="434" y="42"/>
                </a:lnTo>
                <a:lnTo>
                  <a:pt x="444" y="0"/>
                </a:lnTo>
                <a:lnTo>
                  <a:pt x="444" y="0"/>
                </a:lnTo>
                <a:lnTo>
                  <a:pt x="452" y="44"/>
                </a:lnTo>
                <a:lnTo>
                  <a:pt x="462" y="84"/>
                </a:lnTo>
                <a:lnTo>
                  <a:pt x="474" y="124"/>
                </a:lnTo>
                <a:lnTo>
                  <a:pt x="486" y="164"/>
                </a:lnTo>
                <a:lnTo>
                  <a:pt x="502" y="200"/>
                </a:lnTo>
                <a:lnTo>
                  <a:pt x="518" y="236"/>
                </a:lnTo>
                <a:lnTo>
                  <a:pt x="538" y="272"/>
                </a:lnTo>
                <a:lnTo>
                  <a:pt x="558" y="304"/>
                </a:lnTo>
                <a:lnTo>
                  <a:pt x="558" y="304"/>
                </a:lnTo>
                <a:lnTo>
                  <a:pt x="574" y="280"/>
                </a:lnTo>
                <a:lnTo>
                  <a:pt x="588" y="260"/>
                </a:lnTo>
                <a:lnTo>
                  <a:pt x="608" y="238"/>
                </a:lnTo>
                <a:lnTo>
                  <a:pt x="608" y="238"/>
                </a:lnTo>
                <a:lnTo>
                  <a:pt x="616" y="230"/>
                </a:lnTo>
                <a:lnTo>
                  <a:pt x="628" y="224"/>
                </a:lnTo>
                <a:lnTo>
                  <a:pt x="638" y="220"/>
                </a:lnTo>
                <a:lnTo>
                  <a:pt x="650" y="216"/>
                </a:lnTo>
                <a:lnTo>
                  <a:pt x="676" y="212"/>
                </a:lnTo>
                <a:lnTo>
                  <a:pt x="706" y="210"/>
                </a:lnTo>
                <a:lnTo>
                  <a:pt x="706" y="210"/>
                </a:lnTo>
                <a:lnTo>
                  <a:pt x="726" y="214"/>
                </a:lnTo>
                <a:lnTo>
                  <a:pt x="748" y="222"/>
                </a:lnTo>
                <a:lnTo>
                  <a:pt x="766" y="234"/>
                </a:lnTo>
                <a:lnTo>
                  <a:pt x="786" y="250"/>
                </a:lnTo>
                <a:lnTo>
                  <a:pt x="786" y="250"/>
                </a:lnTo>
                <a:lnTo>
                  <a:pt x="804" y="272"/>
                </a:lnTo>
                <a:lnTo>
                  <a:pt x="820" y="296"/>
                </a:lnTo>
                <a:lnTo>
                  <a:pt x="824" y="306"/>
                </a:lnTo>
                <a:lnTo>
                  <a:pt x="828" y="318"/>
                </a:lnTo>
                <a:lnTo>
                  <a:pt x="832" y="332"/>
                </a:lnTo>
                <a:lnTo>
                  <a:pt x="834" y="344"/>
                </a:lnTo>
                <a:lnTo>
                  <a:pt x="834" y="344"/>
                </a:lnTo>
                <a:lnTo>
                  <a:pt x="834" y="356"/>
                </a:lnTo>
                <a:lnTo>
                  <a:pt x="832" y="366"/>
                </a:lnTo>
                <a:lnTo>
                  <a:pt x="828" y="388"/>
                </a:lnTo>
                <a:lnTo>
                  <a:pt x="820" y="408"/>
                </a:lnTo>
                <a:lnTo>
                  <a:pt x="806" y="426"/>
                </a:lnTo>
                <a:lnTo>
                  <a:pt x="792" y="442"/>
                </a:lnTo>
                <a:lnTo>
                  <a:pt x="774" y="454"/>
                </a:lnTo>
                <a:lnTo>
                  <a:pt x="752" y="462"/>
                </a:lnTo>
                <a:lnTo>
                  <a:pt x="742" y="466"/>
                </a:lnTo>
                <a:lnTo>
                  <a:pt x="730" y="468"/>
                </a:lnTo>
                <a:lnTo>
                  <a:pt x="730" y="468"/>
                </a:lnTo>
                <a:lnTo>
                  <a:pt x="712" y="468"/>
                </a:lnTo>
                <a:lnTo>
                  <a:pt x="694" y="466"/>
                </a:lnTo>
                <a:lnTo>
                  <a:pt x="678" y="460"/>
                </a:lnTo>
                <a:lnTo>
                  <a:pt x="660" y="454"/>
                </a:lnTo>
                <a:lnTo>
                  <a:pt x="644" y="444"/>
                </a:lnTo>
                <a:lnTo>
                  <a:pt x="630" y="434"/>
                </a:lnTo>
                <a:lnTo>
                  <a:pt x="614" y="420"/>
                </a:lnTo>
                <a:lnTo>
                  <a:pt x="600" y="402"/>
                </a:lnTo>
                <a:lnTo>
                  <a:pt x="600" y="402"/>
                </a:lnTo>
                <a:lnTo>
                  <a:pt x="586" y="436"/>
                </a:lnTo>
                <a:lnTo>
                  <a:pt x="568" y="472"/>
                </a:lnTo>
                <a:lnTo>
                  <a:pt x="544" y="508"/>
                </a:lnTo>
                <a:lnTo>
                  <a:pt x="516" y="548"/>
                </a:lnTo>
                <a:lnTo>
                  <a:pt x="516" y="548"/>
                </a:lnTo>
                <a:lnTo>
                  <a:pt x="552" y="588"/>
                </a:lnTo>
                <a:lnTo>
                  <a:pt x="592" y="622"/>
                </a:lnTo>
                <a:lnTo>
                  <a:pt x="634" y="652"/>
                </a:lnTo>
                <a:lnTo>
                  <a:pt x="678" y="680"/>
                </a:lnTo>
                <a:lnTo>
                  <a:pt x="726" y="702"/>
                </a:lnTo>
                <a:lnTo>
                  <a:pt x="774" y="720"/>
                </a:lnTo>
                <a:lnTo>
                  <a:pt x="826" y="734"/>
                </a:lnTo>
                <a:lnTo>
                  <a:pt x="880" y="744"/>
                </a:lnTo>
                <a:lnTo>
                  <a:pt x="880" y="770"/>
                </a:lnTo>
                <a:lnTo>
                  <a:pt x="880" y="770"/>
                </a:lnTo>
                <a:lnTo>
                  <a:pt x="830" y="762"/>
                </a:lnTo>
                <a:lnTo>
                  <a:pt x="804" y="756"/>
                </a:lnTo>
                <a:lnTo>
                  <a:pt x="780" y="748"/>
                </a:lnTo>
                <a:lnTo>
                  <a:pt x="754" y="740"/>
                </a:lnTo>
                <a:lnTo>
                  <a:pt x="730" y="730"/>
                </a:lnTo>
                <a:lnTo>
                  <a:pt x="682" y="708"/>
                </a:lnTo>
                <a:lnTo>
                  <a:pt x="636" y="680"/>
                </a:lnTo>
                <a:lnTo>
                  <a:pt x="590" y="648"/>
                </a:lnTo>
                <a:lnTo>
                  <a:pt x="544" y="610"/>
                </a:lnTo>
                <a:lnTo>
                  <a:pt x="500" y="568"/>
                </a:lnTo>
                <a:lnTo>
                  <a:pt x="500" y="568"/>
                </a:lnTo>
                <a:lnTo>
                  <a:pt x="476" y="592"/>
                </a:lnTo>
                <a:lnTo>
                  <a:pt x="450" y="616"/>
                </a:lnTo>
                <a:lnTo>
                  <a:pt x="424" y="638"/>
                </a:lnTo>
                <a:lnTo>
                  <a:pt x="398" y="658"/>
                </a:lnTo>
                <a:lnTo>
                  <a:pt x="372" y="678"/>
                </a:lnTo>
                <a:lnTo>
                  <a:pt x="344" y="694"/>
                </a:lnTo>
                <a:lnTo>
                  <a:pt x="318" y="710"/>
                </a:lnTo>
                <a:lnTo>
                  <a:pt x="290" y="724"/>
                </a:lnTo>
                <a:lnTo>
                  <a:pt x="262" y="736"/>
                </a:lnTo>
                <a:lnTo>
                  <a:pt x="234" y="746"/>
                </a:lnTo>
                <a:lnTo>
                  <a:pt x="204" y="754"/>
                </a:lnTo>
                <a:lnTo>
                  <a:pt x="176" y="762"/>
                </a:lnTo>
                <a:lnTo>
                  <a:pt x="146" y="768"/>
                </a:lnTo>
                <a:lnTo>
                  <a:pt x="116" y="772"/>
                </a:lnTo>
                <a:lnTo>
                  <a:pt x="86" y="774"/>
                </a:lnTo>
                <a:lnTo>
                  <a:pt x="54" y="774"/>
                </a:lnTo>
                <a:lnTo>
                  <a:pt x="54" y="774"/>
                </a:lnTo>
                <a:lnTo>
                  <a:pt x="28" y="774"/>
                </a:lnTo>
                <a:lnTo>
                  <a:pt x="0" y="770"/>
                </a:lnTo>
                <a:lnTo>
                  <a:pt x="0" y="74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baseline="-25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98510" y="4788810"/>
            <a:ext cx="539552" cy="273844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accent1"/>
                </a:solidFill>
                <a:latin typeface="Mediator Web" pitchFamily="34" charset="-52"/>
                <a:cs typeface="Mediator Web" pitchFamily="34" charset="-52"/>
              </a:defRPr>
            </a:lvl1pPr>
          </a:lstStyle>
          <a:p>
            <a:fld id="{A65D4FB2-32E3-4F70-9423-5B7C25014FE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232" y="101603"/>
            <a:ext cx="7153088" cy="453923"/>
          </a:xfrm>
          <a:prstGeom prst="rect">
            <a:avLst/>
          </a:prstGeom>
        </p:spPr>
        <p:txBody>
          <a:bodyPr/>
          <a:lstStyle>
            <a:lvl1pPr algn="l">
              <a:defRPr sz="2600" b="0">
                <a:solidFill>
                  <a:schemeClr val="bg2"/>
                </a:solidFill>
                <a:latin typeface="Mediator Web" pitchFamily="34" charset="-52"/>
                <a:cs typeface="Mediator Web" pitchFamily="34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3" name="Группа 13"/>
          <p:cNvGrpSpPr/>
          <p:nvPr userDrawn="1"/>
        </p:nvGrpSpPr>
        <p:grpSpPr>
          <a:xfrm>
            <a:off x="7884368" y="176098"/>
            <a:ext cx="864096" cy="307419"/>
            <a:chOff x="7308304" y="2715766"/>
            <a:chExt cx="2641600" cy="939800"/>
          </a:xfrm>
        </p:grpSpPr>
        <p:sp>
          <p:nvSpPr>
            <p:cNvPr id="12" name="Freeform 5"/>
            <p:cNvSpPr>
              <a:spLocks noEditPoints="1"/>
            </p:cNvSpPr>
            <p:nvPr userDrawn="1"/>
          </p:nvSpPr>
          <p:spPr bwMode="auto">
            <a:xfrm>
              <a:off x="7308304" y="2715766"/>
              <a:ext cx="2641600" cy="939800"/>
            </a:xfrm>
            <a:custGeom>
              <a:avLst/>
              <a:gdLst/>
              <a:ahLst/>
              <a:cxnLst>
                <a:cxn ang="0">
                  <a:pos x="1644" y="78"/>
                </a:cxn>
                <a:cxn ang="0">
                  <a:pos x="1566" y="24"/>
                </a:cxn>
                <a:cxn ang="0">
                  <a:pos x="1400" y="10"/>
                </a:cxn>
                <a:cxn ang="0">
                  <a:pos x="1310" y="12"/>
                </a:cxn>
                <a:cxn ang="0">
                  <a:pos x="1264" y="22"/>
                </a:cxn>
                <a:cxn ang="0">
                  <a:pos x="1306" y="60"/>
                </a:cxn>
                <a:cxn ang="0">
                  <a:pos x="1294" y="556"/>
                </a:cxn>
                <a:cxn ang="0">
                  <a:pos x="1238" y="582"/>
                </a:cxn>
                <a:cxn ang="0">
                  <a:pos x="1326" y="578"/>
                </a:cxn>
                <a:cxn ang="0">
                  <a:pos x="1420" y="580"/>
                </a:cxn>
                <a:cxn ang="0">
                  <a:pos x="1424" y="568"/>
                </a:cxn>
                <a:cxn ang="0">
                  <a:pos x="1394" y="518"/>
                </a:cxn>
                <a:cxn ang="0">
                  <a:pos x="1480" y="316"/>
                </a:cxn>
                <a:cxn ang="0">
                  <a:pos x="1610" y="278"/>
                </a:cxn>
                <a:cxn ang="0">
                  <a:pos x="1662" y="192"/>
                </a:cxn>
                <a:cxn ang="0">
                  <a:pos x="1564" y="208"/>
                </a:cxn>
                <a:cxn ang="0">
                  <a:pos x="1526" y="276"/>
                </a:cxn>
                <a:cxn ang="0">
                  <a:pos x="1438" y="300"/>
                </a:cxn>
                <a:cxn ang="0">
                  <a:pos x="1398" y="38"/>
                </a:cxn>
                <a:cxn ang="0">
                  <a:pos x="1444" y="24"/>
                </a:cxn>
                <a:cxn ang="0">
                  <a:pos x="1526" y="50"/>
                </a:cxn>
                <a:cxn ang="0">
                  <a:pos x="1566" y="128"/>
                </a:cxn>
                <a:cxn ang="0">
                  <a:pos x="842" y="12"/>
                </a:cxn>
                <a:cxn ang="0">
                  <a:pos x="758" y="12"/>
                </a:cxn>
                <a:cxn ang="0">
                  <a:pos x="520" y="10"/>
                </a:cxn>
                <a:cxn ang="0">
                  <a:pos x="482" y="70"/>
                </a:cxn>
                <a:cxn ang="0">
                  <a:pos x="548" y="26"/>
                </a:cxn>
                <a:cxn ang="0">
                  <a:pos x="738" y="28"/>
                </a:cxn>
                <a:cxn ang="0">
                  <a:pos x="502" y="580"/>
                </a:cxn>
                <a:cxn ang="0">
                  <a:pos x="744" y="582"/>
                </a:cxn>
                <a:cxn ang="0">
                  <a:pos x="832" y="484"/>
                </a:cxn>
                <a:cxn ang="0">
                  <a:pos x="744" y="566"/>
                </a:cxn>
                <a:cxn ang="0">
                  <a:pos x="624" y="566"/>
                </a:cxn>
                <a:cxn ang="0">
                  <a:pos x="364" y="430"/>
                </a:cxn>
                <a:cxn ang="0">
                  <a:pos x="342" y="344"/>
                </a:cxn>
                <a:cxn ang="0">
                  <a:pos x="236" y="258"/>
                </a:cxn>
                <a:cxn ang="0">
                  <a:pos x="128" y="208"/>
                </a:cxn>
                <a:cxn ang="0">
                  <a:pos x="74" y="150"/>
                </a:cxn>
                <a:cxn ang="0">
                  <a:pos x="88" y="62"/>
                </a:cxn>
                <a:cxn ang="0">
                  <a:pos x="174" y="16"/>
                </a:cxn>
                <a:cxn ang="0">
                  <a:pos x="236" y="34"/>
                </a:cxn>
                <a:cxn ang="0">
                  <a:pos x="294" y="100"/>
                </a:cxn>
                <a:cxn ang="0">
                  <a:pos x="314" y="74"/>
                </a:cxn>
                <a:cxn ang="0">
                  <a:pos x="288" y="44"/>
                </a:cxn>
                <a:cxn ang="0">
                  <a:pos x="202" y="4"/>
                </a:cxn>
                <a:cxn ang="0">
                  <a:pos x="110" y="12"/>
                </a:cxn>
                <a:cxn ang="0">
                  <a:pos x="48" y="56"/>
                </a:cxn>
                <a:cxn ang="0">
                  <a:pos x="10" y="136"/>
                </a:cxn>
                <a:cxn ang="0">
                  <a:pos x="22" y="214"/>
                </a:cxn>
                <a:cxn ang="0">
                  <a:pos x="104" y="296"/>
                </a:cxn>
                <a:cxn ang="0">
                  <a:pos x="228" y="362"/>
                </a:cxn>
                <a:cxn ang="0">
                  <a:pos x="292" y="434"/>
                </a:cxn>
                <a:cxn ang="0">
                  <a:pos x="286" y="506"/>
                </a:cxn>
                <a:cxn ang="0">
                  <a:pos x="218" y="568"/>
                </a:cxn>
                <a:cxn ang="0">
                  <a:pos x="104" y="562"/>
                </a:cxn>
                <a:cxn ang="0">
                  <a:pos x="46" y="516"/>
                </a:cxn>
                <a:cxn ang="0">
                  <a:pos x="12" y="430"/>
                </a:cxn>
                <a:cxn ang="0">
                  <a:pos x="2" y="500"/>
                </a:cxn>
                <a:cxn ang="0">
                  <a:pos x="62" y="562"/>
                </a:cxn>
                <a:cxn ang="0">
                  <a:pos x="172" y="592"/>
                </a:cxn>
                <a:cxn ang="0">
                  <a:pos x="282" y="566"/>
                </a:cxn>
                <a:cxn ang="0">
                  <a:pos x="350" y="496"/>
                </a:cxn>
              </a:cxnLst>
              <a:rect l="0" t="0" r="r" b="b"/>
              <a:pathLst>
                <a:path w="1664" h="592">
                  <a:moveTo>
                    <a:pt x="1664" y="152"/>
                  </a:moveTo>
                  <a:lnTo>
                    <a:pt x="1664" y="152"/>
                  </a:lnTo>
                  <a:lnTo>
                    <a:pt x="1664" y="136"/>
                  </a:lnTo>
                  <a:lnTo>
                    <a:pt x="1662" y="120"/>
                  </a:lnTo>
                  <a:lnTo>
                    <a:pt x="1658" y="104"/>
                  </a:lnTo>
                  <a:lnTo>
                    <a:pt x="1652" y="90"/>
                  </a:lnTo>
                  <a:lnTo>
                    <a:pt x="1644" y="78"/>
                  </a:lnTo>
                  <a:lnTo>
                    <a:pt x="1634" y="66"/>
                  </a:lnTo>
                  <a:lnTo>
                    <a:pt x="1624" y="56"/>
                  </a:lnTo>
                  <a:lnTo>
                    <a:pt x="1612" y="46"/>
                  </a:lnTo>
                  <a:lnTo>
                    <a:pt x="1612" y="46"/>
                  </a:lnTo>
                  <a:lnTo>
                    <a:pt x="1598" y="38"/>
                  </a:lnTo>
                  <a:lnTo>
                    <a:pt x="1582" y="30"/>
                  </a:lnTo>
                  <a:lnTo>
                    <a:pt x="1566" y="24"/>
                  </a:lnTo>
                  <a:lnTo>
                    <a:pt x="1546" y="18"/>
                  </a:lnTo>
                  <a:lnTo>
                    <a:pt x="1526" y="14"/>
                  </a:lnTo>
                  <a:lnTo>
                    <a:pt x="1504" y="10"/>
                  </a:lnTo>
                  <a:lnTo>
                    <a:pt x="1480" y="10"/>
                  </a:lnTo>
                  <a:lnTo>
                    <a:pt x="1456" y="8"/>
                  </a:lnTo>
                  <a:lnTo>
                    <a:pt x="1456" y="8"/>
                  </a:lnTo>
                  <a:lnTo>
                    <a:pt x="1400" y="10"/>
                  </a:lnTo>
                  <a:lnTo>
                    <a:pt x="1400" y="10"/>
                  </a:lnTo>
                  <a:lnTo>
                    <a:pt x="1352" y="12"/>
                  </a:lnTo>
                  <a:lnTo>
                    <a:pt x="1352" y="12"/>
                  </a:lnTo>
                  <a:lnTo>
                    <a:pt x="1332" y="12"/>
                  </a:lnTo>
                  <a:lnTo>
                    <a:pt x="1332" y="12"/>
                  </a:lnTo>
                  <a:lnTo>
                    <a:pt x="1310" y="12"/>
                  </a:lnTo>
                  <a:lnTo>
                    <a:pt x="1310" y="12"/>
                  </a:lnTo>
                  <a:lnTo>
                    <a:pt x="1280" y="12"/>
                  </a:lnTo>
                  <a:lnTo>
                    <a:pt x="1280" y="12"/>
                  </a:lnTo>
                  <a:lnTo>
                    <a:pt x="1238" y="12"/>
                  </a:lnTo>
                  <a:lnTo>
                    <a:pt x="1238" y="20"/>
                  </a:lnTo>
                  <a:lnTo>
                    <a:pt x="1238" y="20"/>
                  </a:lnTo>
                  <a:lnTo>
                    <a:pt x="1264" y="22"/>
                  </a:lnTo>
                  <a:lnTo>
                    <a:pt x="1264" y="22"/>
                  </a:lnTo>
                  <a:lnTo>
                    <a:pt x="1276" y="24"/>
                  </a:lnTo>
                  <a:lnTo>
                    <a:pt x="1286" y="30"/>
                  </a:lnTo>
                  <a:lnTo>
                    <a:pt x="1286" y="30"/>
                  </a:lnTo>
                  <a:lnTo>
                    <a:pt x="1294" y="38"/>
                  </a:lnTo>
                  <a:lnTo>
                    <a:pt x="1302" y="46"/>
                  </a:lnTo>
                  <a:lnTo>
                    <a:pt x="1302" y="46"/>
                  </a:lnTo>
                  <a:lnTo>
                    <a:pt x="1306" y="60"/>
                  </a:lnTo>
                  <a:lnTo>
                    <a:pt x="1306" y="76"/>
                  </a:lnTo>
                  <a:lnTo>
                    <a:pt x="1306" y="518"/>
                  </a:lnTo>
                  <a:lnTo>
                    <a:pt x="1306" y="518"/>
                  </a:lnTo>
                  <a:lnTo>
                    <a:pt x="1306" y="534"/>
                  </a:lnTo>
                  <a:lnTo>
                    <a:pt x="1302" y="546"/>
                  </a:lnTo>
                  <a:lnTo>
                    <a:pt x="1302" y="546"/>
                  </a:lnTo>
                  <a:lnTo>
                    <a:pt x="1294" y="556"/>
                  </a:lnTo>
                  <a:lnTo>
                    <a:pt x="1286" y="562"/>
                  </a:lnTo>
                  <a:lnTo>
                    <a:pt x="1286" y="562"/>
                  </a:lnTo>
                  <a:lnTo>
                    <a:pt x="1276" y="568"/>
                  </a:lnTo>
                  <a:lnTo>
                    <a:pt x="1264" y="570"/>
                  </a:lnTo>
                  <a:lnTo>
                    <a:pt x="1264" y="570"/>
                  </a:lnTo>
                  <a:lnTo>
                    <a:pt x="1238" y="572"/>
                  </a:lnTo>
                  <a:lnTo>
                    <a:pt x="1238" y="582"/>
                  </a:lnTo>
                  <a:lnTo>
                    <a:pt x="1238" y="582"/>
                  </a:lnTo>
                  <a:lnTo>
                    <a:pt x="1280" y="580"/>
                  </a:lnTo>
                  <a:lnTo>
                    <a:pt x="1280" y="580"/>
                  </a:lnTo>
                  <a:lnTo>
                    <a:pt x="1306" y="580"/>
                  </a:lnTo>
                  <a:lnTo>
                    <a:pt x="1306" y="580"/>
                  </a:lnTo>
                  <a:lnTo>
                    <a:pt x="1326" y="578"/>
                  </a:lnTo>
                  <a:lnTo>
                    <a:pt x="1326" y="578"/>
                  </a:lnTo>
                  <a:lnTo>
                    <a:pt x="1350" y="578"/>
                  </a:lnTo>
                  <a:lnTo>
                    <a:pt x="1350" y="578"/>
                  </a:lnTo>
                  <a:lnTo>
                    <a:pt x="1374" y="578"/>
                  </a:lnTo>
                  <a:lnTo>
                    <a:pt x="1374" y="578"/>
                  </a:lnTo>
                  <a:lnTo>
                    <a:pt x="1394" y="580"/>
                  </a:lnTo>
                  <a:lnTo>
                    <a:pt x="1394" y="580"/>
                  </a:lnTo>
                  <a:lnTo>
                    <a:pt x="1420" y="580"/>
                  </a:lnTo>
                  <a:lnTo>
                    <a:pt x="1420" y="580"/>
                  </a:lnTo>
                  <a:lnTo>
                    <a:pt x="1462" y="582"/>
                  </a:lnTo>
                  <a:lnTo>
                    <a:pt x="1462" y="572"/>
                  </a:lnTo>
                  <a:lnTo>
                    <a:pt x="1462" y="572"/>
                  </a:lnTo>
                  <a:lnTo>
                    <a:pt x="1436" y="570"/>
                  </a:lnTo>
                  <a:lnTo>
                    <a:pt x="1436" y="570"/>
                  </a:lnTo>
                  <a:lnTo>
                    <a:pt x="1424" y="568"/>
                  </a:lnTo>
                  <a:lnTo>
                    <a:pt x="1414" y="562"/>
                  </a:lnTo>
                  <a:lnTo>
                    <a:pt x="1414" y="562"/>
                  </a:lnTo>
                  <a:lnTo>
                    <a:pt x="1406" y="556"/>
                  </a:lnTo>
                  <a:lnTo>
                    <a:pt x="1400" y="546"/>
                  </a:lnTo>
                  <a:lnTo>
                    <a:pt x="1400" y="546"/>
                  </a:lnTo>
                  <a:lnTo>
                    <a:pt x="1396" y="534"/>
                  </a:lnTo>
                  <a:lnTo>
                    <a:pt x="1394" y="518"/>
                  </a:lnTo>
                  <a:lnTo>
                    <a:pt x="1394" y="312"/>
                  </a:lnTo>
                  <a:lnTo>
                    <a:pt x="1394" y="312"/>
                  </a:lnTo>
                  <a:lnTo>
                    <a:pt x="1424" y="316"/>
                  </a:lnTo>
                  <a:lnTo>
                    <a:pt x="1424" y="316"/>
                  </a:lnTo>
                  <a:lnTo>
                    <a:pt x="1456" y="316"/>
                  </a:lnTo>
                  <a:lnTo>
                    <a:pt x="1456" y="316"/>
                  </a:lnTo>
                  <a:lnTo>
                    <a:pt x="1480" y="316"/>
                  </a:lnTo>
                  <a:lnTo>
                    <a:pt x="1504" y="314"/>
                  </a:lnTo>
                  <a:lnTo>
                    <a:pt x="1524" y="310"/>
                  </a:lnTo>
                  <a:lnTo>
                    <a:pt x="1544" y="306"/>
                  </a:lnTo>
                  <a:lnTo>
                    <a:pt x="1562" y="302"/>
                  </a:lnTo>
                  <a:lnTo>
                    <a:pt x="1580" y="294"/>
                  </a:lnTo>
                  <a:lnTo>
                    <a:pt x="1596" y="286"/>
                  </a:lnTo>
                  <a:lnTo>
                    <a:pt x="1610" y="278"/>
                  </a:lnTo>
                  <a:lnTo>
                    <a:pt x="1610" y="278"/>
                  </a:lnTo>
                  <a:lnTo>
                    <a:pt x="1622" y="266"/>
                  </a:lnTo>
                  <a:lnTo>
                    <a:pt x="1634" y="254"/>
                  </a:lnTo>
                  <a:lnTo>
                    <a:pt x="1644" y="242"/>
                  </a:lnTo>
                  <a:lnTo>
                    <a:pt x="1650" y="226"/>
                  </a:lnTo>
                  <a:lnTo>
                    <a:pt x="1656" y="210"/>
                  </a:lnTo>
                  <a:lnTo>
                    <a:pt x="1662" y="192"/>
                  </a:lnTo>
                  <a:lnTo>
                    <a:pt x="1664" y="172"/>
                  </a:lnTo>
                  <a:lnTo>
                    <a:pt x="1664" y="152"/>
                  </a:lnTo>
                  <a:lnTo>
                    <a:pt x="1664" y="152"/>
                  </a:lnTo>
                  <a:close/>
                  <a:moveTo>
                    <a:pt x="1568" y="156"/>
                  </a:moveTo>
                  <a:lnTo>
                    <a:pt x="1568" y="156"/>
                  </a:lnTo>
                  <a:lnTo>
                    <a:pt x="1566" y="192"/>
                  </a:lnTo>
                  <a:lnTo>
                    <a:pt x="1564" y="208"/>
                  </a:lnTo>
                  <a:lnTo>
                    <a:pt x="1560" y="222"/>
                  </a:lnTo>
                  <a:lnTo>
                    <a:pt x="1556" y="236"/>
                  </a:lnTo>
                  <a:lnTo>
                    <a:pt x="1550" y="248"/>
                  </a:lnTo>
                  <a:lnTo>
                    <a:pt x="1542" y="258"/>
                  </a:lnTo>
                  <a:lnTo>
                    <a:pt x="1536" y="268"/>
                  </a:lnTo>
                  <a:lnTo>
                    <a:pt x="1536" y="268"/>
                  </a:lnTo>
                  <a:lnTo>
                    <a:pt x="1526" y="276"/>
                  </a:lnTo>
                  <a:lnTo>
                    <a:pt x="1516" y="282"/>
                  </a:lnTo>
                  <a:lnTo>
                    <a:pt x="1506" y="288"/>
                  </a:lnTo>
                  <a:lnTo>
                    <a:pt x="1494" y="292"/>
                  </a:lnTo>
                  <a:lnTo>
                    <a:pt x="1482" y="296"/>
                  </a:lnTo>
                  <a:lnTo>
                    <a:pt x="1468" y="298"/>
                  </a:lnTo>
                  <a:lnTo>
                    <a:pt x="1438" y="300"/>
                  </a:lnTo>
                  <a:lnTo>
                    <a:pt x="1438" y="300"/>
                  </a:lnTo>
                  <a:lnTo>
                    <a:pt x="1418" y="300"/>
                  </a:lnTo>
                  <a:lnTo>
                    <a:pt x="1418" y="300"/>
                  </a:lnTo>
                  <a:lnTo>
                    <a:pt x="1394" y="298"/>
                  </a:lnTo>
                  <a:lnTo>
                    <a:pt x="1394" y="56"/>
                  </a:lnTo>
                  <a:lnTo>
                    <a:pt x="1394" y="56"/>
                  </a:lnTo>
                  <a:lnTo>
                    <a:pt x="1394" y="46"/>
                  </a:lnTo>
                  <a:lnTo>
                    <a:pt x="1398" y="38"/>
                  </a:lnTo>
                  <a:lnTo>
                    <a:pt x="1398" y="38"/>
                  </a:lnTo>
                  <a:lnTo>
                    <a:pt x="1404" y="34"/>
                  </a:lnTo>
                  <a:lnTo>
                    <a:pt x="1410" y="30"/>
                  </a:lnTo>
                  <a:lnTo>
                    <a:pt x="1410" y="30"/>
                  </a:lnTo>
                  <a:lnTo>
                    <a:pt x="1426" y="26"/>
                  </a:lnTo>
                  <a:lnTo>
                    <a:pt x="1426" y="26"/>
                  </a:lnTo>
                  <a:lnTo>
                    <a:pt x="1444" y="24"/>
                  </a:lnTo>
                  <a:lnTo>
                    <a:pt x="1444" y="24"/>
                  </a:lnTo>
                  <a:lnTo>
                    <a:pt x="1472" y="26"/>
                  </a:lnTo>
                  <a:lnTo>
                    <a:pt x="1484" y="28"/>
                  </a:lnTo>
                  <a:lnTo>
                    <a:pt x="1496" y="32"/>
                  </a:lnTo>
                  <a:lnTo>
                    <a:pt x="1508" y="38"/>
                  </a:lnTo>
                  <a:lnTo>
                    <a:pt x="1518" y="44"/>
                  </a:lnTo>
                  <a:lnTo>
                    <a:pt x="1526" y="50"/>
                  </a:lnTo>
                  <a:lnTo>
                    <a:pt x="1536" y="60"/>
                  </a:lnTo>
                  <a:lnTo>
                    <a:pt x="1536" y="60"/>
                  </a:lnTo>
                  <a:lnTo>
                    <a:pt x="1544" y="68"/>
                  </a:lnTo>
                  <a:lnTo>
                    <a:pt x="1550" y="78"/>
                  </a:lnTo>
                  <a:lnTo>
                    <a:pt x="1556" y="90"/>
                  </a:lnTo>
                  <a:lnTo>
                    <a:pt x="1560" y="102"/>
                  </a:lnTo>
                  <a:lnTo>
                    <a:pt x="1566" y="128"/>
                  </a:lnTo>
                  <a:lnTo>
                    <a:pt x="1568" y="156"/>
                  </a:lnTo>
                  <a:lnTo>
                    <a:pt x="1568" y="156"/>
                  </a:lnTo>
                  <a:close/>
                  <a:moveTo>
                    <a:pt x="624" y="566"/>
                  </a:moveTo>
                  <a:lnTo>
                    <a:pt x="624" y="566"/>
                  </a:lnTo>
                  <a:lnTo>
                    <a:pt x="530" y="566"/>
                  </a:lnTo>
                  <a:lnTo>
                    <a:pt x="842" y="12"/>
                  </a:lnTo>
                  <a:lnTo>
                    <a:pt x="842" y="12"/>
                  </a:lnTo>
                  <a:lnTo>
                    <a:pt x="818" y="12"/>
                  </a:lnTo>
                  <a:lnTo>
                    <a:pt x="818" y="12"/>
                  </a:lnTo>
                  <a:lnTo>
                    <a:pt x="800" y="12"/>
                  </a:lnTo>
                  <a:lnTo>
                    <a:pt x="800" y="12"/>
                  </a:lnTo>
                  <a:lnTo>
                    <a:pt x="780" y="12"/>
                  </a:lnTo>
                  <a:lnTo>
                    <a:pt x="780" y="12"/>
                  </a:lnTo>
                  <a:lnTo>
                    <a:pt x="758" y="12"/>
                  </a:lnTo>
                  <a:lnTo>
                    <a:pt x="758" y="12"/>
                  </a:lnTo>
                  <a:lnTo>
                    <a:pt x="668" y="10"/>
                  </a:lnTo>
                  <a:lnTo>
                    <a:pt x="668" y="10"/>
                  </a:lnTo>
                  <a:lnTo>
                    <a:pt x="576" y="8"/>
                  </a:lnTo>
                  <a:lnTo>
                    <a:pt x="576" y="8"/>
                  </a:lnTo>
                  <a:lnTo>
                    <a:pt x="520" y="10"/>
                  </a:lnTo>
                  <a:lnTo>
                    <a:pt x="520" y="10"/>
                  </a:lnTo>
                  <a:lnTo>
                    <a:pt x="466" y="12"/>
                  </a:lnTo>
                  <a:lnTo>
                    <a:pt x="458" y="122"/>
                  </a:lnTo>
                  <a:lnTo>
                    <a:pt x="466" y="122"/>
                  </a:lnTo>
                  <a:lnTo>
                    <a:pt x="466" y="122"/>
                  </a:lnTo>
                  <a:lnTo>
                    <a:pt x="470" y="104"/>
                  </a:lnTo>
                  <a:lnTo>
                    <a:pt x="474" y="86"/>
                  </a:lnTo>
                  <a:lnTo>
                    <a:pt x="482" y="70"/>
                  </a:lnTo>
                  <a:lnTo>
                    <a:pt x="490" y="56"/>
                  </a:lnTo>
                  <a:lnTo>
                    <a:pt x="490" y="56"/>
                  </a:lnTo>
                  <a:lnTo>
                    <a:pt x="502" y="44"/>
                  </a:lnTo>
                  <a:lnTo>
                    <a:pt x="514" y="34"/>
                  </a:lnTo>
                  <a:lnTo>
                    <a:pt x="530" y="28"/>
                  </a:lnTo>
                  <a:lnTo>
                    <a:pt x="548" y="26"/>
                  </a:lnTo>
                  <a:lnTo>
                    <a:pt x="548" y="26"/>
                  </a:lnTo>
                  <a:lnTo>
                    <a:pt x="572" y="24"/>
                  </a:lnTo>
                  <a:lnTo>
                    <a:pt x="572" y="24"/>
                  </a:lnTo>
                  <a:lnTo>
                    <a:pt x="604" y="24"/>
                  </a:lnTo>
                  <a:lnTo>
                    <a:pt x="604" y="24"/>
                  </a:lnTo>
                  <a:lnTo>
                    <a:pt x="654" y="24"/>
                  </a:lnTo>
                  <a:lnTo>
                    <a:pt x="654" y="24"/>
                  </a:lnTo>
                  <a:lnTo>
                    <a:pt x="738" y="28"/>
                  </a:lnTo>
                  <a:lnTo>
                    <a:pt x="426" y="582"/>
                  </a:lnTo>
                  <a:lnTo>
                    <a:pt x="426" y="582"/>
                  </a:lnTo>
                  <a:lnTo>
                    <a:pt x="448" y="582"/>
                  </a:lnTo>
                  <a:lnTo>
                    <a:pt x="448" y="582"/>
                  </a:lnTo>
                  <a:lnTo>
                    <a:pt x="474" y="580"/>
                  </a:lnTo>
                  <a:lnTo>
                    <a:pt x="474" y="580"/>
                  </a:lnTo>
                  <a:lnTo>
                    <a:pt x="502" y="580"/>
                  </a:lnTo>
                  <a:lnTo>
                    <a:pt x="502" y="580"/>
                  </a:lnTo>
                  <a:lnTo>
                    <a:pt x="528" y="580"/>
                  </a:lnTo>
                  <a:lnTo>
                    <a:pt x="528" y="580"/>
                  </a:lnTo>
                  <a:lnTo>
                    <a:pt x="628" y="582"/>
                  </a:lnTo>
                  <a:lnTo>
                    <a:pt x="628" y="582"/>
                  </a:lnTo>
                  <a:lnTo>
                    <a:pt x="744" y="582"/>
                  </a:lnTo>
                  <a:lnTo>
                    <a:pt x="744" y="582"/>
                  </a:lnTo>
                  <a:lnTo>
                    <a:pt x="792" y="582"/>
                  </a:lnTo>
                  <a:lnTo>
                    <a:pt x="792" y="582"/>
                  </a:lnTo>
                  <a:lnTo>
                    <a:pt x="838" y="582"/>
                  </a:lnTo>
                  <a:lnTo>
                    <a:pt x="846" y="458"/>
                  </a:lnTo>
                  <a:lnTo>
                    <a:pt x="836" y="458"/>
                  </a:lnTo>
                  <a:lnTo>
                    <a:pt x="836" y="458"/>
                  </a:lnTo>
                  <a:lnTo>
                    <a:pt x="832" y="484"/>
                  </a:lnTo>
                  <a:lnTo>
                    <a:pt x="824" y="508"/>
                  </a:lnTo>
                  <a:lnTo>
                    <a:pt x="814" y="526"/>
                  </a:lnTo>
                  <a:lnTo>
                    <a:pt x="802" y="542"/>
                  </a:lnTo>
                  <a:lnTo>
                    <a:pt x="802" y="542"/>
                  </a:lnTo>
                  <a:lnTo>
                    <a:pt x="786" y="552"/>
                  </a:lnTo>
                  <a:lnTo>
                    <a:pt x="766" y="560"/>
                  </a:lnTo>
                  <a:lnTo>
                    <a:pt x="744" y="566"/>
                  </a:lnTo>
                  <a:lnTo>
                    <a:pt x="718" y="566"/>
                  </a:lnTo>
                  <a:lnTo>
                    <a:pt x="718" y="566"/>
                  </a:lnTo>
                  <a:lnTo>
                    <a:pt x="708" y="566"/>
                  </a:lnTo>
                  <a:lnTo>
                    <a:pt x="708" y="566"/>
                  </a:lnTo>
                  <a:lnTo>
                    <a:pt x="680" y="566"/>
                  </a:lnTo>
                  <a:lnTo>
                    <a:pt x="680" y="566"/>
                  </a:lnTo>
                  <a:lnTo>
                    <a:pt x="624" y="566"/>
                  </a:lnTo>
                  <a:lnTo>
                    <a:pt x="624" y="566"/>
                  </a:lnTo>
                  <a:close/>
                  <a:moveTo>
                    <a:pt x="350" y="496"/>
                  </a:moveTo>
                  <a:lnTo>
                    <a:pt x="350" y="496"/>
                  </a:lnTo>
                  <a:lnTo>
                    <a:pt x="356" y="480"/>
                  </a:lnTo>
                  <a:lnTo>
                    <a:pt x="360" y="464"/>
                  </a:lnTo>
                  <a:lnTo>
                    <a:pt x="362" y="448"/>
                  </a:lnTo>
                  <a:lnTo>
                    <a:pt x="364" y="430"/>
                  </a:lnTo>
                  <a:lnTo>
                    <a:pt x="364" y="430"/>
                  </a:lnTo>
                  <a:lnTo>
                    <a:pt x="364" y="412"/>
                  </a:lnTo>
                  <a:lnTo>
                    <a:pt x="362" y="396"/>
                  </a:lnTo>
                  <a:lnTo>
                    <a:pt x="358" y="382"/>
                  </a:lnTo>
                  <a:lnTo>
                    <a:pt x="354" y="368"/>
                  </a:lnTo>
                  <a:lnTo>
                    <a:pt x="354" y="368"/>
                  </a:lnTo>
                  <a:lnTo>
                    <a:pt x="342" y="344"/>
                  </a:lnTo>
                  <a:lnTo>
                    <a:pt x="326" y="322"/>
                  </a:lnTo>
                  <a:lnTo>
                    <a:pt x="326" y="322"/>
                  </a:lnTo>
                  <a:lnTo>
                    <a:pt x="308" y="304"/>
                  </a:lnTo>
                  <a:lnTo>
                    <a:pt x="286" y="288"/>
                  </a:lnTo>
                  <a:lnTo>
                    <a:pt x="286" y="288"/>
                  </a:lnTo>
                  <a:lnTo>
                    <a:pt x="262" y="272"/>
                  </a:lnTo>
                  <a:lnTo>
                    <a:pt x="236" y="258"/>
                  </a:lnTo>
                  <a:lnTo>
                    <a:pt x="236" y="258"/>
                  </a:lnTo>
                  <a:lnTo>
                    <a:pt x="210" y="246"/>
                  </a:lnTo>
                  <a:lnTo>
                    <a:pt x="182" y="234"/>
                  </a:lnTo>
                  <a:lnTo>
                    <a:pt x="182" y="234"/>
                  </a:lnTo>
                  <a:lnTo>
                    <a:pt x="154" y="222"/>
                  </a:lnTo>
                  <a:lnTo>
                    <a:pt x="128" y="208"/>
                  </a:lnTo>
                  <a:lnTo>
                    <a:pt x="128" y="208"/>
                  </a:lnTo>
                  <a:lnTo>
                    <a:pt x="116" y="200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86" y="174"/>
                  </a:lnTo>
                  <a:lnTo>
                    <a:pt x="86" y="174"/>
                  </a:lnTo>
                  <a:lnTo>
                    <a:pt x="80" y="162"/>
                  </a:lnTo>
                  <a:lnTo>
                    <a:pt x="74" y="150"/>
                  </a:lnTo>
                  <a:lnTo>
                    <a:pt x="72" y="136"/>
                  </a:lnTo>
                  <a:lnTo>
                    <a:pt x="70" y="120"/>
                  </a:lnTo>
                  <a:lnTo>
                    <a:pt x="70" y="120"/>
                  </a:lnTo>
                  <a:lnTo>
                    <a:pt x="72" y="100"/>
                  </a:lnTo>
                  <a:lnTo>
                    <a:pt x="78" y="80"/>
                  </a:lnTo>
                  <a:lnTo>
                    <a:pt x="78" y="80"/>
                  </a:lnTo>
                  <a:lnTo>
                    <a:pt x="88" y="62"/>
                  </a:lnTo>
                  <a:lnTo>
                    <a:pt x="100" y="46"/>
                  </a:lnTo>
                  <a:lnTo>
                    <a:pt x="100" y="46"/>
                  </a:lnTo>
                  <a:lnTo>
                    <a:pt x="114" y="34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52" y="18"/>
                  </a:lnTo>
                  <a:lnTo>
                    <a:pt x="174" y="16"/>
                  </a:lnTo>
                  <a:lnTo>
                    <a:pt x="174" y="16"/>
                  </a:lnTo>
                  <a:lnTo>
                    <a:pt x="188" y="16"/>
                  </a:lnTo>
                  <a:lnTo>
                    <a:pt x="200" y="18"/>
                  </a:lnTo>
                  <a:lnTo>
                    <a:pt x="214" y="22"/>
                  </a:lnTo>
                  <a:lnTo>
                    <a:pt x="226" y="26"/>
                  </a:lnTo>
                  <a:lnTo>
                    <a:pt x="226" y="26"/>
                  </a:lnTo>
                  <a:lnTo>
                    <a:pt x="236" y="34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66" y="58"/>
                  </a:lnTo>
                  <a:lnTo>
                    <a:pt x="266" y="58"/>
                  </a:lnTo>
                  <a:lnTo>
                    <a:pt x="282" y="78"/>
                  </a:lnTo>
                  <a:lnTo>
                    <a:pt x="294" y="100"/>
                  </a:lnTo>
                  <a:lnTo>
                    <a:pt x="294" y="100"/>
                  </a:lnTo>
                  <a:lnTo>
                    <a:pt x="304" y="124"/>
                  </a:lnTo>
                  <a:lnTo>
                    <a:pt x="308" y="148"/>
                  </a:lnTo>
                  <a:lnTo>
                    <a:pt x="318" y="148"/>
                  </a:lnTo>
                  <a:lnTo>
                    <a:pt x="318" y="148"/>
                  </a:lnTo>
                  <a:lnTo>
                    <a:pt x="316" y="110"/>
                  </a:lnTo>
                  <a:lnTo>
                    <a:pt x="316" y="110"/>
                  </a:lnTo>
                  <a:lnTo>
                    <a:pt x="314" y="74"/>
                  </a:lnTo>
                  <a:lnTo>
                    <a:pt x="314" y="74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6" y="12"/>
                  </a:lnTo>
                  <a:lnTo>
                    <a:pt x="306" y="12"/>
                  </a:lnTo>
                  <a:lnTo>
                    <a:pt x="288" y="44"/>
                  </a:lnTo>
                  <a:lnTo>
                    <a:pt x="288" y="44"/>
                  </a:lnTo>
                  <a:lnTo>
                    <a:pt x="276" y="34"/>
                  </a:lnTo>
                  <a:lnTo>
                    <a:pt x="262" y="26"/>
                  </a:lnTo>
                  <a:lnTo>
                    <a:pt x="248" y="18"/>
                  </a:lnTo>
                  <a:lnTo>
                    <a:pt x="232" y="12"/>
                  </a:lnTo>
                  <a:lnTo>
                    <a:pt x="232" y="12"/>
                  </a:lnTo>
                  <a:lnTo>
                    <a:pt x="218" y="6"/>
                  </a:lnTo>
                  <a:lnTo>
                    <a:pt x="202" y="4"/>
                  </a:lnTo>
                  <a:lnTo>
                    <a:pt x="186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54" y="0"/>
                  </a:lnTo>
                  <a:lnTo>
                    <a:pt x="140" y="4"/>
                  </a:lnTo>
                  <a:lnTo>
                    <a:pt x="124" y="6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96" y="18"/>
                  </a:lnTo>
                  <a:lnTo>
                    <a:pt x="82" y="26"/>
                  </a:lnTo>
                  <a:lnTo>
                    <a:pt x="70" y="3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48" y="56"/>
                  </a:lnTo>
                  <a:lnTo>
                    <a:pt x="38" y="66"/>
                  </a:lnTo>
                  <a:lnTo>
                    <a:pt x="30" y="78"/>
                  </a:lnTo>
                  <a:lnTo>
                    <a:pt x="24" y="92"/>
                  </a:lnTo>
                  <a:lnTo>
                    <a:pt x="24" y="92"/>
                  </a:lnTo>
                  <a:lnTo>
                    <a:pt x="18" y="106"/>
                  </a:lnTo>
                  <a:lnTo>
                    <a:pt x="14" y="120"/>
                  </a:lnTo>
                  <a:lnTo>
                    <a:pt x="10" y="136"/>
                  </a:lnTo>
                  <a:lnTo>
                    <a:pt x="10" y="150"/>
                  </a:lnTo>
                  <a:lnTo>
                    <a:pt x="10" y="150"/>
                  </a:lnTo>
                  <a:lnTo>
                    <a:pt x="10" y="168"/>
                  </a:lnTo>
                  <a:lnTo>
                    <a:pt x="14" y="184"/>
                  </a:lnTo>
                  <a:lnTo>
                    <a:pt x="18" y="200"/>
                  </a:lnTo>
                  <a:lnTo>
                    <a:pt x="22" y="214"/>
                  </a:lnTo>
                  <a:lnTo>
                    <a:pt x="22" y="214"/>
                  </a:lnTo>
                  <a:lnTo>
                    <a:pt x="30" y="226"/>
                  </a:lnTo>
                  <a:lnTo>
                    <a:pt x="38" y="238"/>
                  </a:lnTo>
                  <a:lnTo>
                    <a:pt x="46" y="250"/>
                  </a:lnTo>
                  <a:lnTo>
                    <a:pt x="56" y="260"/>
                  </a:lnTo>
                  <a:lnTo>
                    <a:pt x="56" y="260"/>
                  </a:lnTo>
                  <a:lnTo>
                    <a:pt x="78" y="280"/>
                  </a:lnTo>
                  <a:lnTo>
                    <a:pt x="104" y="296"/>
                  </a:lnTo>
                  <a:lnTo>
                    <a:pt x="104" y="296"/>
                  </a:lnTo>
                  <a:lnTo>
                    <a:pt x="130" y="312"/>
                  </a:lnTo>
                  <a:lnTo>
                    <a:pt x="158" y="324"/>
                  </a:lnTo>
                  <a:lnTo>
                    <a:pt x="158" y="324"/>
                  </a:lnTo>
                  <a:lnTo>
                    <a:pt x="206" y="348"/>
                  </a:lnTo>
                  <a:lnTo>
                    <a:pt x="206" y="348"/>
                  </a:lnTo>
                  <a:lnTo>
                    <a:pt x="228" y="362"/>
                  </a:lnTo>
                  <a:lnTo>
                    <a:pt x="250" y="376"/>
                  </a:lnTo>
                  <a:lnTo>
                    <a:pt x="250" y="376"/>
                  </a:lnTo>
                  <a:lnTo>
                    <a:pt x="268" y="394"/>
                  </a:lnTo>
                  <a:lnTo>
                    <a:pt x="282" y="412"/>
                  </a:lnTo>
                  <a:lnTo>
                    <a:pt x="282" y="412"/>
                  </a:lnTo>
                  <a:lnTo>
                    <a:pt x="288" y="424"/>
                  </a:lnTo>
                  <a:lnTo>
                    <a:pt x="292" y="434"/>
                  </a:lnTo>
                  <a:lnTo>
                    <a:pt x="294" y="446"/>
                  </a:lnTo>
                  <a:lnTo>
                    <a:pt x="296" y="460"/>
                  </a:lnTo>
                  <a:lnTo>
                    <a:pt x="296" y="460"/>
                  </a:lnTo>
                  <a:lnTo>
                    <a:pt x="294" y="472"/>
                  </a:lnTo>
                  <a:lnTo>
                    <a:pt x="294" y="484"/>
                  </a:lnTo>
                  <a:lnTo>
                    <a:pt x="290" y="496"/>
                  </a:lnTo>
                  <a:lnTo>
                    <a:pt x="286" y="506"/>
                  </a:lnTo>
                  <a:lnTo>
                    <a:pt x="286" y="506"/>
                  </a:lnTo>
                  <a:lnTo>
                    <a:pt x="274" y="526"/>
                  </a:lnTo>
                  <a:lnTo>
                    <a:pt x="258" y="544"/>
                  </a:lnTo>
                  <a:lnTo>
                    <a:pt x="258" y="544"/>
                  </a:lnTo>
                  <a:lnTo>
                    <a:pt x="240" y="558"/>
                  </a:lnTo>
                  <a:lnTo>
                    <a:pt x="218" y="568"/>
                  </a:lnTo>
                  <a:lnTo>
                    <a:pt x="218" y="568"/>
                  </a:lnTo>
                  <a:lnTo>
                    <a:pt x="194" y="574"/>
                  </a:lnTo>
                  <a:lnTo>
                    <a:pt x="168" y="576"/>
                  </a:lnTo>
                  <a:lnTo>
                    <a:pt x="168" y="576"/>
                  </a:lnTo>
                  <a:lnTo>
                    <a:pt x="150" y="576"/>
                  </a:lnTo>
                  <a:lnTo>
                    <a:pt x="134" y="572"/>
                  </a:lnTo>
                  <a:lnTo>
                    <a:pt x="118" y="568"/>
                  </a:lnTo>
                  <a:lnTo>
                    <a:pt x="104" y="562"/>
                  </a:lnTo>
                  <a:lnTo>
                    <a:pt x="104" y="562"/>
                  </a:lnTo>
                  <a:lnTo>
                    <a:pt x="90" y="556"/>
                  </a:lnTo>
                  <a:lnTo>
                    <a:pt x="78" y="546"/>
                  </a:lnTo>
                  <a:lnTo>
                    <a:pt x="66" y="538"/>
                  </a:lnTo>
                  <a:lnTo>
                    <a:pt x="56" y="526"/>
                  </a:lnTo>
                  <a:lnTo>
                    <a:pt x="56" y="526"/>
                  </a:lnTo>
                  <a:lnTo>
                    <a:pt x="46" y="516"/>
                  </a:lnTo>
                  <a:lnTo>
                    <a:pt x="38" y="502"/>
                  </a:lnTo>
                  <a:lnTo>
                    <a:pt x="30" y="490"/>
                  </a:lnTo>
                  <a:lnTo>
                    <a:pt x="24" y="476"/>
                  </a:lnTo>
                  <a:lnTo>
                    <a:pt x="24" y="476"/>
                  </a:lnTo>
                  <a:lnTo>
                    <a:pt x="18" y="460"/>
                  </a:lnTo>
                  <a:lnTo>
                    <a:pt x="14" y="446"/>
                  </a:lnTo>
                  <a:lnTo>
                    <a:pt x="12" y="430"/>
                  </a:lnTo>
                  <a:lnTo>
                    <a:pt x="10" y="414"/>
                  </a:lnTo>
                  <a:lnTo>
                    <a:pt x="0" y="414"/>
                  </a:lnTo>
                  <a:lnTo>
                    <a:pt x="0" y="414"/>
                  </a:lnTo>
                  <a:lnTo>
                    <a:pt x="2" y="462"/>
                  </a:lnTo>
                  <a:lnTo>
                    <a:pt x="2" y="462"/>
                  </a:lnTo>
                  <a:lnTo>
                    <a:pt x="2" y="500"/>
                  </a:lnTo>
                  <a:lnTo>
                    <a:pt x="2" y="500"/>
                  </a:lnTo>
                  <a:lnTo>
                    <a:pt x="2" y="532"/>
                  </a:lnTo>
                  <a:lnTo>
                    <a:pt x="2" y="532"/>
                  </a:lnTo>
                  <a:lnTo>
                    <a:pt x="0" y="574"/>
                  </a:lnTo>
                  <a:lnTo>
                    <a:pt x="10" y="574"/>
                  </a:lnTo>
                  <a:lnTo>
                    <a:pt x="28" y="542"/>
                  </a:lnTo>
                  <a:lnTo>
                    <a:pt x="28" y="542"/>
                  </a:lnTo>
                  <a:lnTo>
                    <a:pt x="62" y="562"/>
                  </a:lnTo>
                  <a:lnTo>
                    <a:pt x="96" y="578"/>
                  </a:lnTo>
                  <a:lnTo>
                    <a:pt x="96" y="578"/>
                  </a:lnTo>
                  <a:lnTo>
                    <a:pt x="114" y="584"/>
                  </a:lnTo>
                  <a:lnTo>
                    <a:pt x="132" y="588"/>
                  </a:lnTo>
                  <a:lnTo>
                    <a:pt x="152" y="590"/>
                  </a:lnTo>
                  <a:lnTo>
                    <a:pt x="172" y="592"/>
                  </a:lnTo>
                  <a:lnTo>
                    <a:pt x="172" y="592"/>
                  </a:lnTo>
                  <a:lnTo>
                    <a:pt x="192" y="590"/>
                  </a:lnTo>
                  <a:lnTo>
                    <a:pt x="212" y="588"/>
                  </a:lnTo>
                  <a:lnTo>
                    <a:pt x="230" y="584"/>
                  </a:lnTo>
                  <a:lnTo>
                    <a:pt x="248" y="580"/>
                  </a:lnTo>
                  <a:lnTo>
                    <a:pt x="248" y="580"/>
                  </a:lnTo>
                  <a:lnTo>
                    <a:pt x="266" y="574"/>
                  </a:lnTo>
                  <a:lnTo>
                    <a:pt x="282" y="566"/>
                  </a:lnTo>
                  <a:lnTo>
                    <a:pt x="296" y="556"/>
                  </a:lnTo>
                  <a:lnTo>
                    <a:pt x="310" y="546"/>
                  </a:lnTo>
                  <a:lnTo>
                    <a:pt x="310" y="546"/>
                  </a:lnTo>
                  <a:lnTo>
                    <a:pt x="322" y="536"/>
                  </a:lnTo>
                  <a:lnTo>
                    <a:pt x="332" y="524"/>
                  </a:lnTo>
                  <a:lnTo>
                    <a:pt x="342" y="510"/>
                  </a:lnTo>
                  <a:lnTo>
                    <a:pt x="350" y="496"/>
                  </a:lnTo>
                  <a:lnTo>
                    <a:pt x="350" y="496"/>
                  </a:lnTo>
                  <a:close/>
                </a:path>
              </a:pathLst>
            </a:custGeom>
            <a:solidFill>
              <a:srgbClr val="D4CC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8762454" y="2979291"/>
              <a:ext cx="508000" cy="527050"/>
            </a:xfrm>
            <a:custGeom>
              <a:avLst/>
              <a:gdLst/>
              <a:ahLst/>
              <a:cxnLst>
                <a:cxn ang="0">
                  <a:pos x="314" y="26"/>
                </a:cxn>
                <a:cxn ang="0">
                  <a:pos x="288" y="12"/>
                </a:cxn>
                <a:cxn ang="0">
                  <a:pos x="262" y="18"/>
                </a:cxn>
                <a:cxn ang="0">
                  <a:pos x="252" y="34"/>
                </a:cxn>
                <a:cxn ang="0">
                  <a:pos x="258" y="44"/>
                </a:cxn>
                <a:cxn ang="0">
                  <a:pos x="272" y="42"/>
                </a:cxn>
                <a:cxn ang="0">
                  <a:pos x="280" y="24"/>
                </a:cxn>
                <a:cxn ang="0">
                  <a:pos x="288" y="22"/>
                </a:cxn>
                <a:cxn ang="0">
                  <a:pos x="304" y="30"/>
                </a:cxn>
                <a:cxn ang="0">
                  <a:pos x="310" y="58"/>
                </a:cxn>
                <a:cxn ang="0">
                  <a:pos x="290" y="84"/>
                </a:cxn>
                <a:cxn ang="0">
                  <a:pos x="228" y="88"/>
                </a:cxn>
                <a:cxn ang="0">
                  <a:pos x="168" y="90"/>
                </a:cxn>
                <a:cxn ang="0">
                  <a:pos x="140" y="110"/>
                </a:cxn>
                <a:cxn ang="0">
                  <a:pos x="130" y="144"/>
                </a:cxn>
                <a:cxn ang="0">
                  <a:pos x="146" y="170"/>
                </a:cxn>
                <a:cxn ang="0">
                  <a:pos x="166" y="172"/>
                </a:cxn>
                <a:cxn ang="0">
                  <a:pos x="180" y="156"/>
                </a:cxn>
                <a:cxn ang="0">
                  <a:pos x="166" y="142"/>
                </a:cxn>
                <a:cxn ang="0">
                  <a:pos x="150" y="146"/>
                </a:cxn>
                <a:cxn ang="0">
                  <a:pos x="140" y="148"/>
                </a:cxn>
                <a:cxn ang="0">
                  <a:pos x="144" y="128"/>
                </a:cxn>
                <a:cxn ang="0">
                  <a:pos x="168" y="116"/>
                </a:cxn>
                <a:cxn ang="0">
                  <a:pos x="198" y="118"/>
                </a:cxn>
                <a:cxn ang="0">
                  <a:pos x="220" y="134"/>
                </a:cxn>
                <a:cxn ang="0">
                  <a:pos x="222" y="162"/>
                </a:cxn>
                <a:cxn ang="0">
                  <a:pos x="198" y="198"/>
                </a:cxn>
                <a:cxn ang="0">
                  <a:pos x="124" y="220"/>
                </a:cxn>
                <a:cxn ang="0">
                  <a:pos x="66" y="208"/>
                </a:cxn>
                <a:cxn ang="0">
                  <a:pos x="36" y="178"/>
                </a:cxn>
                <a:cxn ang="0">
                  <a:pos x="36" y="124"/>
                </a:cxn>
                <a:cxn ang="0">
                  <a:pos x="64" y="94"/>
                </a:cxn>
                <a:cxn ang="0">
                  <a:pos x="72" y="102"/>
                </a:cxn>
                <a:cxn ang="0">
                  <a:pos x="96" y="108"/>
                </a:cxn>
                <a:cxn ang="0">
                  <a:pos x="108" y="92"/>
                </a:cxn>
                <a:cxn ang="0">
                  <a:pos x="88" y="76"/>
                </a:cxn>
                <a:cxn ang="0">
                  <a:pos x="74" y="78"/>
                </a:cxn>
                <a:cxn ang="0">
                  <a:pos x="70" y="50"/>
                </a:cxn>
                <a:cxn ang="0">
                  <a:pos x="84" y="28"/>
                </a:cxn>
                <a:cxn ang="0">
                  <a:pos x="114" y="14"/>
                </a:cxn>
                <a:cxn ang="0">
                  <a:pos x="128" y="18"/>
                </a:cxn>
                <a:cxn ang="0">
                  <a:pos x="136" y="30"/>
                </a:cxn>
                <a:cxn ang="0">
                  <a:pos x="150" y="32"/>
                </a:cxn>
                <a:cxn ang="0">
                  <a:pos x="156" y="22"/>
                </a:cxn>
                <a:cxn ang="0">
                  <a:pos x="146" y="6"/>
                </a:cxn>
                <a:cxn ang="0">
                  <a:pos x="124" y="0"/>
                </a:cxn>
                <a:cxn ang="0">
                  <a:pos x="76" y="20"/>
                </a:cxn>
                <a:cxn ang="0">
                  <a:pos x="56" y="54"/>
                </a:cxn>
                <a:cxn ang="0">
                  <a:pos x="58" y="86"/>
                </a:cxn>
                <a:cxn ang="0">
                  <a:pos x="16" y="124"/>
                </a:cxn>
                <a:cxn ang="0">
                  <a:pos x="2" y="162"/>
                </a:cxn>
                <a:cxn ang="0">
                  <a:pos x="8" y="208"/>
                </a:cxn>
                <a:cxn ang="0">
                  <a:pos x="60" y="254"/>
                </a:cxn>
                <a:cxn ang="0">
                  <a:pos x="128" y="258"/>
                </a:cxn>
                <a:cxn ang="0">
                  <a:pos x="182" y="240"/>
                </a:cxn>
                <a:cxn ang="0">
                  <a:pos x="222" y="198"/>
                </a:cxn>
                <a:cxn ang="0">
                  <a:pos x="232" y="162"/>
                </a:cxn>
                <a:cxn ang="0">
                  <a:pos x="228" y="130"/>
                </a:cxn>
                <a:cxn ang="0">
                  <a:pos x="244" y="122"/>
                </a:cxn>
                <a:cxn ang="0">
                  <a:pos x="290" y="108"/>
                </a:cxn>
                <a:cxn ang="0">
                  <a:pos x="314" y="76"/>
                </a:cxn>
                <a:cxn ang="0">
                  <a:pos x="26" y="322"/>
                </a:cxn>
              </a:cxnLst>
              <a:rect l="0" t="0" r="r" b="b"/>
              <a:pathLst>
                <a:path w="320" h="332">
                  <a:moveTo>
                    <a:pt x="320" y="50"/>
                  </a:moveTo>
                  <a:lnTo>
                    <a:pt x="320" y="50"/>
                  </a:lnTo>
                  <a:lnTo>
                    <a:pt x="318" y="40"/>
                  </a:lnTo>
                  <a:lnTo>
                    <a:pt x="316" y="34"/>
                  </a:lnTo>
                  <a:lnTo>
                    <a:pt x="314" y="26"/>
                  </a:lnTo>
                  <a:lnTo>
                    <a:pt x="308" y="22"/>
                  </a:lnTo>
                  <a:lnTo>
                    <a:pt x="308" y="22"/>
                  </a:lnTo>
                  <a:lnTo>
                    <a:pt x="302" y="18"/>
                  </a:lnTo>
                  <a:lnTo>
                    <a:pt x="296" y="14"/>
                  </a:lnTo>
                  <a:lnTo>
                    <a:pt x="288" y="12"/>
                  </a:lnTo>
                  <a:lnTo>
                    <a:pt x="280" y="12"/>
                  </a:lnTo>
                  <a:lnTo>
                    <a:pt x="280" y="12"/>
                  </a:lnTo>
                  <a:lnTo>
                    <a:pt x="270" y="14"/>
                  </a:lnTo>
                  <a:lnTo>
                    <a:pt x="270" y="14"/>
                  </a:lnTo>
                  <a:lnTo>
                    <a:pt x="262" y="18"/>
                  </a:lnTo>
                  <a:lnTo>
                    <a:pt x="262" y="18"/>
                  </a:lnTo>
                  <a:lnTo>
                    <a:pt x="254" y="24"/>
                  </a:lnTo>
                  <a:lnTo>
                    <a:pt x="254" y="24"/>
                  </a:lnTo>
                  <a:lnTo>
                    <a:pt x="252" y="28"/>
                  </a:lnTo>
                  <a:lnTo>
                    <a:pt x="252" y="34"/>
                  </a:lnTo>
                  <a:lnTo>
                    <a:pt x="252" y="34"/>
                  </a:lnTo>
                  <a:lnTo>
                    <a:pt x="252" y="38"/>
                  </a:lnTo>
                  <a:lnTo>
                    <a:pt x="254" y="42"/>
                  </a:lnTo>
                  <a:lnTo>
                    <a:pt x="254" y="42"/>
                  </a:lnTo>
                  <a:lnTo>
                    <a:pt x="258" y="44"/>
                  </a:lnTo>
                  <a:lnTo>
                    <a:pt x="264" y="46"/>
                  </a:lnTo>
                  <a:lnTo>
                    <a:pt x="264" y="46"/>
                  </a:lnTo>
                  <a:lnTo>
                    <a:pt x="268" y="44"/>
                  </a:lnTo>
                  <a:lnTo>
                    <a:pt x="272" y="42"/>
                  </a:lnTo>
                  <a:lnTo>
                    <a:pt x="272" y="42"/>
                  </a:lnTo>
                  <a:lnTo>
                    <a:pt x="276" y="36"/>
                  </a:lnTo>
                  <a:lnTo>
                    <a:pt x="276" y="36"/>
                  </a:lnTo>
                  <a:lnTo>
                    <a:pt x="278" y="28"/>
                  </a:lnTo>
                  <a:lnTo>
                    <a:pt x="278" y="28"/>
                  </a:lnTo>
                  <a:lnTo>
                    <a:pt x="280" y="24"/>
                  </a:lnTo>
                  <a:lnTo>
                    <a:pt x="280" y="24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88" y="22"/>
                  </a:lnTo>
                  <a:lnTo>
                    <a:pt x="288" y="22"/>
                  </a:lnTo>
                  <a:lnTo>
                    <a:pt x="294" y="22"/>
                  </a:lnTo>
                  <a:lnTo>
                    <a:pt x="298" y="24"/>
                  </a:lnTo>
                  <a:lnTo>
                    <a:pt x="298" y="24"/>
                  </a:lnTo>
                  <a:lnTo>
                    <a:pt x="304" y="30"/>
                  </a:lnTo>
                  <a:lnTo>
                    <a:pt x="304" y="30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10" y="50"/>
                  </a:lnTo>
                  <a:lnTo>
                    <a:pt x="310" y="50"/>
                  </a:lnTo>
                  <a:lnTo>
                    <a:pt x="310" y="58"/>
                  </a:lnTo>
                  <a:lnTo>
                    <a:pt x="308" y="68"/>
                  </a:lnTo>
                  <a:lnTo>
                    <a:pt x="302" y="74"/>
                  </a:lnTo>
                  <a:lnTo>
                    <a:pt x="296" y="80"/>
                  </a:lnTo>
                  <a:lnTo>
                    <a:pt x="296" y="80"/>
                  </a:lnTo>
                  <a:lnTo>
                    <a:pt x="290" y="84"/>
                  </a:lnTo>
                  <a:lnTo>
                    <a:pt x="282" y="88"/>
                  </a:lnTo>
                  <a:lnTo>
                    <a:pt x="272" y="90"/>
                  </a:lnTo>
                  <a:lnTo>
                    <a:pt x="262" y="90"/>
                  </a:lnTo>
                  <a:lnTo>
                    <a:pt x="262" y="90"/>
                  </a:lnTo>
                  <a:lnTo>
                    <a:pt x="228" y="88"/>
                  </a:lnTo>
                  <a:lnTo>
                    <a:pt x="228" y="88"/>
                  </a:lnTo>
                  <a:lnTo>
                    <a:pt x="194" y="86"/>
                  </a:lnTo>
                  <a:lnTo>
                    <a:pt x="194" y="86"/>
                  </a:lnTo>
                  <a:lnTo>
                    <a:pt x="180" y="86"/>
                  </a:lnTo>
                  <a:lnTo>
                    <a:pt x="168" y="90"/>
                  </a:lnTo>
                  <a:lnTo>
                    <a:pt x="168" y="90"/>
                  </a:lnTo>
                  <a:lnTo>
                    <a:pt x="158" y="94"/>
                  </a:lnTo>
                  <a:lnTo>
                    <a:pt x="148" y="102"/>
                  </a:lnTo>
                  <a:lnTo>
                    <a:pt x="148" y="102"/>
                  </a:lnTo>
                  <a:lnTo>
                    <a:pt x="140" y="110"/>
                  </a:lnTo>
                  <a:lnTo>
                    <a:pt x="134" y="120"/>
                  </a:lnTo>
                  <a:lnTo>
                    <a:pt x="134" y="120"/>
                  </a:lnTo>
                  <a:lnTo>
                    <a:pt x="130" y="130"/>
                  </a:lnTo>
                  <a:lnTo>
                    <a:pt x="130" y="144"/>
                  </a:lnTo>
                  <a:lnTo>
                    <a:pt x="130" y="144"/>
                  </a:lnTo>
                  <a:lnTo>
                    <a:pt x="132" y="154"/>
                  </a:lnTo>
                  <a:lnTo>
                    <a:pt x="132" y="154"/>
                  </a:lnTo>
                  <a:lnTo>
                    <a:pt x="136" y="164"/>
                  </a:lnTo>
                  <a:lnTo>
                    <a:pt x="136" y="164"/>
                  </a:lnTo>
                  <a:lnTo>
                    <a:pt x="146" y="170"/>
                  </a:lnTo>
                  <a:lnTo>
                    <a:pt x="146" y="170"/>
                  </a:lnTo>
                  <a:lnTo>
                    <a:pt x="150" y="174"/>
                  </a:lnTo>
                  <a:lnTo>
                    <a:pt x="158" y="174"/>
                  </a:lnTo>
                  <a:lnTo>
                    <a:pt x="158" y="174"/>
                  </a:lnTo>
                  <a:lnTo>
                    <a:pt x="166" y="172"/>
                  </a:lnTo>
                  <a:lnTo>
                    <a:pt x="174" y="168"/>
                  </a:lnTo>
                  <a:lnTo>
                    <a:pt x="174" y="168"/>
                  </a:lnTo>
                  <a:lnTo>
                    <a:pt x="178" y="162"/>
                  </a:lnTo>
                  <a:lnTo>
                    <a:pt x="180" y="156"/>
                  </a:lnTo>
                  <a:lnTo>
                    <a:pt x="180" y="156"/>
                  </a:lnTo>
                  <a:lnTo>
                    <a:pt x="178" y="150"/>
                  </a:lnTo>
                  <a:lnTo>
                    <a:pt x="176" y="144"/>
                  </a:lnTo>
                  <a:lnTo>
                    <a:pt x="176" y="144"/>
                  </a:lnTo>
                  <a:lnTo>
                    <a:pt x="170" y="142"/>
                  </a:lnTo>
                  <a:lnTo>
                    <a:pt x="166" y="142"/>
                  </a:lnTo>
                  <a:lnTo>
                    <a:pt x="166" y="142"/>
                  </a:lnTo>
                  <a:lnTo>
                    <a:pt x="158" y="144"/>
                  </a:lnTo>
                  <a:lnTo>
                    <a:pt x="158" y="144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46" y="150"/>
                  </a:lnTo>
                  <a:lnTo>
                    <a:pt x="146" y="150"/>
                  </a:lnTo>
                  <a:lnTo>
                    <a:pt x="144" y="152"/>
                  </a:lnTo>
                  <a:lnTo>
                    <a:pt x="144" y="152"/>
                  </a:lnTo>
                  <a:lnTo>
                    <a:pt x="140" y="148"/>
                  </a:lnTo>
                  <a:lnTo>
                    <a:pt x="140" y="148"/>
                  </a:lnTo>
                  <a:lnTo>
                    <a:pt x="140" y="140"/>
                  </a:lnTo>
                  <a:lnTo>
                    <a:pt x="140" y="140"/>
                  </a:lnTo>
                  <a:lnTo>
                    <a:pt x="140" y="134"/>
                  </a:lnTo>
                  <a:lnTo>
                    <a:pt x="144" y="128"/>
                  </a:lnTo>
                  <a:lnTo>
                    <a:pt x="144" y="128"/>
                  </a:lnTo>
                  <a:lnTo>
                    <a:pt x="148" y="124"/>
                  </a:lnTo>
                  <a:lnTo>
                    <a:pt x="154" y="120"/>
                  </a:lnTo>
                  <a:lnTo>
                    <a:pt x="154" y="120"/>
                  </a:lnTo>
                  <a:lnTo>
                    <a:pt x="168" y="116"/>
                  </a:lnTo>
                  <a:lnTo>
                    <a:pt x="168" y="116"/>
                  </a:lnTo>
                  <a:lnTo>
                    <a:pt x="182" y="116"/>
                  </a:lnTo>
                  <a:lnTo>
                    <a:pt x="182" y="116"/>
                  </a:lnTo>
                  <a:lnTo>
                    <a:pt x="198" y="118"/>
                  </a:lnTo>
                  <a:lnTo>
                    <a:pt x="198" y="118"/>
                  </a:lnTo>
                  <a:lnTo>
                    <a:pt x="206" y="120"/>
                  </a:lnTo>
                  <a:lnTo>
                    <a:pt x="212" y="124"/>
                  </a:lnTo>
                  <a:lnTo>
                    <a:pt x="212" y="124"/>
                  </a:lnTo>
                  <a:lnTo>
                    <a:pt x="216" y="128"/>
                  </a:lnTo>
                  <a:lnTo>
                    <a:pt x="220" y="134"/>
                  </a:lnTo>
                  <a:lnTo>
                    <a:pt x="220" y="134"/>
                  </a:lnTo>
                  <a:lnTo>
                    <a:pt x="222" y="142"/>
                  </a:lnTo>
                  <a:lnTo>
                    <a:pt x="224" y="150"/>
                  </a:lnTo>
                  <a:lnTo>
                    <a:pt x="224" y="150"/>
                  </a:lnTo>
                  <a:lnTo>
                    <a:pt x="222" y="162"/>
                  </a:lnTo>
                  <a:lnTo>
                    <a:pt x="218" y="176"/>
                  </a:lnTo>
                  <a:lnTo>
                    <a:pt x="218" y="176"/>
                  </a:lnTo>
                  <a:lnTo>
                    <a:pt x="210" y="188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84" y="206"/>
                  </a:lnTo>
                  <a:lnTo>
                    <a:pt x="168" y="214"/>
                  </a:lnTo>
                  <a:lnTo>
                    <a:pt x="168" y="214"/>
                  </a:lnTo>
                  <a:lnTo>
                    <a:pt x="148" y="218"/>
                  </a:lnTo>
                  <a:lnTo>
                    <a:pt x="124" y="220"/>
                  </a:lnTo>
                  <a:lnTo>
                    <a:pt x="124" y="220"/>
                  </a:lnTo>
                  <a:lnTo>
                    <a:pt x="100" y="218"/>
                  </a:lnTo>
                  <a:lnTo>
                    <a:pt x="82" y="214"/>
                  </a:lnTo>
                  <a:lnTo>
                    <a:pt x="82" y="214"/>
                  </a:lnTo>
                  <a:lnTo>
                    <a:pt x="66" y="208"/>
                  </a:lnTo>
                  <a:lnTo>
                    <a:pt x="52" y="200"/>
                  </a:lnTo>
                  <a:lnTo>
                    <a:pt x="52" y="200"/>
                  </a:lnTo>
                  <a:lnTo>
                    <a:pt x="44" y="190"/>
                  </a:lnTo>
                  <a:lnTo>
                    <a:pt x="36" y="178"/>
                  </a:lnTo>
                  <a:lnTo>
                    <a:pt x="36" y="178"/>
                  </a:lnTo>
                  <a:lnTo>
                    <a:pt x="32" y="164"/>
                  </a:lnTo>
                  <a:lnTo>
                    <a:pt x="30" y="150"/>
                  </a:lnTo>
                  <a:lnTo>
                    <a:pt x="30" y="150"/>
                  </a:lnTo>
                  <a:lnTo>
                    <a:pt x="32" y="132"/>
                  </a:lnTo>
                  <a:lnTo>
                    <a:pt x="36" y="124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4" y="110"/>
                  </a:lnTo>
                  <a:lnTo>
                    <a:pt x="50" y="104"/>
                  </a:lnTo>
                  <a:lnTo>
                    <a:pt x="64" y="94"/>
                  </a:lnTo>
                  <a:lnTo>
                    <a:pt x="64" y="94"/>
                  </a:lnTo>
                  <a:lnTo>
                    <a:pt x="66" y="98"/>
                  </a:lnTo>
                  <a:lnTo>
                    <a:pt x="66" y="98"/>
                  </a:lnTo>
                  <a:lnTo>
                    <a:pt x="72" y="102"/>
                  </a:lnTo>
                  <a:lnTo>
                    <a:pt x="72" y="102"/>
                  </a:lnTo>
                  <a:lnTo>
                    <a:pt x="80" y="106"/>
                  </a:lnTo>
                  <a:lnTo>
                    <a:pt x="80" y="106"/>
                  </a:lnTo>
                  <a:lnTo>
                    <a:pt x="88" y="108"/>
                  </a:lnTo>
                  <a:lnTo>
                    <a:pt x="88" y="108"/>
                  </a:lnTo>
                  <a:lnTo>
                    <a:pt x="96" y="108"/>
                  </a:lnTo>
                  <a:lnTo>
                    <a:pt x="102" y="104"/>
                  </a:lnTo>
                  <a:lnTo>
                    <a:pt x="102" y="104"/>
                  </a:lnTo>
                  <a:lnTo>
                    <a:pt x="108" y="98"/>
                  </a:lnTo>
                  <a:lnTo>
                    <a:pt x="108" y="92"/>
                  </a:lnTo>
                  <a:lnTo>
                    <a:pt x="108" y="92"/>
                  </a:lnTo>
                  <a:lnTo>
                    <a:pt x="108" y="86"/>
                  </a:lnTo>
                  <a:lnTo>
                    <a:pt x="104" y="82"/>
                  </a:lnTo>
                  <a:lnTo>
                    <a:pt x="104" y="82"/>
                  </a:lnTo>
                  <a:lnTo>
                    <a:pt x="98" y="78"/>
                  </a:lnTo>
                  <a:lnTo>
                    <a:pt x="88" y="76"/>
                  </a:lnTo>
                  <a:lnTo>
                    <a:pt x="88" y="76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74" y="78"/>
                  </a:lnTo>
                  <a:lnTo>
                    <a:pt x="74" y="78"/>
                  </a:lnTo>
                  <a:lnTo>
                    <a:pt x="70" y="68"/>
                  </a:lnTo>
                  <a:lnTo>
                    <a:pt x="70" y="68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70" y="5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8" y="34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90" y="22"/>
                  </a:lnTo>
                  <a:lnTo>
                    <a:pt x="98" y="18"/>
                  </a:lnTo>
                  <a:lnTo>
                    <a:pt x="98" y="18"/>
                  </a:lnTo>
                  <a:lnTo>
                    <a:pt x="106" y="16"/>
                  </a:lnTo>
                  <a:lnTo>
                    <a:pt x="114" y="14"/>
                  </a:lnTo>
                  <a:lnTo>
                    <a:pt x="114" y="14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30" y="20"/>
                  </a:lnTo>
                  <a:lnTo>
                    <a:pt x="130" y="20"/>
                  </a:lnTo>
                  <a:lnTo>
                    <a:pt x="132" y="26"/>
                  </a:lnTo>
                  <a:lnTo>
                    <a:pt x="132" y="26"/>
                  </a:lnTo>
                  <a:lnTo>
                    <a:pt x="136" y="30"/>
                  </a:lnTo>
                  <a:lnTo>
                    <a:pt x="136" y="30"/>
                  </a:lnTo>
                  <a:lnTo>
                    <a:pt x="140" y="32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50" y="32"/>
                  </a:lnTo>
                  <a:lnTo>
                    <a:pt x="152" y="30"/>
                  </a:lnTo>
                  <a:lnTo>
                    <a:pt x="152" y="30"/>
                  </a:lnTo>
                  <a:lnTo>
                    <a:pt x="156" y="26"/>
                  </a:lnTo>
                  <a:lnTo>
                    <a:pt x="156" y="22"/>
                  </a:lnTo>
                  <a:lnTo>
                    <a:pt x="156" y="22"/>
                  </a:lnTo>
                  <a:lnTo>
                    <a:pt x="156" y="16"/>
                  </a:lnTo>
                  <a:lnTo>
                    <a:pt x="154" y="12"/>
                  </a:lnTo>
                  <a:lnTo>
                    <a:pt x="154" y="12"/>
                  </a:lnTo>
                  <a:lnTo>
                    <a:pt x="150" y="8"/>
                  </a:lnTo>
                  <a:lnTo>
                    <a:pt x="146" y="6"/>
                  </a:lnTo>
                  <a:lnTo>
                    <a:pt x="146" y="6"/>
                  </a:lnTo>
                  <a:lnTo>
                    <a:pt x="136" y="2"/>
                  </a:lnTo>
                  <a:lnTo>
                    <a:pt x="136" y="2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12" y="2"/>
                  </a:lnTo>
                  <a:lnTo>
                    <a:pt x="100" y="6"/>
                  </a:lnTo>
                  <a:lnTo>
                    <a:pt x="100" y="6"/>
                  </a:lnTo>
                  <a:lnTo>
                    <a:pt x="88" y="12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68" y="30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56" y="54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76"/>
                  </a:lnTo>
                  <a:lnTo>
                    <a:pt x="58" y="86"/>
                  </a:lnTo>
                  <a:lnTo>
                    <a:pt x="58" y="86"/>
                  </a:lnTo>
                  <a:lnTo>
                    <a:pt x="46" y="92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26" y="112"/>
                  </a:lnTo>
                  <a:lnTo>
                    <a:pt x="16" y="124"/>
                  </a:lnTo>
                  <a:lnTo>
                    <a:pt x="16" y="124"/>
                  </a:lnTo>
                  <a:lnTo>
                    <a:pt x="10" y="136"/>
                  </a:lnTo>
                  <a:lnTo>
                    <a:pt x="4" y="148"/>
                  </a:lnTo>
                  <a:lnTo>
                    <a:pt x="4" y="148"/>
                  </a:lnTo>
                  <a:lnTo>
                    <a:pt x="2" y="162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2" y="192"/>
                  </a:lnTo>
                  <a:lnTo>
                    <a:pt x="8" y="208"/>
                  </a:lnTo>
                  <a:lnTo>
                    <a:pt x="8" y="208"/>
                  </a:lnTo>
                  <a:lnTo>
                    <a:pt x="16" y="222"/>
                  </a:lnTo>
                  <a:lnTo>
                    <a:pt x="28" y="234"/>
                  </a:lnTo>
                  <a:lnTo>
                    <a:pt x="28" y="234"/>
                  </a:lnTo>
                  <a:lnTo>
                    <a:pt x="42" y="246"/>
                  </a:lnTo>
                  <a:lnTo>
                    <a:pt x="60" y="254"/>
                  </a:lnTo>
                  <a:lnTo>
                    <a:pt x="60" y="254"/>
                  </a:lnTo>
                  <a:lnTo>
                    <a:pt x="82" y="258"/>
                  </a:lnTo>
                  <a:lnTo>
                    <a:pt x="104" y="260"/>
                  </a:lnTo>
                  <a:lnTo>
                    <a:pt x="104" y="260"/>
                  </a:lnTo>
                  <a:lnTo>
                    <a:pt x="128" y="258"/>
                  </a:lnTo>
                  <a:lnTo>
                    <a:pt x="148" y="254"/>
                  </a:lnTo>
                  <a:lnTo>
                    <a:pt x="148" y="254"/>
                  </a:lnTo>
                  <a:lnTo>
                    <a:pt x="166" y="248"/>
                  </a:lnTo>
                  <a:lnTo>
                    <a:pt x="182" y="240"/>
                  </a:lnTo>
                  <a:lnTo>
                    <a:pt x="182" y="240"/>
                  </a:lnTo>
                  <a:lnTo>
                    <a:pt x="194" y="232"/>
                  </a:lnTo>
                  <a:lnTo>
                    <a:pt x="206" y="220"/>
                  </a:lnTo>
                  <a:lnTo>
                    <a:pt x="206" y="220"/>
                  </a:lnTo>
                  <a:lnTo>
                    <a:pt x="214" y="210"/>
                  </a:lnTo>
                  <a:lnTo>
                    <a:pt x="222" y="198"/>
                  </a:lnTo>
                  <a:lnTo>
                    <a:pt x="222" y="198"/>
                  </a:lnTo>
                  <a:lnTo>
                    <a:pt x="226" y="186"/>
                  </a:lnTo>
                  <a:lnTo>
                    <a:pt x="230" y="174"/>
                  </a:lnTo>
                  <a:lnTo>
                    <a:pt x="230" y="174"/>
                  </a:lnTo>
                  <a:lnTo>
                    <a:pt x="232" y="162"/>
                  </a:lnTo>
                  <a:lnTo>
                    <a:pt x="234" y="152"/>
                  </a:lnTo>
                  <a:lnTo>
                    <a:pt x="234" y="152"/>
                  </a:lnTo>
                  <a:lnTo>
                    <a:pt x="232" y="136"/>
                  </a:lnTo>
                  <a:lnTo>
                    <a:pt x="232" y="136"/>
                  </a:lnTo>
                  <a:lnTo>
                    <a:pt x="228" y="130"/>
                  </a:lnTo>
                  <a:lnTo>
                    <a:pt x="224" y="122"/>
                  </a:lnTo>
                  <a:lnTo>
                    <a:pt x="224" y="122"/>
                  </a:lnTo>
                  <a:lnTo>
                    <a:pt x="234" y="122"/>
                  </a:lnTo>
                  <a:lnTo>
                    <a:pt x="234" y="122"/>
                  </a:lnTo>
                  <a:lnTo>
                    <a:pt x="244" y="122"/>
                  </a:lnTo>
                  <a:lnTo>
                    <a:pt x="244" y="122"/>
                  </a:lnTo>
                  <a:lnTo>
                    <a:pt x="260" y="122"/>
                  </a:lnTo>
                  <a:lnTo>
                    <a:pt x="276" y="116"/>
                  </a:lnTo>
                  <a:lnTo>
                    <a:pt x="276" y="116"/>
                  </a:lnTo>
                  <a:lnTo>
                    <a:pt x="290" y="108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8" y="88"/>
                  </a:lnTo>
                  <a:lnTo>
                    <a:pt x="314" y="76"/>
                  </a:lnTo>
                  <a:lnTo>
                    <a:pt x="314" y="76"/>
                  </a:lnTo>
                  <a:lnTo>
                    <a:pt x="318" y="62"/>
                  </a:lnTo>
                  <a:lnTo>
                    <a:pt x="320" y="50"/>
                  </a:lnTo>
                  <a:lnTo>
                    <a:pt x="320" y="50"/>
                  </a:lnTo>
                  <a:close/>
                  <a:moveTo>
                    <a:pt x="210" y="322"/>
                  </a:moveTo>
                  <a:lnTo>
                    <a:pt x="26" y="322"/>
                  </a:lnTo>
                  <a:lnTo>
                    <a:pt x="26" y="332"/>
                  </a:lnTo>
                  <a:lnTo>
                    <a:pt x="210" y="332"/>
                  </a:lnTo>
                  <a:lnTo>
                    <a:pt x="210" y="322"/>
                  </a:lnTo>
                  <a:lnTo>
                    <a:pt x="210" y="322"/>
                  </a:lnTo>
                  <a:close/>
                </a:path>
              </a:pathLst>
            </a:custGeom>
            <a:solidFill>
              <a:srgbClr val="6871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" name="Freeform 27"/>
          <p:cNvSpPr>
            <a:spLocks/>
          </p:cNvSpPr>
          <p:nvPr userDrawn="1"/>
        </p:nvSpPr>
        <p:spPr bwMode="auto">
          <a:xfrm>
            <a:off x="2705595" y="1372876"/>
            <a:ext cx="3800050" cy="3096022"/>
          </a:xfrm>
          <a:custGeom>
            <a:avLst/>
            <a:gdLst/>
            <a:ahLst/>
            <a:cxnLst>
              <a:cxn ang="0">
                <a:pos x="872" y="68"/>
              </a:cxn>
              <a:cxn ang="0">
                <a:pos x="786" y="34"/>
              </a:cxn>
              <a:cxn ang="0">
                <a:pos x="722" y="58"/>
              </a:cxn>
              <a:cxn ang="0">
                <a:pos x="706" y="108"/>
              </a:cxn>
              <a:cxn ang="0">
                <a:pos x="738" y="128"/>
              </a:cxn>
              <a:cxn ang="0">
                <a:pos x="772" y="100"/>
              </a:cxn>
              <a:cxn ang="0">
                <a:pos x="790" y="64"/>
              </a:cxn>
              <a:cxn ang="0">
                <a:pos x="836" y="68"/>
              </a:cxn>
              <a:cxn ang="0">
                <a:pos x="870" y="126"/>
              </a:cxn>
              <a:cxn ang="0">
                <a:pos x="856" y="198"/>
              </a:cxn>
              <a:cxn ang="0">
                <a:pos x="762" y="250"/>
              </a:cxn>
              <a:cxn ang="0">
                <a:pos x="544" y="242"/>
              </a:cxn>
              <a:cxn ang="0">
                <a:pos x="456" y="258"/>
              </a:cxn>
              <a:cxn ang="0">
                <a:pos x="384" y="320"/>
              </a:cxn>
              <a:cxn ang="0">
                <a:pos x="362" y="402"/>
              </a:cxn>
              <a:cxn ang="0">
                <a:pos x="392" y="470"/>
              </a:cxn>
              <a:cxn ang="0">
                <a:pos x="466" y="484"/>
              </a:cxn>
              <a:cxn ang="0">
                <a:pos x="504" y="436"/>
              </a:cxn>
              <a:cxn ang="0">
                <a:pos x="478" y="400"/>
              </a:cxn>
              <a:cxn ang="0">
                <a:pos x="420" y="412"/>
              </a:cxn>
              <a:cxn ang="0">
                <a:pos x="394" y="414"/>
              </a:cxn>
              <a:cxn ang="0">
                <a:pos x="402" y="358"/>
              </a:cxn>
              <a:cxn ang="0">
                <a:pos x="470" y="326"/>
              </a:cxn>
              <a:cxn ang="0">
                <a:pos x="574" y="336"/>
              </a:cxn>
              <a:cxn ang="0">
                <a:pos x="622" y="396"/>
              </a:cxn>
              <a:cxn ang="0">
                <a:pos x="608" y="492"/>
              </a:cxn>
              <a:cxn ang="0">
                <a:pos x="538" y="568"/>
              </a:cxn>
              <a:cxn ang="0">
                <a:pos x="380" y="614"/>
              </a:cxn>
              <a:cxn ang="0">
                <a:pos x="228" y="600"/>
              </a:cxn>
              <a:cxn ang="0">
                <a:pos x="120" y="530"/>
              </a:cxn>
              <a:cxn ang="0">
                <a:pos x="86" y="424"/>
              </a:cxn>
              <a:cxn ang="0">
                <a:pos x="122" y="306"/>
              </a:cxn>
              <a:cxn ang="0">
                <a:pos x="194" y="282"/>
              </a:cxn>
              <a:cxn ang="0">
                <a:pos x="248" y="304"/>
              </a:cxn>
              <a:cxn ang="0">
                <a:pos x="294" y="286"/>
              </a:cxn>
              <a:cxn ang="0">
                <a:pos x="296" y="236"/>
              </a:cxn>
              <a:cxn ang="0">
                <a:pos x="246" y="214"/>
              </a:cxn>
              <a:cxn ang="0">
                <a:pos x="198" y="192"/>
              </a:cxn>
              <a:cxn ang="0">
                <a:pos x="200" y="126"/>
              </a:cxn>
              <a:cxn ang="0">
                <a:pos x="272" y="50"/>
              </a:cxn>
              <a:cxn ang="0">
                <a:pos x="344" y="44"/>
              </a:cxn>
              <a:cxn ang="0">
                <a:pos x="370" y="72"/>
              </a:cxn>
              <a:cxn ang="0">
                <a:pos x="406" y="94"/>
              </a:cxn>
              <a:cxn ang="0">
                <a:pos x="438" y="60"/>
              </a:cxn>
              <a:cxn ang="0">
                <a:pos x="410" y="14"/>
              </a:cxn>
              <a:cxn ang="0">
                <a:pos x="330" y="2"/>
              </a:cxn>
              <a:cxn ang="0">
                <a:pos x="230" y="44"/>
              </a:cxn>
              <a:cxn ang="0">
                <a:pos x="170" y="116"/>
              </a:cxn>
              <a:cxn ang="0">
                <a:pos x="156" y="214"/>
              </a:cxn>
              <a:cxn ang="0">
                <a:pos x="84" y="300"/>
              </a:cxn>
              <a:cxn ang="0">
                <a:pos x="18" y="398"/>
              </a:cxn>
              <a:cxn ang="0">
                <a:pos x="0" y="494"/>
              </a:cxn>
              <a:cxn ang="0">
                <a:pos x="44" y="624"/>
              </a:cxn>
              <a:cxn ang="0">
                <a:pos x="170" y="712"/>
              </a:cxn>
              <a:cxn ang="0">
                <a:pos x="326" y="730"/>
              </a:cxn>
              <a:cxn ang="0">
                <a:pos x="486" y="688"/>
              </a:cxn>
              <a:cxn ang="0">
                <a:pos x="576" y="620"/>
              </a:cxn>
              <a:cxn ang="0">
                <a:pos x="646" y="488"/>
              </a:cxn>
              <a:cxn ang="0">
                <a:pos x="640" y="364"/>
              </a:cxn>
              <a:cxn ang="0">
                <a:pos x="708" y="344"/>
              </a:cxn>
              <a:cxn ang="0">
                <a:pos x="828" y="292"/>
              </a:cxn>
              <a:cxn ang="0">
                <a:pos x="882" y="210"/>
              </a:cxn>
            </a:cxnLst>
            <a:rect l="0" t="0" r="r" b="b"/>
            <a:pathLst>
              <a:path w="896" h="730">
                <a:moveTo>
                  <a:pt x="896" y="140"/>
                </a:moveTo>
                <a:lnTo>
                  <a:pt x="896" y="140"/>
                </a:lnTo>
                <a:lnTo>
                  <a:pt x="894" y="114"/>
                </a:lnTo>
                <a:lnTo>
                  <a:pt x="888" y="92"/>
                </a:lnTo>
                <a:lnTo>
                  <a:pt x="884" y="84"/>
                </a:lnTo>
                <a:lnTo>
                  <a:pt x="878" y="74"/>
                </a:lnTo>
                <a:lnTo>
                  <a:pt x="872" y="68"/>
                </a:lnTo>
                <a:lnTo>
                  <a:pt x="864" y="60"/>
                </a:lnTo>
                <a:lnTo>
                  <a:pt x="864" y="60"/>
                </a:lnTo>
                <a:lnTo>
                  <a:pt x="848" y="48"/>
                </a:lnTo>
                <a:lnTo>
                  <a:pt x="828" y="40"/>
                </a:lnTo>
                <a:lnTo>
                  <a:pt x="808" y="36"/>
                </a:lnTo>
                <a:lnTo>
                  <a:pt x="786" y="34"/>
                </a:lnTo>
                <a:lnTo>
                  <a:pt x="786" y="34"/>
                </a:lnTo>
                <a:lnTo>
                  <a:pt x="774" y="36"/>
                </a:lnTo>
                <a:lnTo>
                  <a:pt x="760" y="38"/>
                </a:lnTo>
                <a:lnTo>
                  <a:pt x="760" y="38"/>
                </a:lnTo>
                <a:lnTo>
                  <a:pt x="746" y="42"/>
                </a:lnTo>
                <a:lnTo>
                  <a:pt x="732" y="48"/>
                </a:lnTo>
                <a:lnTo>
                  <a:pt x="732" y="48"/>
                </a:lnTo>
                <a:lnTo>
                  <a:pt x="722" y="58"/>
                </a:lnTo>
                <a:lnTo>
                  <a:pt x="712" y="68"/>
                </a:lnTo>
                <a:lnTo>
                  <a:pt x="712" y="68"/>
                </a:lnTo>
                <a:lnTo>
                  <a:pt x="706" y="80"/>
                </a:lnTo>
                <a:lnTo>
                  <a:pt x="704" y="94"/>
                </a:lnTo>
                <a:lnTo>
                  <a:pt x="704" y="94"/>
                </a:lnTo>
                <a:lnTo>
                  <a:pt x="704" y="100"/>
                </a:lnTo>
                <a:lnTo>
                  <a:pt x="706" y="108"/>
                </a:lnTo>
                <a:lnTo>
                  <a:pt x="710" y="112"/>
                </a:lnTo>
                <a:lnTo>
                  <a:pt x="714" y="118"/>
                </a:lnTo>
                <a:lnTo>
                  <a:pt x="714" y="118"/>
                </a:lnTo>
                <a:lnTo>
                  <a:pt x="720" y="122"/>
                </a:lnTo>
                <a:lnTo>
                  <a:pt x="726" y="124"/>
                </a:lnTo>
                <a:lnTo>
                  <a:pt x="732" y="126"/>
                </a:lnTo>
                <a:lnTo>
                  <a:pt x="738" y="128"/>
                </a:lnTo>
                <a:lnTo>
                  <a:pt x="738" y="128"/>
                </a:lnTo>
                <a:lnTo>
                  <a:pt x="752" y="126"/>
                </a:lnTo>
                <a:lnTo>
                  <a:pt x="758" y="122"/>
                </a:lnTo>
                <a:lnTo>
                  <a:pt x="762" y="118"/>
                </a:lnTo>
                <a:lnTo>
                  <a:pt x="762" y="118"/>
                </a:lnTo>
                <a:lnTo>
                  <a:pt x="768" y="110"/>
                </a:lnTo>
                <a:lnTo>
                  <a:pt x="772" y="100"/>
                </a:lnTo>
                <a:lnTo>
                  <a:pt x="772" y="100"/>
                </a:lnTo>
                <a:lnTo>
                  <a:pt x="778" y="80"/>
                </a:lnTo>
                <a:lnTo>
                  <a:pt x="778" y="80"/>
                </a:lnTo>
                <a:lnTo>
                  <a:pt x="780" y="72"/>
                </a:lnTo>
                <a:lnTo>
                  <a:pt x="782" y="68"/>
                </a:lnTo>
                <a:lnTo>
                  <a:pt x="782" y="68"/>
                </a:lnTo>
                <a:lnTo>
                  <a:pt x="790" y="64"/>
                </a:lnTo>
                <a:lnTo>
                  <a:pt x="796" y="62"/>
                </a:lnTo>
                <a:lnTo>
                  <a:pt x="796" y="62"/>
                </a:lnTo>
                <a:lnTo>
                  <a:pt x="808" y="60"/>
                </a:lnTo>
                <a:lnTo>
                  <a:pt x="808" y="60"/>
                </a:lnTo>
                <a:lnTo>
                  <a:pt x="822" y="62"/>
                </a:lnTo>
                <a:lnTo>
                  <a:pt x="836" y="68"/>
                </a:lnTo>
                <a:lnTo>
                  <a:pt x="836" y="68"/>
                </a:lnTo>
                <a:lnTo>
                  <a:pt x="846" y="76"/>
                </a:lnTo>
                <a:lnTo>
                  <a:pt x="854" y="86"/>
                </a:lnTo>
                <a:lnTo>
                  <a:pt x="854" y="86"/>
                </a:lnTo>
                <a:lnTo>
                  <a:pt x="862" y="98"/>
                </a:lnTo>
                <a:lnTo>
                  <a:pt x="866" y="112"/>
                </a:lnTo>
                <a:lnTo>
                  <a:pt x="866" y="112"/>
                </a:lnTo>
                <a:lnTo>
                  <a:pt x="870" y="126"/>
                </a:lnTo>
                <a:lnTo>
                  <a:pt x="870" y="138"/>
                </a:lnTo>
                <a:lnTo>
                  <a:pt x="870" y="138"/>
                </a:lnTo>
                <a:lnTo>
                  <a:pt x="870" y="152"/>
                </a:lnTo>
                <a:lnTo>
                  <a:pt x="868" y="164"/>
                </a:lnTo>
                <a:lnTo>
                  <a:pt x="866" y="176"/>
                </a:lnTo>
                <a:lnTo>
                  <a:pt x="862" y="188"/>
                </a:lnTo>
                <a:lnTo>
                  <a:pt x="856" y="198"/>
                </a:lnTo>
                <a:lnTo>
                  <a:pt x="850" y="208"/>
                </a:lnTo>
                <a:lnTo>
                  <a:pt x="842" y="216"/>
                </a:lnTo>
                <a:lnTo>
                  <a:pt x="832" y="224"/>
                </a:lnTo>
                <a:lnTo>
                  <a:pt x="832" y="224"/>
                </a:lnTo>
                <a:lnTo>
                  <a:pt x="812" y="236"/>
                </a:lnTo>
                <a:lnTo>
                  <a:pt x="788" y="244"/>
                </a:lnTo>
                <a:lnTo>
                  <a:pt x="762" y="250"/>
                </a:lnTo>
                <a:lnTo>
                  <a:pt x="732" y="252"/>
                </a:lnTo>
                <a:lnTo>
                  <a:pt x="732" y="252"/>
                </a:lnTo>
                <a:lnTo>
                  <a:pt x="684" y="250"/>
                </a:lnTo>
                <a:lnTo>
                  <a:pt x="636" y="246"/>
                </a:lnTo>
                <a:lnTo>
                  <a:pt x="636" y="246"/>
                </a:lnTo>
                <a:lnTo>
                  <a:pt x="590" y="242"/>
                </a:lnTo>
                <a:lnTo>
                  <a:pt x="544" y="242"/>
                </a:lnTo>
                <a:lnTo>
                  <a:pt x="544" y="242"/>
                </a:lnTo>
                <a:lnTo>
                  <a:pt x="524" y="242"/>
                </a:lnTo>
                <a:lnTo>
                  <a:pt x="506" y="244"/>
                </a:lnTo>
                <a:lnTo>
                  <a:pt x="488" y="248"/>
                </a:lnTo>
                <a:lnTo>
                  <a:pt x="472" y="252"/>
                </a:lnTo>
                <a:lnTo>
                  <a:pt x="472" y="252"/>
                </a:lnTo>
                <a:lnTo>
                  <a:pt x="456" y="258"/>
                </a:lnTo>
                <a:lnTo>
                  <a:pt x="442" y="266"/>
                </a:lnTo>
                <a:lnTo>
                  <a:pt x="428" y="274"/>
                </a:lnTo>
                <a:lnTo>
                  <a:pt x="414" y="284"/>
                </a:lnTo>
                <a:lnTo>
                  <a:pt x="414" y="284"/>
                </a:lnTo>
                <a:lnTo>
                  <a:pt x="404" y="296"/>
                </a:lnTo>
                <a:lnTo>
                  <a:pt x="392" y="308"/>
                </a:lnTo>
                <a:lnTo>
                  <a:pt x="384" y="320"/>
                </a:lnTo>
                <a:lnTo>
                  <a:pt x="376" y="334"/>
                </a:lnTo>
                <a:lnTo>
                  <a:pt x="376" y="334"/>
                </a:lnTo>
                <a:lnTo>
                  <a:pt x="370" y="350"/>
                </a:lnTo>
                <a:lnTo>
                  <a:pt x="366" y="366"/>
                </a:lnTo>
                <a:lnTo>
                  <a:pt x="364" y="384"/>
                </a:lnTo>
                <a:lnTo>
                  <a:pt x="362" y="402"/>
                </a:lnTo>
                <a:lnTo>
                  <a:pt x="362" y="402"/>
                </a:lnTo>
                <a:lnTo>
                  <a:pt x="364" y="416"/>
                </a:lnTo>
                <a:lnTo>
                  <a:pt x="366" y="432"/>
                </a:lnTo>
                <a:lnTo>
                  <a:pt x="366" y="432"/>
                </a:lnTo>
                <a:lnTo>
                  <a:pt x="372" y="446"/>
                </a:lnTo>
                <a:lnTo>
                  <a:pt x="382" y="460"/>
                </a:lnTo>
                <a:lnTo>
                  <a:pt x="382" y="460"/>
                </a:lnTo>
                <a:lnTo>
                  <a:pt x="392" y="470"/>
                </a:lnTo>
                <a:lnTo>
                  <a:pt x="406" y="480"/>
                </a:lnTo>
                <a:lnTo>
                  <a:pt x="406" y="480"/>
                </a:lnTo>
                <a:lnTo>
                  <a:pt x="422" y="486"/>
                </a:lnTo>
                <a:lnTo>
                  <a:pt x="442" y="488"/>
                </a:lnTo>
                <a:lnTo>
                  <a:pt x="442" y="488"/>
                </a:lnTo>
                <a:lnTo>
                  <a:pt x="454" y="486"/>
                </a:lnTo>
                <a:lnTo>
                  <a:pt x="466" y="484"/>
                </a:lnTo>
                <a:lnTo>
                  <a:pt x="476" y="480"/>
                </a:lnTo>
                <a:lnTo>
                  <a:pt x="486" y="474"/>
                </a:lnTo>
                <a:lnTo>
                  <a:pt x="486" y="474"/>
                </a:lnTo>
                <a:lnTo>
                  <a:pt x="494" y="466"/>
                </a:lnTo>
                <a:lnTo>
                  <a:pt x="500" y="456"/>
                </a:lnTo>
                <a:lnTo>
                  <a:pt x="504" y="446"/>
                </a:lnTo>
                <a:lnTo>
                  <a:pt x="504" y="436"/>
                </a:lnTo>
                <a:lnTo>
                  <a:pt x="504" y="436"/>
                </a:lnTo>
                <a:lnTo>
                  <a:pt x="504" y="426"/>
                </a:lnTo>
                <a:lnTo>
                  <a:pt x="502" y="418"/>
                </a:lnTo>
                <a:lnTo>
                  <a:pt x="498" y="412"/>
                </a:lnTo>
                <a:lnTo>
                  <a:pt x="492" y="406"/>
                </a:lnTo>
                <a:lnTo>
                  <a:pt x="492" y="406"/>
                </a:lnTo>
                <a:lnTo>
                  <a:pt x="478" y="400"/>
                </a:lnTo>
                <a:lnTo>
                  <a:pt x="464" y="398"/>
                </a:lnTo>
                <a:lnTo>
                  <a:pt x="464" y="398"/>
                </a:lnTo>
                <a:lnTo>
                  <a:pt x="452" y="400"/>
                </a:lnTo>
                <a:lnTo>
                  <a:pt x="440" y="402"/>
                </a:lnTo>
                <a:lnTo>
                  <a:pt x="440" y="402"/>
                </a:lnTo>
                <a:lnTo>
                  <a:pt x="420" y="412"/>
                </a:lnTo>
                <a:lnTo>
                  <a:pt x="420" y="412"/>
                </a:lnTo>
                <a:lnTo>
                  <a:pt x="408" y="422"/>
                </a:lnTo>
                <a:lnTo>
                  <a:pt x="408" y="422"/>
                </a:lnTo>
                <a:lnTo>
                  <a:pt x="404" y="424"/>
                </a:lnTo>
                <a:lnTo>
                  <a:pt x="402" y="424"/>
                </a:lnTo>
                <a:lnTo>
                  <a:pt x="402" y="424"/>
                </a:lnTo>
                <a:lnTo>
                  <a:pt x="394" y="414"/>
                </a:lnTo>
                <a:lnTo>
                  <a:pt x="394" y="414"/>
                </a:lnTo>
                <a:lnTo>
                  <a:pt x="392" y="404"/>
                </a:lnTo>
                <a:lnTo>
                  <a:pt x="390" y="394"/>
                </a:lnTo>
                <a:lnTo>
                  <a:pt x="390" y="394"/>
                </a:lnTo>
                <a:lnTo>
                  <a:pt x="390" y="384"/>
                </a:lnTo>
                <a:lnTo>
                  <a:pt x="394" y="374"/>
                </a:lnTo>
                <a:lnTo>
                  <a:pt x="396" y="366"/>
                </a:lnTo>
                <a:lnTo>
                  <a:pt x="402" y="358"/>
                </a:lnTo>
                <a:lnTo>
                  <a:pt x="402" y="358"/>
                </a:lnTo>
                <a:lnTo>
                  <a:pt x="414" y="346"/>
                </a:lnTo>
                <a:lnTo>
                  <a:pt x="432" y="338"/>
                </a:lnTo>
                <a:lnTo>
                  <a:pt x="432" y="338"/>
                </a:lnTo>
                <a:lnTo>
                  <a:pt x="450" y="332"/>
                </a:lnTo>
                <a:lnTo>
                  <a:pt x="470" y="326"/>
                </a:lnTo>
                <a:lnTo>
                  <a:pt x="470" y="326"/>
                </a:lnTo>
                <a:lnTo>
                  <a:pt x="492" y="324"/>
                </a:lnTo>
                <a:lnTo>
                  <a:pt x="512" y="324"/>
                </a:lnTo>
                <a:lnTo>
                  <a:pt x="512" y="324"/>
                </a:lnTo>
                <a:lnTo>
                  <a:pt x="534" y="326"/>
                </a:lnTo>
                <a:lnTo>
                  <a:pt x="556" y="330"/>
                </a:lnTo>
                <a:lnTo>
                  <a:pt x="556" y="330"/>
                </a:lnTo>
                <a:lnTo>
                  <a:pt x="574" y="336"/>
                </a:lnTo>
                <a:lnTo>
                  <a:pt x="592" y="346"/>
                </a:lnTo>
                <a:lnTo>
                  <a:pt x="592" y="346"/>
                </a:lnTo>
                <a:lnTo>
                  <a:pt x="606" y="360"/>
                </a:lnTo>
                <a:lnTo>
                  <a:pt x="616" y="376"/>
                </a:lnTo>
                <a:lnTo>
                  <a:pt x="616" y="376"/>
                </a:lnTo>
                <a:lnTo>
                  <a:pt x="620" y="386"/>
                </a:lnTo>
                <a:lnTo>
                  <a:pt x="622" y="396"/>
                </a:lnTo>
                <a:lnTo>
                  <a:pt x="624" y="408"/>
                </a:lnTo>
                <a:lnTo>
                  <a:pt x="626" y="420"/>
                </a:lnTo>
                <a:lnTo>
                  <a:pt x="626" y="420"/>
                </a:lnTo>
                <a:lnTo>
                  <a:pt x="624" y="438"/>
                </a:lnTo>
                <a:lnTo>
                  <a:pt x="620" y="456"/>
                </a:lnTo>
                <a:lnTo>
                  <a:pt x="616" y="474"/>
                </a:lnTo>
                <a:lnTo>
                  <a:pt x="608" y="492"/>
                </a:lnTo>
                <a:lnTo>
                  <a:pt x="608" y="492"/>
                </a:lnTo>
                <a:lnTo>
                  <a:pt x="598" y="510"/>
                </a:lnTo>
                <a:lnTo>
                  <a:pt x="586" y="526"/>
                </a:lnTo>
                <a:lnTo>
                  <a:pt x="572" y="540"/>
                </a:lnTo>
                <a:lnTo>
                  <a:pt x="556" y="554"/>
                </a:lnTo>
                <a:lnTo>
                  <a:pt x="556" y="554"/>
                </a:lnTo>
                <a:lnTo>
                  <a:pt x="538" y="568"/>
                </a:lnTo>
                <a:lnTo>
                  <a:pt x="516" y="580"/>
                </a:lnTo>
                <a:lnTo>
                  <a:pt x="494" y="590"/>
                </a:lnTo>
                <a:lnTo>
                  <a:pt x="468" y="598"/>
                </a:lnTo>
                <a:lnTo>
                  <a:pt x="468" y="598"/>
                </a:lnTo>
                <a:lnTo>
                  <a:pt x="442" y="606"/>
                </a:lnTo>
                <a:lnTo>
                  <a:pt x="412" y="612"/>
                </a:lnTo>
                <a:lnTo>
                  <a:pt x="380" y="614"/>
                </a:lnTo>
                <a:lnTo>
                  <a:pt x="346" y="616"/>
                </a:lnTo>
                <a:lnTo>
                  <a:pt x="346" y="616"/>
                </a:lnTo>
                <a:lnTo>
                  <a:pt x="312" y="614"/>
                </a:lnTo>
                <a:lnTo>
                  <a:pt x="282" y="612"/>
                </a:lnTo>
                <a:lnTo>
                  <a:pt x="254" y="608"/>
                </a:lnTo>
                <a:lnTo>
                  <a:pt x="228" y="600"/>
                </a:lnTo>
                <a:lnTo>
                  <a:pt x="228" y="600"/>
                </a:lnTo>
                <a:lnTo>
                  <a:pt x="204" y="592"/>
                </a:lnTo>
                <a:lnTo>
                  <a:pt x="184" y="584"/>
                </a:lnTo>
                <a:lnTo>
                  <a:pt x="164" y="572"/>
                </a:lnTo>
                <a:lnTo>
                  <a:pt x="148" y="560"/>
                </a:lnTo>
                <a:lnTo>
                  <a:pt x="148" y="560"/>
                </a:lnTo>
                <a:lnTo>
                  <a:pt x="132" y="546"/>
                </a:lnTo>
                <a:lnTo>
                  <a:pt x="120" y="530"/>
                </a:lnTo>
                <a:lnTo>
                  <a:pt x="108" y="516"/>
                </a:lnTo>
                <a:lnTo>
                  <a:pt x="100" y="498"/>
                </a:lnTo>
                <a:lnTo>
                  <a:pt x="100" y="498"/>
                </a:lnTo>
                <a:lnTo>
                  <a:pt x="94" y="480"/>
                </a:lnTo>
                <a:lnTo>
                  <a:pt x="90" y="462"/>
                </a:lnTo>
                <a:lnTo>
                  <a:pt x="86" y="444"/>
                </a:lnTo>
                <a:lnTo>
                  <a:pt x="86" y="424"/>
                </a:lnTo>
                <a:lnTo>
                  <a:pt x="86" y="424"/>
                </a:lnTo>
                <a:lnTo>
                  <a:pt x="86" y="396"/>
                </a:lnTo>
                <a:lnTo>
                  <a:pt x="92" y="370"/>
                </a:lnTo>
                <a:lnTo>
                  <a:pt x="98" y="348"/>
                </a:lnTo>
                <a:lnTo>
                  <a:pt x="108" y="326"/>
                </a:lnTo>
                <a:lnTo>
                  <a:pt x="108" y="326"/>
                </a:lnTo>
                <a:lnTo>
                  <a:pt x="122" y="306"/>
                </a:lnTo>
                <a:lnTo>
                  <a:pt x="138" y="290"/>
                </a:lnTo>
                <a:lnTo>
                  <a:pt x="156" y="274"/>
                </a:lnTo>
                <a:lnTo>
                  <a:pt x="178" y="262"/>
                </a:lnTo>
                <a:lnTo>
                  <a:pt x="178" y="262"/>
                </a:lnTo>
                <a:lnTo>
                  <a:pt x="186" y="274"/>
                </a:lnTo>
                <a:lnTo>
                  <a:pt x="186" y="274"/>
                </a:lnTo>
                <a:lnTo>
                  <a:pt x="194" y="282"/>
                </a:lnTo>
                <a:lnTo>
                  <a:pt x="202" y="288"/>
                </a:lnTo>
                <a:lnTo>
                  <a:pt x="202" y="288"/>
                </a:lnTo>
                <a:lnTo>
                  <a:pt x="210" y="294"/>
                </a:lnTo>
                <a:lnTo>
                  <a:pt x="222" y="300"/>
                </a:lnTo>
                <a:lnTo>
                  <a:pt x="222" y="300"/>
                </a:lnTo>
                <a:lnTo>
                  <a:pt x="234" y="304"/>
                </a:lnTo>
                <a:lnTo>
                  <a:pt x="248" y="304"/>
                </a:lnTo>
                <a:lnTo>
                  <a:pt x="248" y="304"/>
                </a:lnTo>
                <a:lnTo>
                  <a:pt x="260" y="304"/>
                </a:lnTo>
                <a:lnTo>
                  <a:pt x="270" y="302"/>
                </a:lnTo>
                <a:lnTo>
                  <a:pt x="280" y="298"/>
                </a:lnTo>
                <a:lnTo>
                  <a:pt x="288" y="292"/>
                </a:lnTo>
                <a:lnTo>
                  <a:pt x="288" y="292"/>
                </a:lnTo>
                <a:lnTo>
                  <a:pt x="294" y="286"/>
                </a:lnTo>
                <a:lnTo>
                  <a:pt x="300" y="278"/>
                </a:lnTo>
                <a:lnTo>
                  <a:pt x="302" y="268"/>
                </a:lnTo>
                <a:lnTo>
                  <a:pt x="304" y="260"/>
                </a:lnTo>
                <a:lnTo>
                  <a:pt x="304" y="260"/>
                </a:lnTo>
                <a:lnTo>
                  <a:pt x="302" y="252"/>
                </a:lnTo>
                <a:lnTo>
                  <a:pt x="300" y="244"/>
                </a:lnTo>
                <a:lnTo>
                  <a:pt x="296" y="236"/>
                </a:lnTo>
                <a:lnTo>
                  <a:pt x="290" y="228"/>
                </a:lnTo>
                <a:lnTo>
                  <a:pt x="290" y="228"/>
                </a:lnTo>
                <a:lnTo>
                  <a:pt x="282" y="222"/>
                </a:lnTo>
                <a:lnTo>
                  <a:pt x="272" y="216"/>
                </a:lnTo>
                <a:lnTo>
                  <a:pt x="260" y="214"/>
                </a:lnTo>
                <a:lnTo>
                  <a:pt x="246" y="214"/>
                </a:lnTo>
                <a:lnTo>
                  <a:pt x="246" y="214"/>
                </a:lnTo>
                <a:lnTo>
                  <a:pt x="234" y="214"/>
                </a:lnTo>
                <a:lnTo>
                  <a:pt x="224" y="216"/>
                </a:lnTo>
                <a:lnTo>
                  <a:pt x="224" y="216"/>
                </a:lnTo>
                <a:lnTo>
                  <a:pt x="210" y="222"/>
                </a:lnTo>
                <a:lnTo>
                  <a:pt x="210" y="222"/>
                </a:lnTo>
                <a:lnTo>
                  <a:pt x="202" y="206"/>
                </a:lnTo>
                <a:lnTo>
                  <a:pt x="198" y="192"/>
                </a:lnTo>
                <a:lnTo>
                  <a:pt x="198" y="192"/>
                </a:lnTo>
                <a:lnTo>
                  <a:pt x="196" y="178"/>
                </a:lnTo>
                <a:lnTo>
                  <a:pt x="194" y="162"/>
                </a:lnTo>
                <a:lnTo>
                  <a:pt x="194" y="162"/>
                </a:lnTo>
                <a:lnTo>
                  <a:pt x="194" y="150"/>
                </a:lnTo>
                <a:lnTo>
                  <a:pt x="196" y="138"/>
                </a:lnTo>
                <a:lnTo>
                  <a:pt x="200" y="126"/>
                </a:lnTo>
                <a:lnTo>
                  <a:pt x="204" y="116"/>
                </a:lnTo>
                <a:lnTo>
                  <a:pt x="204" y="116"/>
                </a:lnTo>
                <a:lnTo>
                  <a:pt x="218" y="94"/>
                </a:lnTo>
                <a:lnTo>
                  <a:pt x="232" y="76"/>
                </a:lnTo>
                <a:lnTo>
                  <a:pt x="232" y="76"/>
                </a:lnTo>
                <a:lnTo>
                  <a:pt x="252" y="62"/>
                </a:lnTo>
                <a:lnTo>
                  <a:pt x="272" y="50"/>
                </a:lnTo>
                <a:lnTo>
                  <a:pt x="272" y="50"/>
                </a:lnTo>
                <a:lnTo>
                  <a:pt x="296" y="42"/>
                </a:lnTo>
                <a:lnTo>
                  <a:pt x="306" y="40"/>
                </a:lnTo>
                <a:lnTo>
                  <a:pt x="318" y="40"/>
                </a:lnTo>
                <a:lnTo>
                  <a:pt x="318" y="40"/>
                </a:lnTo>
                <a:lnTo>
                  <a:pt x="334" y="42"/>
                </a:lnTo>
                <a:lnTo>
                  <a:pt x="344" y="44"/>
                </a:lnTo>
                <a:lnTo>
                  <a:pt x="344" y="44"/>
                </a:lnTo>
                <a:lnTo>
                  <a:pt x="354" y="48"/>
                </a:lnTo>
                <a:lnTo>
                  <a:pt x="360" y="52"/>
                </a:lnTo>
                <a:lnTo>
                  <a:pt x="360" y="52"/>
                </a:lnTo>
                <a:lnTo>
                  <a:pt x="362" y="58"/>
                </a:lnTo>
                <a:lnTo>
                  <a:pt x="362" y="58"/>
                </a:lnTo>
                <a:lnTo>
                  <a:pt x="370" y="72"/>
                </a:lnTo>
                <a:lnTo>
                  <a:pt x="370" y="72"/>
                </a:lnTo>
                <a:lnTo>
                  <a:pt x="376" y="80"/>
                </a:lnTo>
                <a:lnTo>
                  <a:pt x="384" y="86"/>
                </a:lnTo>
                <a:lnTo>
                  <a:pt x="384" y="86"/>
                </a:lnTo>
                <a:lnTo>
                  <a:pt x="394" y="92"/>
                </a:lnTo>
                <a:lnTo>
                  <a:pt x="406" y="94"/>
                </a:lnTo>
                <a:lnTo>
                  <a:pt x="406" y="94"/>
                </a:lnTo>
                <a:lnTo>
                  <a:pt x="418" y="90"/>
                </a:lnTo>
                <a:lnTo>
                  <a:pt x="428" y="84"/>
                </a:lnTo>
                <a:lnTo>
                  <a:pt x="428" y="84"/>
                </a:lnTo>
                <a:lnTo>
                  <a:pt x="432" y="80"/>
                </a:lnTo>
                <a:lnTo>
                  <a:pt x="436" y="74"/>
                </a:lnTo>
                <a:lnTo>
                  <a:pt x="438" y="66"/>
                </a:lnTo>
                <a:lnTo>
                  <a:pt x="438" y="60"/>
                </a:lnTo>
                <a:lnTo>
                  <a:pt x="438" y="60"/>
                </a:lnTo>
                <a:lnTo>
                  <a:pt x="436" y="46"/>
                </a:lnTo>
                <a:lnTo>
                  <a:pt x="430" y="32"/>
                </a:lnTo>
                <a:lnTo>
                  <a:pt x="430" y="32"/>
                </a:lnTo>
                <a:lnTo>
                  <a:pt x="422" y="22"/>
                </a:lnTo>
                <a:lnTo>
                  <a:pt x="410" y="14"/>
                </a:lnTo>
                <a:lnTo>
                  <a:pt x="410" y="14"/>
                </a:lnTo>
                <a:lnTo>
                  <a:pt x="396" y="8"/>
                </a:lnTo>
                <a:lnTo>
                  <a:pt x="382" y="4"/>
                </a:lnTo>
                <a:lnTo>
                  <a:pt x="382" y="4"/>
                </a:lnTo>
                <a:lnTo>
                  <a:pt x="364" y="2"/>
                </a:lnTo>
                <a:lnTo>
                  <a:pt x="348" y="0"/>
                </a:lnTo>
                <a:lnTo>
                  <a:pt x="348" y="0"/>
                </a:lnTo>
                <a:lnTo>
                  <a:pt x="330" y="2"/>
                </a:lnTo>
                <a:lnTo>
                  <a:pt x="312" y="4"/>
                </a:lnTo>
                <a:lnTo>
                  <a:pt x="294" y="8"/>
                </a:lnTo>
                <a:lnTo>
                  <a:pt x="278" y="16"/>
                </a:lnTo>
                <a:lnTo>
                  <a:pt x="278" y="16"/>
                </a:lnTo>
                <a:lnTo>
                  <a:pt x="260" y="24"/>
                </a:lnTo>
                <a:lnTo>
                  <a:pt x="244" y="32"/>
                </a:lnTo>
                <a:lnTo>
                  <a:pt x="230" y="44"/>
                </a:lnTo>
                <a:lnTo>
                  <a:pt x="214" y="56"/>
                </a:lnTo>
                <a:lnTo>
                  <a:pt x="214" y="56"/>
                </a:lnTo>
                <a:lnTo>
                  <a:pt x="202" y="68"/>
                </a:lnTo>
                <a:lnTo>
                  <a:pt x="190" y="84"/>
                </a:lnTo>
                <a:lnTo>
                  <a:pt x="180" y="98"/>
                </a:lnTo>
                <a:lnTo>
                  <a:pt x="170" y="116"/>
                </a:lnTo>
                <a:lnTo>
                  <a:pt x="170" y="116"/>
                </a:lnTo>
                <a:lnTo>
                  <a:pt x="164" y="132"/>
                </a:lnTo>
                <a:lnTo>
                  <a:pt x="158" y="150"/>
                </a:lnTo>
                <a:lnTo>
                  <a:pt x="156" y="168"/>
                </a:lnTo>
                <a:lnTo>
                  <a:pt x="154" y="188"/>
                </a:lnTo>
                <a:lnTo>
                  <a:pt x="154" y="188"/>
                </a:lnTo>
                <a:lnTo>
                  <a:pt x="154" y="202"/>
                </a:lnTo>
                <a:lnTo>
                  <a:pt x="156" y="214"/>
                </a:lnTo>
                <a:lnTo>
                  <a:pt x="160" y="228"/>
                </a:lnTo>
                <a:lnTo>
                  <a:pt x="164" y="240"/>
                </a:lnTo>
                <a:lnTo>
                  <a:pt x="164" y="240"/>
                </a:lnTo>
                <a:lnTo>
                  <a:pt x="130" y="260"/>
                </a:lnTo>
                <a:lnTo>
                  <a:pt x="98" y="286"/>
                </a:lnTo>
                <a:lnTo>
                  <a:pt x="98" y="286"/>
                </a:lnTo>
                <a:lnTo>
                  <a:pt x="84" y="300"/>
                </a:lnTo>
                <a:lnTo>
                  <a:pt x="70" y="314"/>
                </a:lnTo>
                <a:lnTo>
                  <a:pt x="58" y="330"/>
                </a:lnTo>
                <a:lnTo>
                  <a:pt x="46" y="346"/>
                </a:lnTo>
                <a:lnTo>
                  <a:pt x="46" y="346"/>
                </a:lnTo>
                <a:lnTo>
                  <a:pt x="36" y="362"/>
                </a:lnTo>
                <a:lnTo>
                  <a:pt x="26" y="380"/>
                </a:lnTo>
                <a:lnTo>
                  <a:pt x="18" y="398"/>
                </a:lnTo>
                <a:lnTo>
                  <a:pt x="12" y="416"/>
                </a:lnTo>
                <a:lnTo>
                  <a:pt x="12" y="416"/>
                </a:lnTo>
                <a:lnTo>
                  <a:pt x="6" y="436"/>
                </a:lnTo>
                <a:lnTo>
                  <a:pt x="2" y="456"/>
                </a:lnTo>
                <a:lnTo>
                  <a:pt x="0" y="476"/>
                </a:lnTo>
                <a:lnTo>
                  <a:pt x="0" y="494"/>
                </a:lnTo>
                <a:lnTo>
                  <a:pt x="0" y="494"/>
                </a:lnTo>
                <a:lnTo>
                  <a:pt x="0" y="518"/>
                </a:lnTo>
                <a:lnTo>
                  <a:pt x="4" y="540"/>
                </a:lnTo>
                <a:lnTo>
                  <a:pt x="10" y="562"/>
                </a:lnTo>
                <a:lnTo>
                  <a:pt x="20" y="584"/>
                </a:lnTo>
                <a:lnTo>
                  <a:pt x="20" y="584"/>
                </a:lnTo>
                <a:lnTo>
                  <a:pt x="30" y="604"/>
                </a:lnTo>
                <a:lnTo>
                  <a:pt x="44" y="624"/>
                </a:lnTo>
                <a:lnTo>
                  <a:pt x="60" y="642"/>
                </a:lnTo>
                <a:lnTo>
                  <a:pt x="78" y="660"/>
                </a:lnTo>
                <a:lnTo>
                  <a:pt x="78" y="660"/>
                </a:lnTo>
                <a:lnTo>
                  <a:pt x="98" y="674"/>
                </a:lnTo>
                <a:lnTo>
                  <a:pt x="120" y="688"/>
                </a:lnTo>
                <a:lnTo>
                  <a:pt x="144" y="700"/>
                </a:lnTo>
                <a:lnTo>
                  <a:pt x="170" y="712"/>
                </a:lnTo>
                <a:lnTo>
                  <a:pt x="170" y="712"/>
                </a:lnTo>
                <a:lnTo>
                  <a:pt x="198" y="720"/>
                </a:lnTo>
                <a:lnTo>
                  <a:pt x="228" y="726"/>
                </a:lnTo>
                <a:lnTo>
                  <a:pt x="260" y="730"/>
                </a:lnTo>
                <a:lnTo>
                  <a:pt x="292" y="730"/>
                </a:lnTo>
                <a:lnTo>
                  <a:pt x="292" y="730"/>
                </a:lnTo>
                <a:lnTo>
                  <a:pt x="326" y="730"/>
                </a:lnTo>
                <a:lnTo>
                  <a:pt x="356" y="726"/>
                </a:lnTo>
                <a:lnTo>
                  <a:pt x="386" y="722"/>
                </a:lnTo>
                <a:lnTo>
                  <a:pt x="414" y="716"/>
                </a:lnTo>
                <a:lnTo>
                  <a:pt x="414" y="716"/>
                </a:lnTo>
                <a:lnTo>
                  <a:pt x="440" y="708"/>
                </a:lnTo>
                <a:lnTo>
                  <a:pt x="464" y="698"/>
                </a:lnTo>
                <a:lnTo>
                  <a:pt x="486" y="688"/>
                </a:lnTo>
                <a:lnTo>
                  <a:pt x="508" y="676"/>
                </a:lnTo>
                <a:lnTo>
                  <a:pt x="508" y="676"/>
                </a:lnTo>
                <a:lnTo>
                  <a:pt x="526" y="664"/>
                </a:lnTo>
                <a:lnTo>
                  <a:pt x="544" y="650"/>
                </a:lnTo>
                <a:lnTo>
                  <a:pt x="560" y="636"/>
                </a:lnTo>
                <a:lnTo>
                  <a:pt x="576" y="620"/>
                </a:lnTo>
                <a:lnTo>
                  <a:pt x="576" y="620"/>
                </a:lnTo>
                <a:lnTo>
                  <a:pt x="600" y="588"/>
                </a:lnTo>
                <a:lnTo>
                  <a:pt x="610" y="570"/>
                </a:lnTo>
                <a:lnTo>
                  <a:pt x="620" y="554"/>
                </a:lnTo>
                <a:lnTo>
                  <a:pt x="620" y="554"/>
                </a:lnTo>
                <a:lnTo>
                  <a:pt x="634" y="522"/>
                </a:lnTo>
                <a:lnTo>
                  <a:pt x="646" y="488"/>
                </a:lnTo>
                <a:lnTo>
                  <a:pt x="646" y="488"/>
                </a:lnTo>
                <a:lnTo>
                  <a:pt x="652" y="458"/>
                </a:lnTo>
                <a:lnTo>
                  <a:pt x="654" y="428"/>
                </a:lnTo>
                <a:lnTo>
                  <a:pt x="654" y="428"/>
                </a:lnTo>
                <a:lnTo>
                  <a:pt x="652" y="406"/>
                </a:lnTo>
                <a:lnTo>
                  <a:pt x="648" y="384"/>
                </a:lnTo>
                <a:lnTo>
                  <a:pt x="648" y="384"/>
                </a:lnTo>
                <a:lnTo>
                  <a:pt x="640" y="364"/>
                </a:lnTo>
                <a:lnTo>
                  <a:pt x="630" y="342"/>
                </a:lnTo>
                <a:lnTo>
                  <a:pt x="630" y="342"/>
                </a:lnTo>
                <a:lnTo>
                  <a:pt x="656" y="344"/>
                </a:lnTo>
                <a:lnTo>
                  <a:pt x="656" y="344"/>
                </a:lnTo>
                <a:lnTo>
                  <a:pt x="682" y="344"/>
                </a:lnTo>
                <a:lnTo>
                  <a:pt x="682" y="344"/>
                </a:lnTo>
                <a:lnTo>
                  <a:pt x="708" y="344"/>
                </a:lnTo>
                <a:lnTo>
                  <a:pt x="732" y="340"/>
                </a:lnTo>
                <a:lnTo>
                  <a:pt x="754" y="334"/>
                </a:lnTo>
                <a:lnTo>
                  <a:pt x="774" y="326"/>
                </a:lnTo>
                <a:lnTo>
                  <a:pt x="774" y="326"/>
                </a:lnTo>
                <a:lnTo>
                  <a:pt x="794" y="316"/>
                </a:lnTo>
                <a:lnTo>
                  <a:pt x="812" y="304"/>
                </a:lnTo>
                <a:lnTo>
                  <a:pt x="828" y="292"/>
                </a:lnTo>
                <a:lnTo>
                  <a:pt x="842" y="278"/>
                </a:lnTo>
                <a:lnTo>
                  <a:pt x="842" y="278"/>
                </a:lnTo>
                <a:lnTo>
                  <a:pt x="854" y="262"/>
                </a:lnTo>
                <a:lnTo>
                  <a:pt x="866" y="246"/>
                </a:lnTo>
                <a:lnTo>
                  <a:pt x="874" y="228"/>
                </a:lnTo>
                <a:lnTo>
                  <a:pt x="882" y="210"/>
                </a:lnTo>
                <a:lnTo>
                  <a:pt x="882" y="210"/>
                </a:lnTo>
                <a:lnTo>
                  <a:pt x="888" y="192"/>
                </a:lnTo>
                <a:lnTo>
                  <a:pt x="892" y="174"/>
                </a:lnTo>
                <a:lnTo>
                  <a:pt x="896" y="156"/>
                </a:lnTo>
                <a:lnTo>
                  <a:pt x="896" y="140"/>
                </a:lnTo>
                <a:close/>
              </a:path>
            </a:pathLst>
          </a:custGeom>
          <a:solidFill>
            <a:srgbClr val="F2EEE2">
              <a:alpha val="34902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baseline="-250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500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98510" y="4788810"/>
            <a:ext cx="539552" cy="273844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accent1"/>
                </a:solidFill>
                <a:latin typeface="Mediator Web" pitchFamily="34" charset="-52"/>
                <a:cs typeface="Mediator Web" pitchFamily="34" charset="-52"/>
              </a:defRPr>
            </a:lvl1pPr>
          </a:lstStyle>
          <a:p>
            <a:fld id="{A65D4FB2-32E3-4F70-9423-5B7C25014FE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232" y="101603"/>
            <a:ext cx="7153088" cy="453923"/>
          </a:xfrm>
          <a:prstGeom prst="rect">
            <a:avLst/>
          </a:prstGeom>
        </p:spPr>
        <p:txBody>
          <a:bodyPr/>
          <a:lstStyle>
            <a:lvl1pPr algn="l">
              <a:defRPr sz="2600" b="0">
                <a:solidFill>
                  <a:schemeClr val="bg2"/>
                </a:solidFill>
                <a:latin typeface="Mediator Web" pitchFamily="34" charset="-52"/>
                <a:cs typeface="Mediator Web" pitchFamily="34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3" name="Группа 13"/>
          <p:cNvGrpSpPr/>
          <p:nvPr userDrawn="1"/>
        </p:nvGrpSpPr>
        <p:grpSpPr>
          <a:xfrm>
            <a:off x="7884368" y="176098"/>
            <a:ext cx="864096" cy="307419"/>
            <a:chOff x="7308304" y="2715766"/>
            <a:chExt cx="2641600" cy="939800"/>
          </a:xfrm>
        </p:grpSpPr>
        <p:sp>
          <p:nvSpPr>
            <p:cNvPr id="12" name="Freeform 5"/>
            <p:cNvSpPr>
              <a:spLocks noEditPoints="1"/>
            </p:cNvSpPr>
            <p:nvPr userDrawn="1"/>
          </p:nvSpPr>
          <p:spPr bwMode="auto">
            <a:xfrm>
              <a:off x="7308304" y="2715766"/>
              <a:ext cx="2641600" cy="939800"/>
            </a:xfrm>
            <a:custGeom>
              <a:avLst/>
              <a:gdLst/>
              <a:ahLst/>
              <a:cxnLst>
                <a:cxn ang="0">
                  <a:pos x="1644" y="78"/>
                </a:cxn>
                <a:cxn ang="0">
                  <a:pos x="1566" y="24"/>
                </a:cxn>
                <a:cxn ang="0">
                  <a:pos x="1400" y="10"/>
                </a:cxn>
                <a:cxn ang="0">
                  <a:pos x="1310" y="12"/>
                </a:cxn>
                <a:cxn ang="0">
                  <a:pos x="1264" y="22"/>
                </a:cxn>
                <a:cxn ang="0">
                  <a:pos x="1306" y="60"/>
                </a:cxn>
                <a:cxn ang="0">
                  <a:pos x="1294" y="556"/>
                </a:cxn>
                <a:cxn ang="0">
                  <a:pos x="1238" y="582"/>
                </a:cxn>
                <a:cxn ang="0">
                  <a:pos x="1326" y="578"/>
                </a:cxn>
                <a:cxn ang="0">
                  <a:pos x="1420" y="580"/>
                </a:cxn>
                <a:cxn ang="0">
                  <a:pos x="1424" y="568"/>
                </a:cxn>
                <a:cxn ang="0">
                  <a:pos x="1394" y="518"/>
                </a:cxn>
                <a:cxn ang="0">
                  <a:pos x="1480" y="316"/>
                </a:cxn>
                <a:cxn ang="0">
                  <a:pos x="1610" y="278"/>
                </a:cxn>
                <a:cxn ang="0">
                  <a:pos x="1662" y="192"/>
                </a:cxn>
                <a:cxn ang="0">
                  <a:pos x="1564" y="208"/>
                </a:cxn>
                <a:cxn ang="0">
                  <a:pos x="1526" y="276"/>
                </a:cxn>
                <a:cxn ang="0">
                  <a:pos x="1438" y="300"/>
                </a:cxn>
                <a:cxn ang="0">
                  <a:pos x="1398" y="38"/>
                </a:cxn>
                <a:cxn ang="0">
                  <a:pos x="1444" y="24"/>
                </a:cxn>
                <a:cxn ang="0">
                  <a:pos x="1526" y="50"/>
                </a:cxn>
                <a:cxn ang="0">
                  <a:pos x="1566" y="128"/>
                </a:cxn>
                <a:cxn ang="0">
                  <a:pos x="842" y="12"/>
                </a:cxn>
                <a:cxn ang="0">
                  <a:pos x="758" y="12"/>
                </a:cxn>
                <a:cxn ang="0">
                  <a:pos x="520" y="10"/>
                </a:cxn>
                <a:cxn ang="0">
                  <a:pos x="482" y="70"/>
                </a:cxn>
                <a:cxn ang="0">
                  <a:pos x="548" y="26"/>
                </a:cxn>
                <a:cxn ang="0">
                  <a:pos x="738" y="28"/>
                </a:cxn>
                <a:cxn ang="0">
                  <a:pos x="502" y="580"/>
                </a:cxn>
                <a:cxn ang="0">
                  <a:pos x="744" y="582"/>
                </a:cxn>
                <a:cxn ang="0">
                  <a:pos x="832" y="484"/>
                </a:cxn>
                <a:cxn ang="0">
                  <a:pos x="744" y="566"/>
                </a:cxn>
                <a:cxn ang="0">
                  <a:pos x="624" y="566"/>
                </a:cxn>
                <a:cxn ang="0">
                  <a:pos x="364" y="430"/>
                </a:cxn>
                <a:cxn ang="0">
                  <a:pos x="342" y="344"/>
                </a:cxn>
                <a:cxn ang="0">
                  <a:pos x="236" y="258"/>
                </a:cxn>
                <a:cxn ang="0">
                  <a:pos x="128" y="208"/>
                </a:cxn>
                <a:cxn ang="0">
                  <a:pos x="74" y="150"/>
                </a:cxn>
                <a:cxn ang="0">
                  <a:pos x="88" y="62"/>
                </a:cxn>
                <a:cxn ang="0">
                  <a:pos x="174" y="16"/>
                </a:cxn>
                <a:cxn ang="0">
                  <a:pos x="236" y="34"/>
                </a:cxn>
                <a:cxn ang="0">
                  <a:pos x="294" y="100"/>
                </a:cxn>
                <a:cxn ang="0">
                  <a:pos x="314" y="74"/>
                </a:cxn>
                <a:cxn ang="0">
                  <a:pos x="288" y="44"/>
                </a:cxn>
                <a:cxn ang="0">
                  <a:pos x="202" y="4"/>
                </a:cxn>
                <a:cxn ang="0">
                  <a:pos x="110" y="12"/>
                </a:cxn>
                <a:cxn ang="0">
                  <a:pos x="48" y="56"/>
                </a:cxn>
                <a:cxn ang="0">
                  <a:pos x="10" y="136"/>
                </a:cxn>
                <a:cxn ang="0">
                  <a:pos x="22" y="214"/>
                </a:cxn>
                <a:cxn ang="0">
                  <a:pos x="104" y="296"/>
                </a:cxn>
                <a:cxn ang="0">
                  <a:pos x="228" y="362"/>
                </a:cxn>
                <a:cxn ang="0">
                  <a:pos x="292" y="434"/>
                </a:cxn>
                <a:cxn ang="0">
                  <a:pos x="286" y="506"/>
                </a:cxn>
                <a:cxn ang="0">
                  <a:pos x="218" y="568"/>
                </a:cxn>
                <a:cxn ang="0">
                  <a:pos x="104" y="562"/>
                </a:cxn>
                <a:cxn ang="0">
                  <a:pos x="46" y="516"/>
                </a:cxn>
                <a:cxn ang="0">
                  <a:pos x="12" y="430"/>
                </a:cxn>
                <a:cxn ang="0">
                  <a:pos x="2" y="500"/>
                </a:cxn>
                <a:cxn ang="0">
                  <a:pos x="62" y="562"/>
                </a:cxn>
                <a:cxn ang="0">
                  <a:pos x="172" y="592"/>
                </a:cxn>
                <a:cxn ang="0">
                  <a:pos x="282" y="566"/>
                </a:cxn>
                <a:cxn ang="0">
                  <a:pos x="350" y="496"/>
                </a:cxn>
              </a:cxnLst>
              <a:rect l="0" t="0" r="r" b="b"/>
              <a:pathLst>
                <a:path w="1664" h="592">
                  <a:moveTo>
                    <a:pt x="1664" y="152"/>
                  </a:moveTo>
                  <a:lnTo>
                    <a:pt x="1664" y="152"/>
                  </a:lnTo>
                  <a:lnTo>
                    <a:pt x="1664" y="136"/>
                  </a:lnTo>
                  <a:lnTo>
                    <a:pt x="1662" y="120"/>
                  </a:lnTo>
                  <a:lnTo>
                    <a:pt x="1658" y="104"/>
                  </a:lnTo>
                  <a:lnTo>
                    <a:pt x="1652" y="90"/>
                  </a:lnTo>
                  <a:lnTo>
                    <a:pt x="1644" y="78"/>
                  </a:lnTo>
                  <a:lnTo>
                    <a:pt x="1634" y="66"/>
                  </a:lnTo>
                  <a:lnTo>
                    <a:pt x="1624" y="56"/>
                  </a:lnTo>
                  <a:lnTo>
                    <a:pt x="1612" y="46"/>
                  </a:lnTo>
                  <a:lnTo>
                    <a:pt x="1612" y="46"/>
                  </a:lnTo>
                  <a:lnTo>
                    <a:pt x="1598" y="38"/>
                  </a:lnTo>
                  <a:lnTo>
                    <a:pt x="1582" y="30"/>
                  </a:lnTo>
                  <a:lnTo>
                    <a:pt x="1566" y="24"/>
                  </a:lnTo>
                  <a:lnTo>
                    <a:pt x="1546" y="18"/>
                  </a:lnTo>
                  <a:lnTo>
                    <a:pt x="1526" y="14"/>
                  </a:lnTo>
                  <a:lnTo>
                    <a:pt x="1504" y="10"/>
                  </a:lnTo>
                  <a:lnTo>
                    <a:pt x="1480" y="10"/>
                  </a:lnTo>
                  <a:lnTo>
                    <a:pt x="1456" y="8"/>
                  </a:lnTo>
                  <a:lnTo>
                    <a:pt x="1456" y="8"/>
                  </a:lnTo>
                  <a:lnTo>
                    <a:pt x="1400" y="10"/>
                  </a:lnTo>
                  <a:lnTo>
                    <a:pt x="1400" y="10"/>
                  </a:lnTo>
                  <a:lnTo>
                    <a:pt x="1352" y="12"/>
                  </a:lnTo>
                  <a:lnTo>
                    <a:pt x="1352" y="12"/>
                  </a:lnTo>
                  <a:lnTo>
                    <a:pt x="1332" y="12"/>
                  </a:lnTo>
                  <a:lnTo>
                    <a:pt x="1332" y="12"/>
                  </a:lnTo>
                  <a:lnTo>
                    <a:pt x="1310" y="12"/>
                  </a:lnTo>
                  <a:lnTo>
                    <a:pt x="1310" y="12"/>
                  </a:lnTo>
                  <a:lnTo>
                    <a:pt x="1280" y="12"/>
                  </a:lnTo>
                  <a:lnTo>
                    <a:pt x="1280" y="12"/>
                  </a:lnTo>
                  <a:lnTo>
                    <a:pt x="1238" y="12"/>
                  </a:lnTo>
                  <a:lnTo>
                    <a:pt x="1238" y="20"/>
                  </a:lnTo>
                  <a:lnTo>
                    <a:pt x="1238" y="20"/>
                  </a:lnTo>
                  <a:lnTo>
                    <a:pt x="1264" y="22"/>
                  </a:lnTo>
                  <a:lnTo>
                    <a:pt x="1264" y="22"/>
                  </a:lnTo>
                  <a:lnTo>
                    <a:pt x="1276" y="24"/>
                  </a:lnTo>
                  <a:lnTo>
                    <a:pt x="1286" y="30"/>
                  </a:lnTo>
                  <a:lnTo>
                    <a:pt x="1286" y="30"/>
                  </a:lnTo>
                  <a:lnTo>
                    <a:pt x="1294" y="38"/>
                  </a:lnTo>
                  <a:lnTo>
                    <a:pt x="1302" y="46"/>
                  </a:lnTo>
                  <a:lnTo>
                    <a:pt x="1302" y="46"/>
                  </a:lnTo>
                  <a:lnTo>
                    <a:pt x="1306" y="60"/>
                  </a:lnTo>
                  <a:lnTo>
                    <a:pt x="1306" y="76"/>
                  </a:lnTo>
                  <a:lnTo>
                    <a:pt x="1306" y="518"/>
                  </a:lnTo>
                  <a:lnTo>
                    <a:pt x="1306" y="518"/>
                  </a:lnTo>
                  <a:lnTo>
                    <a:pt x="1306" y="534"/>
                  </a:lnTo>
                  <a:lnTo>
                    <a:pt x="1302" y="546"/>
                  </a:lnTo>
                  <a:lnTo>
                    <a:pt x="1302" y="546"/>
                  </a:lnTo>
                  <a:lnTo>
                    <a:pt x="1294" y="556"/>
                  </a:lnTo>
                  <a:lnTo>
                    <a:pt x="1286" y="562"/>
                  </a:lnTo>
                  <a:lnTo>
                    <a:pt x="1286" y="562"/>
                  </a:lnTo>
                  <a:lnTo>
                    <a:pt x="1276" y="568"/>
                  </a:lnTo>
                  <a:lnTo>
                    <a:pt x="1264" y="570"/>
                  </a:lnTo>
                  <a:lnTo>
                    <a:pt x="1264" y="570"/>
                  </a:lnTo>
                  <a:lnTo>
                    <a:pt x="1238" y="572"/>
                  </a:lnTo>
                  <a:lnTo>
                    <a:pt x="1238" y="582"/>
                  </a:lnTo>
                  <a:lnTo>
                    <a:pt x="1238" y="582"/>
                  </a:lnTo>
                  <a:lnTo>
                    <a:pt x="1280" y="580"/>
                  </a:lnTo>
                  <a:lnTo>
                    <a:pt x="1280" y="580"/>
                  </a:lnTo>
                  <a:lnTo>
                    <a:pt x="1306" y="580"/>
                  </a:lnTo>
                  <a:lnTo>
                    <a:pt x="1306" y="580"/>
                  </a:lnTo>
                  <a:lnTo>
                    <a:pt x="1326" y="578"/>
                  </a:lnTo>
                  <a:lnTo>
                    <a:pt x="1326" y="578"/>
                  </a:lnTo>
                  <a:lnTo>
                    <a:pt x="1350" y="578"/>
                  </a:lnTo>
                  <a:lnTo>
                    <a:pt x="1350" y="578"/>
                  </a:lnTo>
                  <a:lnTo>
                    <a:pt x="1374" y="578"/>
                  </a:lnTo>
                  <a:lnTo>
                    <a:pt x="1374" y="578"/>
                  </a:lnTo>
                  <a:lnTo>
                    <a:pt x="1394" y="580"/>
                  </a:lnTo>
                  <a:lnTo>
                    <a:pt x="1394" y="580"/>
                  </a:lnTo>
                  <a:lnTo>
                    <a:pt x="1420" y="580"/>
                  </a:lnTo>
                  <a:lnTo>
                    <a:pt x="1420" y="580"/>
                  </a:lnTo>
                  <a:lnTo>
                    <a:pt x="1462" y="582"/>
                  </a:lnTo>
                  <a:lnTo>
                    <a:pt x="1462" y="572"/>
                  </a:lnTo>
                  <a:lnTo>
                    <a:pt x="1462" y="572"/>
                  </a:lnTo>
                  <a:lnTo>
                    <a:pt x="1436" y="570"/>
                  </a:lnTo>
                  <a:lnTo>
                    <a:pt x="1436" y="570"/>
                  </a:lnTo>
                  <a:lnTo>
                    <a:pt x="1424" y="568"/>
                  </a:lnTo>
                  <a:lnTo>
                    <a:pt x="1414" y="562"/>
                  </a:lnTo>
                  <a:lnTo>
                    <a:pt x="1414" y="562"/>
                  </a:lnTo>
                  <a:lnTo>
                    <a:pt x="1406" y="556"/>
                  </a:lnTo>
                  <a:lnTo>
                    <a:pt x="1400" y="546"/>
                  </a:lnTo>
                  <a:lnTo>
                    <a:pt x="1400" y="546"/>
                  </a:lnTo>
                  <a:lnTo>
                    <a:pt x="1396" y="534"/>
                  </a:lnTo>
                  <a:lnTo>
                    <a:pt x="1394" y="518"/>
                  </a:lnTo>
                  <a:lnTo>
                    <a:pt x="1394" y="312"/>
                  </a:lnTo>
                  <a:lnTo>
                    <a:pt x="1394" y="312"/>
                  </a:lnTo>
                  <a:lnTo>
                    <a:pt x="1424" y="316"/>
                  </a:lnTo>
                  <a:lnTo>
                    <a:pt x="1424" y="316"/>
                  </a:lnTo>
                  <a:lnTo>
                    <a:pt x="1456" y="316"/>
                  </a:lnTo>
                  <a:lnTo>
                    <a:pt x="1456" y="316"/>
                  </a:lnTo>
                  <a:lnTo>
                    <a:pt x="1480" y="316"/>
                  </a:lnTo>
                  <a:lnTo>
                    <a:pt x="1504" y="314"/>
                  </a:lnTo>
                  <a:lnTo>
                    <a:pt x="1524" y="310"/>
                  </a:lnTo>
                  <a:lnTo>
                    <a:pt x="1544" y="306"/>
                  </a:lnTo>
                  <a:lnTo>
                    <a:pt x="1562" y="302"/>
                  </a:lnTo>
                  <a:lnTo>
                    <a:pt x="1580" y="294"/>
                  </a:lnTo>
                  <a:lnTo>
                    <a:pt x="1596" y="286"/>
                  </a:lnTo>
                  <a:lnTo>
                    <a:pt x="1610" y="278"/>
                  </a:lnTo>
                  <a:lnTo>
                    <a:pt x="1610" y="278"/>
                  </a:lnTo>
                  <a:lnTo>
                    <a:pt x="1622" y="266"/>
                  </a:lnTo>
                  <a:lnTo>
                    <a:pt x="1634" y="254"/>
                  </a:lnTo>
                  <a:lnTo>
                    <a:pt x="1644" y="242"/>
                  </a:lnTo>
                  <a:lnTo>
                    <a:pt x="1650" y="226"/>
                  </a:lnTo>
                  <a:lnTo>
                    <a:pt x="1656" y="210"/>
                  </a:lnTo>
                  <a:lnTo>
                    <a:pt x="1662" y="192"/>
                  </a:lnTo>
                  <a:lnTo>
                    <a:pt x="1664" y="172"/>
                  </a:lnTo>
                  <a:lnTo>
                    <a:pt x="1664" y="152"/>
                  </a:lnTo>
                  <a:lnTo>
                    <a:pt x="1664" y="152"/>
                  </a:lnTo>
                  <a:close/>
                  <a:moveTo>
                    <a:pt x="1568" y="156"/>
                  </a:moveTo>
                  <a:lnTo>
                    <a:pt x="1568" y="156"/>
                  </a:lnTo>
                  <a:lnTo>
                    <a:pt x="1566" y="192"/>
                  </a:lnTo>
                  <a:lnTo>
                    <a:pt x="1564" y="208"/>
                  </a:lnTo>
                  <a:lnTo>
                    <a:pt x="1560" y="222"/>
                  </a:lnTo>
                  <a:lnTo>
                    <a:pt x="1556" y="236"/>
                  </a:lnTo>
                  <a:lnTo>
                    <a:pt x="1550" y="248"/>
                  </a:lnTo>
                  <a:lnTo>
                    <a:pt x="1542" y="258"/>
                  </a:lnTo>
                  <a:lnTo>
                    <a:pt x="1536" y="268"/>
                  </a:lnTo>
                  <a:lnTo>
                    <a:pt x="1536" y="268"/>
                  </a:lnTo>
                  <a:lnTo>
                    <a:pt x="1526" y="276"/>
                  </a:lnTo>
                  <a:lnTo>
                    <a:pt x="1516" y="282"/>
                  </a:lnTo>
                  <a:lnTo>
                    <a:pt x="1506" y="288"/>
                  </a:lnTo>
                  <a:lnTo>
                    <a:pt x="1494" y="292"/>
                  </a:lnTo>
                  <a:lnTo>
                    <a:pt x="1482" y="296"/>
                  </a:lnTo>
                  <a:lnTo>
                    <a:pt x="1468" y="298"/>
                  </a:lnTo>
                  <a:lnTo>
                    <a:pt x="1438" y="300"/>
                  </a:lnTo>
                  <a:lnTo>
                    <a:pt x="1438" y="300"/>
                  </a:lnTo>
                  <a:lnTo>
                    <a:pt x="1418" y="300"/>
                  </a:lnTo>
                  <a:lnTo>
                    <a:pt x="1418" y="300"/>
                  </a:lnTo>
                  <a:lnTo>
                    <a:pt x="1394" y="298"/>
                  </a:lnTo>
                  <a:lnTo>
                    <a:pt x="1394" y="56"/>
                  </a:lnTo>
                  <a:lnTo>
                    <a:pt x="1394" y="56"/>
                  </a:lnTo>
                  <a:lnTo>
                    <a:pt x="1394" y="46"/>
                  </a:lnTo>
                  <a:lnTo>
                    <a:pt x="1398" y="38"/>
                  </a:lnTo>
                  <a:lnTo>
                    <a:pt x="1398" y="38"/>
                  </a:lnTo>
                  <a:lnTo>
                    <a:pt x="1404" y="34"/>
                  </a:lnTo>
                  <a:lnTo>
                    <a:pt x="1410" y="30"/>
                  </a:lnTo>
                  <a:lnTo>
                    <a:pt x="1410" y="30"/>
                  </a:lnTo>
                  <a:lnTo>
                    <a:pt x="1426" y="26"/>
                  </a:lnTo>
                  <a:lnTo>
                    <a:pt x="1426" y="26"/>
                  </a:lnTo>
                  <a:lnTo>
                    <a:pt x="1444" y="24"/>
                  </a:lnTo>
                  <a:lnTo>
                    <a:pt x="1444" y="24"/>
                  </a:lnTo>
                  <a:lnTo>
                    <a:pt x="1472" y="26"/>
                  </a:lnTo>
                  <a:lnTo>
                    <a:pt x="1484" y="28"/>
                  </a:lnTo>
                  <a:lnTo>
                    <a:pt x="1496" y="32"/>
                  </a:lnTo>
                  <a:lnTo>
                    <a:pt x="1508" y="38"/>
                  </a:lnTo>
                  <a:lnTo>
                    <a:pt x="1518" y="44"/>
                  </a:lnTo>
                  <a:lnTo>
                    <a:pt x="1526" y="50"/>
                  </a:lnTo>
                  <a:lnTo>
                    <a:pt x="1536" y="60"/>
                  </a:lnTo>
                  <a:lnTo>
                    <a:pt x="1536" y="60"/>
                  </a:lnTo>
                  <a:lnTo>
                    <a:pt x="1544" y="68"/>
                  </a:lnTo>
                  <a:lnTo>
                    <a:pt x="1550" y="78"/>
                  </a:lnTo>
                  <a:lnTo>
                    <a:pt x="1556" y="90"/>
                  </a:lnTo>
                  <a:lnTo>
                    <a:pt x="1560" y="102"/>
                  </a:lnTo>
                  <a:lnTo>
                    <a:pt x="1566" y="128"/>
                  </a:lnTo>
                  <a:lnTo>
                    <a:pt x="1568" y="156"/>
                  </a:lnTo>
                  <a:lnTo>
                    <a:pt x="1568" y="156"/>
                  </a:lnTo>
                  <a:close/>
                  <a:moveTo>
                    <a:pt x="624" y="566"/>
                  </a:moveTo>
                  <a:lnTo>
                    <a:pt x="624" y="566"/>
                  </a:lnTo>
                  <a:lnTo>
                    <a:pt x="530" y="566"/>
                  </a:lnTo>
                  <a:lnTo>
                    <a:pt x="842" y="12"/>
                  </a:lnTo>
                  <a:lnTo>
                    <a:pt x="842" y="12"/>
                  </a:lnTo>
                  <a:lnTo>
                    <a:pt x="818" y="12"/>
                  </a:lnTo>
                  <a:lnTo>
                    <a:pt x="818" y="12"/>
                  </a:lnTo>
                  <a:lnTo>
                    <a:pt x="800" y="12"/>
                  </a:lnTo>
                  <a:lnTo>
                    <a:pt x="800" y="12"/>
                  </a:lnTo>
                  <a:lnTo>
                    <a:pt x="780" y="12"/>
                  </a:lnTo>
                  <a:lnTo>
                    <a:pt x="780" y="12"/>
                  </a:lnTo>
                  <a:lnTo>
                    <a:pt x="758" y="12"/>
                  </a:lnTo>
                  <a:lnTo>
                    <a:pt x="758" y="12"/>
                  </a:lnTo>
                  <a:lnTo>
                    <a:pt x="668" y="10"/>
                  </a:lnTo>
                  <a:lnTo>
                    <a:pt x="668" y="10"/>
                  </a:lnTo>
                  <a:lnTo>
                    <a:pt x="576" y="8"/>
                  </a:lnTo>
                  <a:lnTo>
                    <a:pt x="576" y="8"/>
                  </a:lnTo>
                  <a:lnTo>
                    <a:pt x="520" y="10"/>
                  </a:lnTo>
                  <a:lnTo>
                    <a:pt x="520" y="10"/>
                  </a:lnTo>
                  <a:lnTo>
                    <a:pt x="466" y="12"/>
                  </a:lnTo>
                  <a:lnTo>
                    <a:pt x="458" y="122"/>
                  </a:lnTo>
                  <a:lnTo>
                    <a:pt x="466" y="122"/>
                  </a:lnTo>
                  <a:lnTo>
                    <a:pt x="466" y="122"/>
                  </a:lnTo>
                  <a:lnTo>
                    <a:pt x="470" y="104"/>
                  </a:lnTo>
                  <a:lnTo>
                    <a:pt x="474" y="86"/>
                  </a:lnTo>
                  <a:lnTo>
                    <a:pt x="482" y="70"/>
                  </a:lnTo>
                  <a:lnTo>
                    <a:pt x="490" y="56"/>
                  </a:lnTo>
                  <a:lnTo>
                    <a:pt x="490" y="56"/>
                  </a:lnTo>
                  <a:lnTo>
                    <a:pt x="502" y="44"/>
                  </a:lnTo>
                  <a:lnTo>
                    <a:pt x="514" y="34"/>
                  </a:lnTo>
                  <a:lnTo>
                    <a:pt x="530" y="28"/>
                  </a:lnTo>
                  <a:lnTo>
                    <a:pt x="548" y="26"/>
                  </a:lnTo>
                  <a:lnTo>
                    <a:pt x="548" y="26"/>
                  </a:lnTo>
                  <a:lnTo>
                    <a:pt x="572" y="24"/>
                  </a:lnTo>
                  <a:lnTo>
                    <a:pt x="572" y="24"/>
                  </a:lnTo>
                  <a:lnTo>
                    <a:pt x="604" y="24"/>
                  </a:lnTo>
                  <a:lnTo>
                    <a:pt x="604" y="24"/>
                  </a:lnTo>
                  <a:lnTo>
                    <a:pt x="654" y="24"/>
                  </a:lnTo>
                  <a:lnTo>
                    <a:pt x="654" y="24"/>
                  </a:lnTo>
                  <a:lnTo>
                    <a:pt x="738" y="28"/>
                  </a:lnTo>
                  <a:lnTo>
                    <a:pt x="426" y="582"/>
                  </a:lnTo>
                  <a:lnTo>
                    <a:pt x="426" y="582"/>
                  </a:lnTo>
                  <a:lnTo>
                    <a:pt x="448" y="582"/>
                  </a:lnTo>
                  <a:lnTo>
                    <a:pt x="448" y="582"/>
                  </a:lnTo>
                  <a:lnTo>
                    <a:pt x="474" y="580"/>
                  </a:lnTo>
                  <a:lnTo>
                    <a:pt x="474" y="580"/>
                  </a:lnTo>
                  <a:lnTo>
                    <a:pt x="502" y="580"/>
                  </a:lnTo>
                  <a:lnTo>
                    <a:pt x="502" y="580"/>
                  </a:lnTo>
                  <a:lnTo>
                    <a:pt x="528" y="580"/>
                  </a:lnTo>
                  <a:lnTo>
                    <a:pt x="528" y="580"/>
                  </a:lnTo>
                  <a:lnTo>
                    <a:pt x="628" y="582"/>
                  </a:lnTo>
                  <a:lnTo>
                    <a:pt x="628" y="582"/>
                  </a:lnTo>
                  <a:lnTo>
                    <a:pt x="744" y="582"/>
                  </a:lnTo>
                  <a:lnTo>
                    <a:pt x="744" y="582"/>
                  </a:lnTo>
                  <a:lnTo>
                    <a:pt x="792" y="582"/>
                  </a:lnTo>
                  <a:lnTo>
                    <a:pt x="792" y="582"/>
                  </a:lnTo>
                  <a:lnTo>
                    <a:pt x="838" y="582"/>
                  </a:lnTo>
                  <a:lnTo>
                    <a:pt x="846" y="458"/>
                  </a:lnTo>
                  <a:lnTo>
                    <a:pt x="836" y="458"/>
                  </a:lnTo>
                  <a:lnTo>
                    <a:pt x="836" y="458"/>
                  </a:lnTo>
                  <a:lnTo>
                    <a:pt x="832" y="484"/>
                  </a:lnTo>
                  <a:lnTo>
                    <a:pt x="824" y="508"/>
                  </a:lnTo>
                  <a:lnTo>
                    <a:pt x="814" y="526"/>
                  </a:lnTo>
                  <a:lnTo>
                    <a:pt x="802" y="542"/>
                  </a:lnTo>
                  <a:lnTo>
                    <a:pt x="802" y="542"/>
                  </a:lnTo>
                  <a:lnTo>
                    <a:pt x="786" y="552"/>
                  </a:lnTo>
                  <a:lnTo>
                    <a:pt x="766" y="560"/>
                  </a:lnTo>
                  <a:lnTo>
                    <a:pt x="744" y="566"/>
                  </a:lnTo>
                  <a:lnTo>
                    <a:pt x="718" y="566"/>
                  </a:lnTo>
                  <a:lnTo>
                    <a:pt x="718" y="566"/>
                  </a:lnTo>
                  <a:lnTo>
                    <a:pt x="708" y="566"/>
                  </a:lnTo>
                  <a:lnTo>
                    <a:pt x="708" y="566"/>
                  </a:lnTo>
                  <a:lnTo>
                    <a:pt x="680" y="566"/>
                  </a:lnTo>
                  <a:lnTo>
                    <a:pt x="680" y="566"/>
                  </a:lnTo>
                  <a:lnTo>
                    <a:pt x="624" y="566"/>
                  </a:lnTo>
                  <a:lnTo>
                    <a:pt x="624" y="566"/>
                  </a:lnTo>
                  <a:close/>
                  <a:moveTo>
                    <a:pt x="350" y="496"/>
                  </a:moveTo>
                  <a:lnTo>
                    <a:pt x="350" y="496"/>
                  </a:lnTo>
                  <a:lnTo>
                    <a:pt x="356" y="480"/>
                  </a:lnTo>
                  <a:lnTo>
                    <a:pt x="360" y="464"/>
                  </a:lnTo>
                  <a:lnTo>
                    <a:pt x="362" y="448"/>
                  </a:lnTo>
                  <a:lnTo>
                    <a:pt x="364" y="430"/>
                  </a:lnTo>
                  <a:lnTo>
                    <a:pt x="364" y="430"/>
                  </a:lnTo>
                  <a:lnTo>
                    <a:pt x="364" y="412"/>
                  </a:lnTo>
                  <a:lnTo>
                    <a:pt x="362" y="396"/>
                  </a:lnTo>
                  <a:lnTo>
                    <a:pt x="358" y="382"/>
                  </a:lnTo>
                  <a:lnTo>
                    <a:pt x="354" y="368"/>
                  </a:lnTo>
                  <a:lnTo>
                    <a:pt x="354" y="368"/>
                  </a:lnTo>
                  <a:lnTo>
                    <a:pt x="342" y="344"/>
                  </a:lnTo>
                  <a:lnTo>
                    <a:pt x="326" y="322"/>
                  </a:lnTo>
                  <a:lnTo>
                    <a:pt x="326" y="322"/>
                  </a:lnTo>
                  <a:lnTo>
                    <a:pt x="308" y="304"/>
                  </a:lnTo>
                  <a:lnTo>
                    <a:pt x="286" y="288"/>
                  </a:lnTo>
                  <a:lnTo>
                    <a:pt x="286" y="288"/>
                  </a:lnTo>
                  <a:lnTo>
                    <a:pt x="262" y="272"/>
                  </a:lnTo>
                  <a:lnTo>
                    <a:pt x="236" y="258"/>
                  </a:lnTo>
                  <a:lnTo>
                    <a:pt x="236" y="258"/>
                  </a:lnTo>
                  <a:lnTo>
                    <a:pt x="210" y="246"/>
                  </a:lnTo>
                  <a:lnTo>
                    <a:pt x="182" y="234"/>
                  </a:lnTo>
                  <a:lnTo>
                    <a:pt x="182" y="234"/>
                  </a:lnTo>
                  <a:lnTo>
                    <a:pt x="154" y="222"/>
                  </a:lnTo>
                  <a:lnTo>
                    <a:pt x="128" y="208"/>
                  </a:lnTo>
                  <a:lnTo>
                    <a:pt x="128" y="208"/>
                  </a:lnTo>
                  <a:lnTo>
                    <a:pt x="116" y="200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86" y="174"/>
                  </a:lnTo>
                  <a:lnTo>
                    <a:pt x="86" y="174"/>
                  </a:lnTo>
                  <a:lnTo>
                    <a:pt x="80" y="162"/>
                  </a:lnTo>
                  <a:lnTo>
                    <a:pt x="74" y="150"/>
                  </a:lnTo>
                  <a:lnTo>
                    <a:pt x="72" y="136"/>
                  </a:lnTo>
                  <a:lnTo>
                    <a:pt x="70" y="120"/>
                  </a:lnTo>
                  <a:lnTo>
                    <a:pt x="70" y="120"/>
                  </a:lnTo>
                  <a:lnTo>
                    <a:pt x="72" y="100"/>
                  </a:lnTo>
                  <a:lnTo>
                    <a:pt x="78" y="80"/>
                  </a:lnTo>
                  <a:lnTo>
                    <a:pt x="78" y="80"/>
                  </a:lnTo>
                  <a:lnTo>
                    <a:pt x="88" y="62"/>
                  </a:lnTo>
                  <a:lnTo>
                    <a:pt x="100" y="46"/>
                  </a:lnTo>
                  <a:lnTo>
                    <a:pt x="100" y="46"/>
                  </a:lnTo>
                  <a:lnTo>
                    <a:pt x="114" y="34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52" y="18"/>
                  </a:lnTo>
                  <a:lnTo>
                    <a:pt x="174" y="16"/>
                  </a:lnTo>
                  <a:lnTo>
                    <a:pt x="174" y="16"/>
                  </a:lnTo>
                  <a:lnTo>
                    <a:pt x="188" y="16"/>
                  </a:lnTo>
                  <a:lnTo>
                    <a:pt x="200" y="18"/>
                  </a:lnTo>
                  <a:lnTo>
                    <a:pt x="214" y="22"/>
                  </a:lnTo>
                  <a:lnTo>
                    <a:pt x="226" y="26"/>
                  </a:lnTo>
                  <a:lnTo>
                    <a:pt x="226" y="26"/>
                  </a:lnTo>
                  <a:lnTo>
                    <a:pt x="236" y="34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66" y="58"/>
                  </a:lnTo>
                  <a:lnTo>
                    <a:pt x="266" y="58"/>
                  </a:lnTo>
                  <a:lnTo>
                    <a:pt x="282" y="78"/>
                  </a:lnTo>
                  <a:lnTo>
                    <a:pt x="294" y="100"/>
                  </a:lnTo>
                  <a:lnTo>
                    <a:pt x="294" y="100"/>
                  </a:lnTo>
                  <a:lnTo>
                    <a:pt x="304" y="124"/>
                  </a:lnTo>
                  <a:lnTo>
                    <a:pt x="308" y="148"/>
                  </a:lnTo>
                  <a:lnTo>
                    <a:pt x="318" y="148"/>
                  </a:lnTo>
                  <a:lnTo>
                    <a:pt x="318" y="148"/>
                  </a:lnTo>
                  <a:lnTo>
                    <a:pt x="316" y="110"/>
                  </a:lnTo>
                  <a:lnTo>
                    <a:pt x="316" y="110"/>
                  </a:lnTo>
                  <a:lnTo>
                    <a:pt x="314" y="74"/>
                  </a:lnTo>
                  <a:lnTo>
                    <a:pt x="314" y="74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6" y="12"/>
                  </a:lnTo>
                  <a:lnTo>
                    <a:pt x="306" y="12"/>
                  </a:lnTo>
                  <a:lnTo>
                    <a:pt x="288" y="44"/>
                  </a:lnTo>
                  <a:lnTo>
                    <a:pt x="288" y="44"/>
                  </a:lnTo>
                  <a:lnTo>
                    <a:pt x="276" y="34"/>
                  </a:lnTo>
                  <a:lnTo>
                    <a:pt x="262" y="26"/>
                  </a:lnTo>
                  <a:lnTo>
                    <a:pt x="248" y="18"/>
                  </a:lnTo>
                  <a:lnTo>
                    <a:pt x="232" y="12"/>
                  </a:lnTo>
                  <a:lnTo>
                    <a:pt x="232" y="12"/>
                  </a:lnTo>
                  <a:lnTo>
                    <a:pt x="218" y="6"/>
                  </a:lnTo>
                  <a:lnTo>
                    <a:pt x="202" y="4"/>
                  </a:lnTo>
                  <a:lnTo>
                    <a:pt x="186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54" y="0"/>
                  </a:lnTo>
                  <a:lnTo>
                    <a:pt x="140" y="4"/>
                  </a:lnTo>
                  <a:lnTo>
                    <a:pt x="124" y="6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96" y="18"/>
                  </a:lnTo>
                  <a:lnTo>
                    <a:pt x="82" y="26"/>
                  </a:lnTo>
                  <a:lnTo>
                    <a:pt x="70" y="3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48" y="56"/>
                  </a:lnTo>
                  <a:lnTo>
                    <a:pt x="38" y="66"/>
                  </a:lnTo>
                  <a:lnTo>
                    <a:pt x="30" y="78"/>
                  </a:lnTo>
                  <a:lnTo>
                    <a:pt x="24" y="92"/>
                  </a:lnTo>
                  <a:lnTo>
                    <a:pt x="24" y="92"/>
                  </a:lnTo>
                  <a:lnTo>
                    <a:pt x="18" y="106"/>
                  </a:lnTo>
                  <a:lnTo>
                    <a:pt x="14" y="120"/>
                  </a:lnTo>
                  <a:lnTo>
                    <a:pt x="10" y="136"/>
                  </a:lnTo>
                  <a:lnTo>
                    <a:pt x="10" y="150"/>
                  </a:lnTo>
                  <a:lnTo>
                    <a:pt x="10" y="150"/>
                  </a:lnTo>
                  <a:lnTo>
                    <a:pt x="10" y="168"/>
                  </a:lnTo>
                  <a:lnTo>
                    <a:pt x="14" y="184"/>
                  </a:lnTo>
                  <a:lnTo>
                    <a:pt x="18" y="200"/>
                  </a:lnTo>
                  <a:lnTo>
                    <a:pt x="22" y="214"/>
                  </a:lnTo>
                  <a:lnTo>
                    <a:pt x="22" y="214"/>
                  </a:lnTo>
                  <a:lnTo>
                    <a:pt x="30" y="226"/>
                  </a:lnTo>
                  <a:lnTo>
                    <a:pt x="38" y="238"/>
                  </a:lnTo>
                  <a:lnTo>
                    <a:pt x="46" y="250"/>
                  </a:lnTo>
                  <a:lnTo>
                    <a:pt x="56" y="260"/>
                  </a:lnTo>
                  <a:lnTo>
                    <a:pt x="56" y="260"/>
                  </a:lnTo>
                  <a:lnTo>
                    <a:pt x="78" y="280"/>
                  </a:lnTo>
                  <a:lnTo>
                    <a:pt x="104" y="296"/>
                  </a:lnTo>
                  <a:lnTo>
                    <a:pt x="104" y="296"/>
                  </a:lnTo>
                  <a:lnTo>
                    <a:pt x="130" y="312"/>
                  </a:lnTo>
                  <a:lnTo>
                    <a:pt x="158" y="324"/>
                  </a:lnTo>
                  <a:lnTo>
                    <a:pt x="158" y="324"/>
                  </a:lnTo>
                  <a:lnTo>
                    <a:pt x="206" y="348"/>
                  </a:lnTo>
                  <a:lnTo>
                    <a:pt x="206" y="348"/>
                  </a:lnTo>
                  <a:lnTo>
                    <a:pt x="228" y="362"/>
                  </a:lnTo>
                  <a:lnTo>
                    <a:pt x="250" y="376"/>
                  </a:lnTo>
                  <a:lnTo>
                    <a:pt x="250" y="376"/>
                  </a:lnTo>
                  <a:lnTo>
                    <a:pt x="268" y="394"/>
                  </a:lnTo>
                  <a:lnTo>
                    <a:pt x="282" y="412"/>
                  </a:lnTo>
                  <a:lnTo>
                    <a:pt x="282" y="412"/>
                  </a:lnTo>
                  <a:lnTo>
                    <a:pt x="288" y="424"/>
                  </a:lnTo>
                  <a:lnTo>
                    <a:pt x="292" y="434"/>
                  </a:lnTo>
                  <a:lnTo>
                    <a:pt x="294" y="446"/>
                  </a:lnTo>
                  <a:lnTo>
                    <a:pt x="296" y="460"/>
                  </a:lnTo>
                  <a:lnTo>
                    <a:pt x="296" y="460"/>
                  </a:lnTo>
                  <a:lnTo>
                    <a:pt x="294" y="472"/>
                  </a:lnTo>
                  <a:lnTo>
                    <a:pt x="294" y="484"/>
                  </a:lnTo>
                  <a:lnTo>
                    <a:pt x="290" y="496"/>
                  </a:lnTo>
                  <a:lnTo>
                    <a:pt x="286" y="506"/>
                  </a:lnTo>
                  <a:lnTo>
                    <a:pt x="286" y="506"/>
                  </a:lnTo>
                  <a:lnTo>
                    <a:pt x="274" y="526"/>
                  </a:lnTo>
                  <a:lnTo>
                    <a:pt x="258" y="544"/>
                  </a:lnTo>
                  <a:lnTo>
                    <a:pt x="258" y="544"/>
                  </a:lnTo>
                  <a:lnTo>
                    <a:pt x="240" y="558"/>
                  </a:lnTo>
                  <a:lnTo>
                    <a:pt x="218" y="568"/>
                  </a:lnTo>
                  <a:lnTo>
                    <a:pt x="218" y="568"/>
                  </a:lnTo>
                  <a:lnTo>
                    <a:pt x="194" y="574"/>
                  </a:lnTo>
                  <a:lnTo>
                    <a:pt x="168" y="576"/>
                  </a:lnTo>
                  <a:lnTo>
                    <a:pt x="168" y="576"/>
                  </a:lnTo>
                  <a:lnTo>
                    <a:pt x="150" y="576"/>
                  </a:lnTo>
                  <a:lnTo>
                    <a:pt x="134" y="572"/>
                  </a:lnTo>
                  <a:lnTo>
                    <a:pt x="118" y="568"/>
                  </a:lnTo>
                  <a:lnTo>
                    <a:pt x="104" y="562"/>
                  </a:lnTo>
                  <a:lnTo>
                    <a:pt x="104" y="562"/>
                  </a:lnTo>
                  <a:lnTo>
                    <a:pt x="90" y="556"/>
                  </a:lnTo>
                  <a:lnTo>
                    <a:pt x="78" y="546"/>
                  </a:lnTo>
                  <a:lnTo>
                    <a:pt x="66" y="538"/>
                  </a:lnTo>
                  <a:lnTo>
                    <a:pt x="56" y="526"/>
                  </a:lnTo>
                  <a:lnTo>
                    <a:pt x="56" y="526"/>
                  </a:lnTo>
                  <a:lnTo>
                    <a:pt x="46" y="516"/>
                  </a:lnTo>
                  <a:lnTo>
                    <a:pt x="38" y="502"/>
                  </a:lnTo>
                  <a:lnTo>
                    <a:pt x="30" y="490"/>
                  </a:lnTo>
                  <a:lnTo>
                    <a:pt x="24" y="476"/>
                  </a:lnTo>
                  <a:lnTo>
                    <a:pt x="24" y="476"/>
                  </a:lnTo>
                  <a:lnTo>
                    <a:pt x="18" y="460"/>
                  </a:lnTo>
                  <a:lnTo>
                    <a:pt x="14" y="446"/>
                  </a:lnTo>
                  <a:lnTo>
                    <a:pt x="12" y="430"/>
                  </a:lnTo>
                  <a:lnTo>
                    <a:pt x="10" y="414"/>
                  </a:lnTo>
                  <a:lnTo>
                    <a:pt x="0" y="414"/>
                  </a:lnTo>
                  <a:lnTo>
                    <a:pt x="0" y="414"/>
                  </a:lnTo>
                  <a:lnTo>
                    <a:pt x="2" y="462"/>
                  </a:lnTo>
                  <a:lnTo>
                    <a:pt x="2" y="462"/>
                  </a:lnTo>
                  <a:lnTo>
                    <a:pt x="2" y="500"/>
                  </a:lnTo>
                  <a:lnTo>
                    <a:pt x="2" y="500"/>
                  </a:lnTo>
                  <a:lnTo>
                    <a:pt x="2" y="532"/>
                  </a:lnTo>
                  <a:lnTo>
                    <a:pt x="2" y="532"/>
                  </a:lnTo>
                  <a:lnTo>
                    <a:pt x="0" y="574"/>
                  </a:lnTo>
                  <a:lnTo>
                    <a:pt x="10" y="574"/>
                  </a:lnTo>
                  <a:lnTo>
                    <a:pt x="28" y="542"/>
                  </a:lnTo>
                  <a:lnTo>
                    <a:pt x="28" y="542"/>
                  </a:lnTo>
                  <a:lnTo>
                    <a:pt x="62" y="562"/>
                  </a:lnTo>
                  <a:lnTo>
                    <a:pt x="96" y="578"/>
                  </a:lnTo>
                  <a:lnTo>
                    <a:pt x="96" y="578"/>
                  </a:lnTo>
                  <a:lnTo>
                    <a:pt x="114" y="584"/>
                  </a:lnTo>
                  <a:lnTo>
                    <a:pt x="132" y="588"/>
                  </a:lnTo>
                  <a:lnTo>
                    <a:pt x="152" y="590"/>
                  </a:lnTo>
                  <a:lnTo>
                    <a:pt x="172" y="592"/>
                  </a:lnTo>
                  <a:lnTo>
                    <a:pt x="172" y="592"/>
                  </a:lnTo>
                  <a:lnTo>
                    <a:pt x="192" y="590"/>
                  </a:lnTo>
                  <a:lnTo>
                    <a:pt x="212" y="588"/>
                  </a:lnTo>
                  <a:lnTo>
                    <a:pt x="230" y="584"/>
                  </a:lnTo>
                  <a:lnTo>
                    <a:pt x="248" y="580"/>
                  </a:lnTo>
                  <a:lnTo>
                    <a:pt x="248" y="580"/>
                  </a:lnTo>
                  <a:lnTo>
                    <a:pt x="266" y="574"/>
                  </a:lnTo>
                  <a:lnTo>
                    <a:pt x="282" y="566"/>
                  </a:lnTo>
                  <a:lnTo>
                    <a:pt x="296" y="556"/>
                  </a:lnTo>
                  <a:lnTo>
                    <a:pt x="310" y="546"/>
                  </a:lnTo>
                  <a:lnTo>
                    <a:pt x="310" y="546"/>
                  </a:lnTo>
                  <a:lnTo>
                    <a:pt x="322" y="536"/>
                  </a:lnTo>
                  <a:lnTo>
                    <a:pt x="332" y="524"/>
                  </a:lnTo>
                  <a:lnTo>
                    <a:pt x="342" y="510"/>
                  </a:lnTo>
                  <a:lnTo>
                    <a:pt x="350" y="496"/>
                  </a:lnTo>
                  <a:lnTo>
                    <a:pt x="350" y="496"/>
                  </a:lnTo>
                  <a:close/>
                </a:path>
              </a:pathLst>
            </a:custGeom>
            <a:solidFill>
              <a:srgbClr val="D4CC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8762454" y="2979291"/>
              <a:ext cx="508000" cy="527050"/>
            </a:xfrm>
            <a:custGeom>
              <a:avLst/>
              <a:gdLst/>
              <a:ahLst/>
              <a:cxnLst>
                <a:cxn ang="0">
                  <a:pos x="314" y="26"/>
                </a:cxn>
                <a:cxn ang="0">
                  <a:pos x="288" y="12"/>
                </a:cxn>
                <a:cxn ang="0">
                  <a:pos x="262" y="18"/>
                </a:cxn>
                <a:cxn ang="0">
                  <a:pos x="252" y="34"/>
                </a:cxn>
                <a:cxn ang="0">
                  <a:pos x="258" y="44"/>
                </a:cxn>
                <a:cxn ang="0">
                  <a:pos x="272" y="42"/>
                </a:cxn>
                <a:cxn ang="0">
                  <a:pos x="280" y="24"/>
                </a:cxn>
                <a:cxn ang="0">
                  <a:pos x="288" y="22"/>
                </a:cxn>
                <a:cxn ang="0">
                  <a:pos x="304" y="30"/>
                </a:cxn>
                <a:cxn ang="0">
                  <a:pos x="310" y="58"/>
                </a:cxn>
                <a:cxn ang="0">
                  <a:pos x="290" y="84"/>
                </a:cxn>
                <a:cxn ang="0">
                  <a:pos x="228" y="88"/>
                </a:cxn>
                <a:cxn ang="0">
                  <a:pos x="168" y="90"/>
                </a:cxn>
                <a:cxn ang="0">
                  <a:pos x="140" y="110"/>
                </a:cxn>
                <a:cxn ang="0">
                  <a:pos x="130" y="144"/>
                </a:cxn>
                <a:cxn ang="0">
                  <a:pos x="146" y="170"/>
                </a:cxn>
                <a:cxn ang="0">
                  <a:pos x="166" y="172"/>
                </a:cxn>
                <a:cxn ang="0">
                  <a:pos x="180" y="156"/>
                </a:cxn>
                <a:cxn ang="0">
                  <a:pos x="166" y="142"/>
                </a:cxn>
                <a:cxn ang="0">
                  <a:pos x="150" y="146"/>
                </a:cxn>
                <a:cxn ang="0">
                  <a:pos x="140" y="148"/>
                </a:cxn>
                <a:cxn ang="0">
                  <a:pos x="144" y="128"/>
                </a:cxn>
                <a:cxn ang="0">
                  <a:pos x="168" y="116"/>
                </a:cxn>
                <a:cxn ang="0">
                  <a:pos x="198" y="118"/>
                </a:cxn>
                <a:cxn ang="0">
                  <a:pos x="220" y="134"/>
                </a:cxn>
                <a:cxn ang="0">
                  <a:pos x="222" y="162"/>
                </a:cxn>
                <a:cxn ang="0">
                  <a:pos x="198" y="198"/>
                </a:cxn>
                <a:cxn ang="0">
                  <a:pos x="124" y="220"/>
                </a:cxn>
                <a:cxn ang="0">
                  <a:pos x="66" y="208"/>
                </a:cxn>
                <a:cxn ang="0">
                  <a:pos x="36" y="178"/>
                </a:cxn>
                <a:cxn ang="0">
                  <a:pos x="36" y="124"/>
                </a:cxn>
                <a:cxn ang="0">
                  <a:pos x="64" y="94"/>
                </a:cxn>
                <a:cxn ang="0">
                  <a:pos x="72" y="102"/>
                </a:cxn>
                <a:cxn ang="0">
                  <a:pos x="96" y="108"/>
                </a:cxn>
                <a:cxn ang="0">
                  <a:pos x="108" y="92"/>
                </a:cxn>
                <a:cxn ang="0">
                  <a:pos x="88" y="76"/>
                </a:cxn>
                <a:cxn ang="0">
                  <a:pos x="74" y="78"/>
                </a:cxn>
                <a:cxn ang="0">
                  <a:pos x="70" y="50"/>
                </a:cxn>
                <a:cxn ang="0">
                  <a:pos x="84" y="28"/>
                </a:cxn>
                <a:cxn ang="0">
                  <a:pos x="114" y="14"/>
                </a:cxn>
                <a:cxn ang="0">
                  <a:pos x="128" y="18"/>
                </a:cxn>
                <a:cxn ang="0">
                  <a:pos x="136" y="30"/>
                </a:cxn>
                <a:cxn ang="0">
                  <a:pos x="150" y="32"/>
                </a:cxn>
                <a:cxn ang="0">
                  <a:pos x="156" y="22"/>
                </a:cxn>
                <a:cxn ang="0">
                  <a:pos x="146" y="6"/>
                </a:cxn>
                <a:cxn ang="0">
                  <a:pos x="124" y="0"/>
                </a:cxn>
                <a:cxn ang="0">
                  <a:pos x="76" y="20"/>
                </a:cxn>
                <a:cxn ang="0">
                  <a:pos x="56" y="54"/>
                </a:cxn>
                <a:cxn ang="0">
                  <a:pos x="58" y="86"/>
                </a:cxn>
                <a:cxn ang="0">
                  <a:pos x="16" y="124"/>
                </a:cxn>
                <a:cxn ang="0">
                  <a:pos x="2" y="162"/>
                </a:cxn>
                <a:cxn ang="0">
                  <a:pos x="8" y="208"/>
                </a:cxn>
                <a:cxn ang="0">
                  <a:pos x="60" y="254"/>
                </a:cxn>
                <a:cxn ang="0">
                  <a:pos x="128" y="258"/>
                </a:cxn>
                <a:cxn ang="0">
                  <a:pos x="182" y="240"/>
                </a:cxn>
                <a:cxn ang="0">
                  <a:pos x="222" y="198"/>
                </a:cxn>
                <a:cxn ang="0">
                  <a:pos x="232" y="162"/>
                </a:cxn>
                <a:cxn ang="0">
                  <a:pos x="228" y="130"/>
                </a:cxn>
                <a:cxn ang="0">
                  <a:pos x="244" y="122"/>
                </a:cxn>
                <a:cxn ang="0">
                  <a:pos x="290" y="108"/>
                </a:cxn>
                <a:cxn ang="0">
                  <a:pos x="314" y="76"/>
                </a:cxn>
                <a:cxn ang="0">
                  <a:pos x="26" y="322"/>
                </a:cxn>
              </a:cxnLst>
              <a:rect l="0" t="0" r="r" b="b"/>
              <a:pathLst>
                <a:path w="320" h="332">
                  <a:moveTo>
                    <a:pt x="320" y="50"/>
                  </a:moveTo>
                  <a:lnTo>
                    <a:pt x="320" y="50"/>
                  </a:lnTo>
                  <a:lnTo>
                    <a:pt x="318" y="40"/>
                  </a:lnTo>
                  <a:lnTo>
                    <a:pt x="316" y="34"/>
                  </a:lnTo>
                  <a:lnTo>
                    <a:pt x="314" y="26"/>
                  </a:lnTo>
                  <a:lnTo>
                    <a:pt x="308" y="22"/>
                  </a:lnTo>
                  <a:lnTo>
                    <a:pt x="308" y="22"/>
                  </a:lnTo>
                  <a:lnTo>
                    <a:pt x="302" y="18"/>
                  </a:lnTo>
                  <a:lnTo>
                    <a:pt x="296" y="14"/>
                  </a:lnTo>
                  <a:lnTo>
                    <a:pt x="288" y="12"/>
                  </a:lnTo>
                  <a:lnTo>
                    <a:pt x="280" y="12"/>
                  </a:lnTo>
                  <a:lnTo>
                    <a:pt x="280" y="12"/>
                  </a:lnTo>
                  <a:lnTo>
                    <a:pt x="270" y="14"/>
                  </a:lnTo>
                  <a:lnTo>
                    <a:pt x="270" y="14"/>
                  </a:lnTo>
                  <a:lnTo>
                    <a:pt x="262" y="18"/>
                  </a:lnTo>
                  <a:lnTo>
                    <a:pt x="262" y="18"/>
                  </a:lnTo>
                  <a:lnTo>
                    <a:pt x="254" y="24"/>
                  </a:lnTo>
                  <a:lnTo>
                    <a:pt x="254" y="24"/>
                  </a:lnTo>
                  <a:lnTo>
                    <a:pt x="252" y="28"/>
                  </a:lnTo>
                  <a:lnTo>
                    <a:pt x="252" y="34"/>
                  </a:lnTo>
                  <a:lnTo>
                    <a:pt x="252" y="34"/>
                  </a:lnTo>
                  <a:lnTo>
                    <a:pt x="252" y="38"/>
                  </a:lnTo>
                  <a:lnTo>
                    <a:pt x="254" y="42"/>
                  </a:lnTo>
                  <a:lnTo>
                    <a:pt x="254" y="42"/>
                  </a:lnTo>
                  <a:lnTo>
                    <a:pt x="258" y="44"/>
                  </a:lnTo>
                  <a:lnTo>
                    <a:pt x="264" y="46"/>
                  </a:lnTo>
                  <a:lnTo>
                    <a:pt x="264" y="46"/>
                  </a:lnTo>
                  <a:lnTo>
                    <a:pt x="268" y="44"/>
                  </a:lnTo>
                  <a:lnTo>
                    <a:pt x="272" y="42"/>
                  </a:lnTo>
                  <a:lnTo>
                    <a:pt x="272" y="42"/>
                  </a:lnTo>
                  <a:lnTo>
                    <a:pt x="276" y="36"/>
                  </a:lnTo>
                  <a:lnTo>
                    <a:pt x="276" y="36"/>
                  </a:lnTo>
                  <a:lnTo>
                    <a:pt x="278" y="28"/>
                  </a:lnTo>
                  <a:lnTo>
                    <a:pt x="278" y="28"/>
                  </a:lnTo>
                  <a:lnTo>
                    <a:pt x="280" y="24"/>
                  </a:lnTo>
                  <a:lnTo>
                    <a:pt x="280" y="24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88" y="22"/>
                  </a:lnTo>
                  <a:lnTo>
                    <a:pt x="288" y="22"/>
                  </a:lnTo>
                  <a:lnTo>
                    <a:pt x="294" y="22"/>
                  </a:lnTo>
                  <a:lnTo>
                    <a:pt x="298" y="24"/>
                  </a:lnTo>
                  <a:lnTo>
                    <a:pt x="298" y="24"/>
                  </a:lnTo>
                  <a:lnTo>
                    <a:pt x="304" y="30"/>
                  </a:lnTo>
                  <a:lnTo>
                    <a:pt x="304" y="30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10" y="50"/>
                  </a:lnTo>
                  <a:lnTo>
                    <a:pt x="310" y="50"/>
                  </a:lnTo>
                  <a:lnTo>
                    <a:pt x="310" y="58"/>
                  </a:lnTo>
                  <a:lnTo>
                    <a:pt x="308" y="68"/>
                  </a:lnTo>
                  <a:lnTo>
                    <a:pt x="302" y="74"/>
                  </a:lnTo>
                  <a:lnTo>
                    <a:pt x="296" y="80"/>
                  </a:lnTo>
                  <a:lnTo>
                    <a:pt x="296" y="80"/>
                  </a:lnTo>
                  <a:lnTo>
                    <a:pt x="290" y="84"/>
                  </a:lnTo>
                  <a:lnTo>
                    <a:pt x="282" y="88"/>
                  </a:lnTo>
                  <a:lnTo>
                    <a:pt x="272" y="90"/>
                  </a:lnTo>
                  <a:lnTo>
                    <a:pt x="262" y="90"/>
                  </a:lnTo>
                  <a:lnTo>
                    <a:pt x="262" y="90"/>
                  </a:lnTo>
                  <a:lnTo>
                    <a:pt x="228" y="88"/>
                  </a:lnTo>
                  <a:lnTo>
                    <a:pt x="228" y="88"/>
                  </a:lnTo>
                  <a:lnTo>
                    <a:pt x="194" y="86"/>
                  </a:lnTo>
                  <a:lnTo>
                    <a:pt x="194" y="86"/>
                  </a:lnTo>
                  <a:lnTo>
                    <a:pt x="180" y="86"/>
                  </a:lnTo>
                  <a:lnTo>
                    <a:pt x="168" y="90"/>
                  </a:lnTo>
                  <a:lnTo>
                    <a:pt x="168" y="90"/>
                  </a:lnTo>
                  <a:lnTo>
                    <a:pt x="158" y="94"/>
                  </a:lnTo>
                  <a:lnTo>
                    <a:pt x="148" y="102"/>
                  </a:lnTo>
                  <a:lnTo>
                    <a:pt x="148" y="102"/>
                  </a:lnTo>
                  <a:lnTo>
                    <a:pt x="140" y="110"/>
                  </a:lnTo>
                  <a:lnTo>
                    <a:pt x="134" y="120"/>
                  </a:lnTo>
                  <a:lnTo>
                    <a:pt x="134" y="120"/>
                  </a:lnTo>
                  <a:lnTo>
                    <a:pt x="130" y="130"/>
                  </a:lnTo>
                  <a:lnTo>
                    <a:pt x="130" y="144"/>
                  </a:lnTo>
                  <a:lnTo>
                    <a:pt x="130" y="144"/>
                  </a:lnTo>
                  <a:lnTo>
                    <a:pt x="132" y="154"/>
                  </a:lnTo>
                  <a:lnTo>
                    <a:pt x="132" y="154"/>
                  </a:lnTo>
                  <a:lnTo>
                    <a:pt x="136" y="164"/>
                  </a:lnTo>
                  <a:lnTo>
                    <a:pt x="136" y="164"/>
                  </a:lnTo>
                  <a:lnTo>
                    <a:pt x="146" y="170"/>
                  </a:lnTo>
                  <a:lnTo>
                    <a:pt x="146" y="170"/>
                  </a:lnTo>
                  <a:lnTo>
                    <a:pt x="150" y="174"/>
                  </a:lnTo>
                  <a:lnTo>
                    <a:pt x="158" y="174"/>
                  </a:lnTo>
                  <a:lnTo>
                    <a:pt x="158" y="174"/>
                  </a:lnTo>
                  <a:lnTo>
                    <a:pt x="166" y="172"/>
                  </a:lnTo>
                  <a:lnTo>
                    <a:pt x="174" y="168"/>
                  </a:lnTo>
                  <a:lnTo>
                    <a:pt x="174" y="168"/>
                  </a:lnTo>
                  <a:lnTo>
                    <a:pt x="178" y="162"/>
                  </a:lnTo>
                  <a:lnTo>
                    <a:pt x="180" y="156"/>
                  </a:lnTo>
                  <a:lnTo>
                    <a:pt x="180" y="156"/>
                  </a:lnTo>
                  <a:lnTo>
                    <a:pt x="178" y="150"/>
                  </a:lnTo>
                  <a:lnTo>
                    <a:pt x="176" y="144"/>
                  </a:lnTo>
                  <a:lnTo>
                    <a:pt x="176" y="144"/>
                  </a:lnTo>
                  <a:lnTo>
                    <a:pt x="170" y="142"/>
                  </a:lnTo>
                  <a:lnTo>
                    <a:pt x="166" y="142"/>
                  </a:lnTo>
                  <a:lnTo>
                    <a:pt x="166" y="142"/>
                  </a:lnTo>
                  <a:lnTo>
                    <a:pt x="158" y="144"/>
                  </a:lnTo>
                  <a:lnTo>
                    <a:pt x="158" y="144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46" y="150"/>
                  </a:lnTo>
                  <a:lnTo>
                    <a:pt x="146" y="150"/>
                  </a:lnTo>
                  <a:lnTo>
                    <a:pt x="144" y="152"/>
                  </a:lnTo>
                  <a:lnTo>
                    <a:pt x="144" y="152"/>
                  </a:lnTo>
                  <a:lnTo>
                    <a:pt x="140" y="148"/>
                  </a:lnTo>
                  <a:lnTo>
                    <a:pt x="140" y="148"/>
                  </a:lnTo>
                  <a:lnTo>
                    <a:pt x="140" y="140"/>
                  </a:lnTo>
                  <a:lnTo>
                    <a:pt x="140" y="140"/>
                  </a:lnTo>
                  <a:lnTo>
                    <a:pt x="140" y="134"/>
                  </a:lnTo>
                  <a:lnTo>
                    <a:pt x="144" y="128"/>
                  </a:lnTo>
                  <a:lnTo>
                    <a:pt x="144" y="128"/>
                  </a:lnTo>
                  <a:lnTo>
                    <a:pt x="148" y="124"/>
                  </a:lnTo>
                  <a:lnTo>
                    <a:pt x="154" y="120"/>
                  </a:lnTo>
                  <a:lnTo>
                    <a:pt x="154" y="120"/>
                  </a:lnTo>
                  <a:lnTo>
                    <a:pt x="168" y="116"/>
                  </a:lnTo>
                  <a:lnTo>
                    <a:pt x="168" y="116"/>
                  </a:lnTo>
                  <a:lnTo>
                    <a:pt x="182" y="116"/>
                  </a:lnTo>
                  <a:lnTo>
                    <a:pt x="182" y="116"/>
                  </a:lnTo>
                  <a:lnTo>
                    <a:pt x="198" y="118"/>
                  </a:lnTo>
                  <a:lnTo>
                    <a:pt x="198" y="118"/>
                  </a:lnTo>
                  <a:lnTo>
                    <a:pt x="206" y="120"/>
                  </a:lnTo>
                  <a:lnTo>
                    <a:pt x="212" y="124"/>
                  </a:lnTo>
                  <a:lnTo>
                    <a:pt x="212" y="124"/>
                  </a:lnTo>
                  <a:lnTo>
                    <a:pt x="216" y="128"/>
                  </a:lnTo>
                  <a:lnTo>
                    <a:pt x="220" y="134"/>
                  </a:lnTo>
                  <a:lnTo>
                    <a:pt x="220" y="134"/>
                  </a:lnTo>
                  <a:lnTo>
                    <a:pt x="222" y="142"/>
                  </a:lnTo>
                  <a:lnTo>
                    <a:pt x="224" y="150"/>
                  </a:lnTo>
                  <a:lnTo>
                    <a:pt x="224" y="150"/>
                  </a:lnTo>
                  <a:lnTo>
                    <a:pt x="222" y="162"/>
                  </a:lnTo>
                  <a:lnTo>
                    <a:pt x="218" y="176"/>
                  </a:lnTo>
                  <a:lnTo>
                    <a:pt x="218" y="176"/>
                  </a:lnTo>
                  <a:lnTo>
                    <a:pt x="210" y="188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84" y="206"/>
                  </a:lnTo>
                  <a:lnTo>
                    <a:pt x="168" y="214"/>
                  </a:lnTo>
                  <a:lnTo>
                    <a:pt x="168" y="214"/>
                  </a:lnTo>
                  <a:lnTo>
                    <a:pt x="148" y="218"/>
                  </a:lnTo>
                  <a:lnTo>
                    <a:pt x="124" y="220"/>
                  </a:lnTo>
                  <a:lnTo>
                    <a:pt x="124" y="220"/>
                  </a:lnTo>
                  <a:lnTo>
                    <a:pt x="100" y="218"/>
                  </a:lnTo>
                  <a:lnTo>
                    <a:pt x="82" y="214"/>
                  </a:lnTo>
                  <a:lnTo>
                    <a:pt x="82" y="214"/>
                  </a:lnTo>
                  <a:lnTo>
                    <a:pt x="66" y="208"/>
                  </a:lnTo>
                  <a:lnTo>
                    <a:pt x="52" y="200"/>
                  </a:lnTo>
                  <a:lnTo>
                    <a:pt x="52" y="200"/>
                  </a:lnTo>
                  <a:lnTo>
                    <a:pt x="44" y="190"/>
                  </a:lnTo>
                  <a:lnTo>
                    <a:pt x="36" y="178"/>
                  </a:lnTo>
                  <a:lnTo>
                    <a:pt x="36" y="178"/>
                  </a:lnTo>
                  <a:lnTo>
                    <a:pt x="32" y="164"/>
                  </a:lnTo>
                  <a:lnTo>
                    <a:pt x="30" y="150"/>
                  </a:lnTo>
                  <a:lnTo>
                    <a:pt x="30" y="150"/>
                  </a:lnTo>
                  <a:lnTo>
                    <a:pt x="32" y="132"/>
                  </a:lnTo>
                  <a:lnTo>
                    <a:pt x="36" y="124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4" y="110"/>
                  </a:lnTo>
                  <a:lnTo>
                    <a:pt x="50" y="104"/>
                  </a:lnTo>
                  <a:lnTo>
                    <a:pt x="64" y="94"/>
                  </a:lnTo>
                  <a:lnTo>
                    <a:pt x="64" y="94"/>
                  </a:lnTo>
                  <a:lnTo>
                    <a:pt x="66" y="98"/>
                  </a:lnTo>
                  <a:lnTo>
                    <a:pt x="66" y="98"/>
                  </a:lnTo>
                  <a:lnTo>
                    <a:pt x="72" y="102"/>
                  </a:lnTo>
                  <a:lnTo>
                    <a:pt x="72" y="102"/>
                  </a:lnTo>
                  <a:lnTo>
                    <a:pt x="80" y="106"/>
                  </a:lnTo>
                  <a:lnTo>
                    <a:pt x="80" y="106"/>
                  </a:lnTo>
                  <a:lnTo>
                    <a:pt x="88" y="108"/>
                  </a:lnTo>
                  <a:lnTo>
                    <a:pt x="88" y="108"/>
                  </a:lnTo>
                  <a:lnTo>
                    <a:pt x="96" y="108"/>
                  </a:lnTo>
                  <a:lnTo>
                    <a:pt x="102" y="104"/>
                  </a:lnTo>
                  <a:lnTo>
                    <a:pt x="102" y="104"/>
                  </a:lnTo>
                  <a:lnTo>
                    <a:pt x="108" y="98"/>
                  </a:lnTo>
                  <a:lnTo>
                    <a:pt x="108" y="92"/>
                  </a:lnTo>
                  <a:lnTo>
                    <a:pt x="108" y="92"/>
                  </a:lnTo>
                  <a:lnTo>
                    <a:pt x="108" y="86"/>
                  </a:lnTo>
                  <a:lnTo>
                    <a:pt x="104" y="82"/>
                  </a:lnTo>
                  <a:lnTo>
                    <a:pt x="104" y="82"/>
                  </a:lnTo>
                  <a:lnTo>
                    <a:pt x="98" y="78"/>
                  </a:lnTo>
                  <a:lnTo>
                    <a:pt x="88" y="76"/>
                  </a:lnTo>
                  <a:lnTo>
                    <a:pt x="88" y="76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74" y="78"/>
                  </a:lnTo>
                  <a:lnTo>
                    <a:pt x="74" y="78"/>
                  </a:lnTo>
                  <a:lnTo>
                    <a:pt x="70" y="68"/>
                  </a:lnTo>
                  <a:lnTo>
                    <a:pt x="70" y="68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70" y="5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8" y="34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90" y="22"/>
                  </a:lnTo>
                  <a:lnTo>
                    <a:pt x="98" y="18"/>
                  </a:lnTo>
                  <a:lnTo>
                    <a:pt x="98" y="18"/>
                  </a:lnTo>
                  <a:lnTo>
                    <a:pt x="106" y="16"/>
                  </a:lnTo>
                  <a:lnTo>
                    <a:pt x="114" y="14"/>
                  </a:lnTo>
                  <a:lnTo>
                    <a:pt x="114" y="14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30" y="20"/>
                  </a:lnTo>
                  <a:lnTo>
                    <a:pt x="130" y="20"/>
                  </a:lnTo>
                  <a:lnTo>
                    <a:pt x="132" y="26"/>
                  </a:lnTo>
                  <a:lnTo>
                    <a:pt x="132" y="26"/>
                  </a:lnTo>
                  <a:lnTo>
                    <a:pt x="136" y="30"/>
                  </a:lnTo>
                  <a:lnTo>
                    <a:pt x="136" y="30"/>
                  </a:lnTo>
                  <a:lnTo>
                    <a:pt x="140" y="32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50" y="32"/>
                  </a:lnTo>
                  <a:lnTo>
                    <a:pt x="152" y="30"/>
                  </a:lnTo>
                  <a:lnTo>
                    <a:pt x="152" y="30"/>
                  </a:lnTo>
                  <a:lnTo>
                    <a:pt x="156" y="26"/>
                  </a:lnTo>
                  <a:lnTo>
                    <a:pt x="156" y="22"/>
                  </a:lnTo>
                  <a:lnTo>
                    <a:pt x="156" y="22"/>
                  </a:lnTo>
                  <a:lnTo>
                    <a:pt x="156" y="16"/>
                  </a:lnTo>
                  <a:lnTo>
                    <a:pt x="154" y="12"/>
                  </a:lnTo>
                  <a:lnTo>
                    <a:pt x="154" y="12"/>
                  </a:lnTo>
                  <a:lnTo>
                    <a:pt x="150" y="8"/>
                  </a:lnTo>
                  <a:lnTo>
                    <a:pt x="146" y="6"/>
                  </a:lnTo>
                  <a:lnTo>
                    <a:pt x="146" y="6"/>
                  </a:lnTo>
                  <a:lnTo>
                    <a:pt x="136" y="2"/>
                  </a:lnTo>
                  <a:lnTo>
                    <a:pt x="136" y="2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12" y="2"/>
                  </a:lnTo>
                  <a:lnTo>
                    <a:pt x="100" y="6"/>
                  </a:lnTo>
                  <a:lnTo>
                    <a:pt x="100" y="6"/>
                  </a:lnTo>
                  <a:lnTo>
                    <a:pt x="88" y="12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68" y="30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56" y="54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76"/>
                  </a:lnTo>
                  <a:lnTo>
                    <a:pt x="58" y="86"/>
                  </a:lnTo>
                  <a:lnTo>
                    <a:pt x="58" y="86"/>
                  </a:lnTo>
                  <a:lnTo>
                    <a:pt x="46" y="92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26" y="112"/>
                  </a:lnTo>
                  <a:lnTo>
                    <a:pt x="16" y="124"/>
                  </a:lnTo>
                  <a:lnTo>
                    <a:pt x="16" y="124"/>
                  </a:lnTo>
                  <a:lnTo>
                    <a:pt x="10" y="136"/>
                  </a:lnTo>
                  <a:lnTo>
                    <a:pt x="4" y="148"/>
                  </a:lnTo>
                  <a:lnTo>
                    <a:pt x="4" y="148"/>
                  </a:lnTo>
                  <a:lnTo>
                    <a:pt x="2" y="162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2" y="192"/>
                  </a:lnTo>
                  <a:lnTo>
                    <a:pt x="8" y="208"/>
                  </a:lnTo>
                  <a:lnTo>
                    <a:pt x="8" y="208"/>
                  </a:lnTo>
                  <a:lnTo>
                    <a:pt x="16" y="222"/>
                  </a:lnTo>
                  <a:lnTo>
                    <a:pt x="28" y="234"/>
                  </a:lnTo>
                  <a:lnTo>
                    <a:pt x="28" y="234"/>
                  </a:lnTo>
                  <a:lnTo>
                    <a:pt x="42" y="246"/>
                  </a:lnTo>
                  <a:lnTo>
                    <a:pt x="60" y="254"/>
                  </a:lnTo>
                  <a:lnTo>
                    <a:pt x="60" y="254"/>
                  </a:lnTo>
                  <a:lnTo>
                    <a:pt x="82" y="258"/>
                  </a:lnTo>
                  <a:lnTo>
                    <a:pt x="104" y="260"/>
                  </a:lnTo>
                  <a:lnTo>
                    <a:pt x="104" y="260"/>
                  </a:lnTo>
                  <a:lnTo>
                    <a:pt x="128" y="258"/>
                  </a:lnTo>
                  <a:lnTo>
                    <a:pt x="148" y="254"/>
                  </a:lnTo>
                  <a:lnTo>
                    <a:pt x="148" y="254"/>
                  </a:lnTo>
                  <a:lnTo>
                    <a:pt x="166" y="248"/>
                  </a:lnTo>
                  <a:lnTo>
                    <a:pt x="182" y="240"/>
                  </a:lnTo>
                  <a:lnTo>
                    <a:pt x="182" y="240"/>
                  </a:lnTo>
                  <a:lnTo>
                    <a:pt x="194" y="232"/>
                  </a:lnTo>
                  <a:lnTo>
                    <a:pt x="206" y="220"/>
                  </a:lnTo>
                  <a:lnTo>
                    <a:pt x="206" y="220"/>
                  </a:lnTo>
                  <a:lnTo>
                    <a:pt x="214" y="210"/>
                  </a:lnTo>
                  <a:lnTo>
                    <a:pt x="222" y="198"/>
                  </a:lnTo>
                  <a:lnTo>
                    <a:pt x="222" y="198"/>
                  </a:lnTo>
                  <a:lnTo>
                    <a:pt x="226" y="186"/>
                  </a:lnTo>
                  <a:lnTo>
                    <a:pt x="230" y="174"/>
                  </a:lnTo>
                  <a:lnTo>
                    <a:pt x="230" y="174"/>
                  </a:lnTo>
                  <a:lnTo>
                    <a:pt x="232" y="162"/>
                  </a:lnTo>
                  <a:lnTo>
                    <a:pt x="234" y="152"/>
                  </a:lnTo>
                  <a:lnTo>
                    <a:pt x="234" y="152"/>
                  </a:lnTo>
                  <a:lnTo>
                    <a:pt x="232" y="136"/>
                  </a:lnTo>
                  <a:lnTo>
                    <a:pt x="232" y="136"/>
                  </a:lnTo>
                  <a:lnTo>
                    <a:pt x="228" y="130"/>
                  </a:lnTo>
                  <a:lnTo>
                    <a:pt x="224" y="122"/>
                  </a:lnTo>
                  <a:lnTo>
                    <a:pt x="224" y="122"/>
                  </a:lnTo>
                  <a:lnTo>
                    <a:pt x="234" y="122"/>
                  </a:lnTo>
                  <a:lnTo>
                    <a:pt x="234" y="122"/>
                  </a:lnTo>
                  <a:lnTo>
                    <a:pt x="244" y="122"/>
                  </a:lnTo>
                  <a:lnTo>
                    <a:pt x="244" y="122"/>
                  </a:lnTo>
                  <a:lnTo>
                    <a:pt x="260" y="122"/>
                  </a:lnTo>
                  <a:lnTo>
                    <a:pt x="276" y="116"/>
                  </a:lnTo>
                  <a:lnTo>
                    <a:pt x="276" y="116"/>
                  </a:lnTo>
                  <a:lnTo>
                    <a:pt x="290" y="108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8" y="88"/>
                  </a:lnTo>
                  <a:lnTo>
                    <a:pt x="314" y="76"/>
                  </a:lnTo>
                  <a:lnTo>
                    <a:pt x="314" y="76"/>
                  </a:lnTo>
                  <a:lnTo>
                    <a:pt x="318" y="62"/>
                  </a:lnTo>
                  <a:lnTo>
                    <a:pt x="320" y="50"/>
                  </a:lnTo>
                  <a:lnTo>
                    <a:pt x="320" y="50"/>
                  </a:lnTo>
                  <a:close/>
                  <a:moveTo>
                    <a:pt x="210" y="322"/>
                  </a:moveTo>
                  <a:lnTo>
                    <a:pt x="26" y="322"/>
                  </a:lnTo>
                  <a:lnTo>
                    <a:pt x="26" y="332"/>
                  </a:lnTo>
                  <a:lnTo>
                    <a:pt x="210" y="332"/>
                  </a:lnTo>
                  <a:lnTo>
                    <a:pt x="210" y="322"/>
                  </a:lnTo>
                  <a:lnTo>
                    <a:pt x="210" y="322"/>
                  </a:lnTo>
                  <a:close/>
                </a:path>
              </a:pathLst>
            </a:custGeom>
            <a:solidFill>
              <a:srgbClr val="6871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5000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98510" y="4788810"/>
            <a:ext cx="539552" cy="273844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accent1"/>
                </a:solidFill>
                <a:latin typeface="Mediator Web" pitchFamily="34" charset="-52"/>
                <a:cs typeface="Mediator Web" pitchFamily="34" charset="-52"/>
              </a:defRPr>
            </a:lvl1pPr>
          </a:lstStyle>
          <a:p>
            <a:fld id="{A65D4FB2-32E3-4F70-9423-5B7C25014FE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232" y="101603"/>
            <a:ext cx="7153088" cy="453923"/>
          </a:xfrm>
          <a:prstGeom prst="rect">
            <a:avLst/>
          </a:prstGeom>
        </p:spPr>
        <p:txBody>
          <a:bodyPr/>
          <a:lstStyle>
            <a:lvl1pPr algn="l">
              <a:defRPr sz="2600" b="0">
                <a:solidFill>
                  <a:schemeClr val="bg2"/>
                </a:solidFill>
                <a:latin typeface="Mediator Web" pitchFamily="34" charset="-52"/>
                <a:cs typeface="Mediator Web" pitchFamily="34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3" name="Группа 13"/>
          <p:cNvGrpSpPr/>
          <p:nvPr userDrawn="1"/>
        </p:nvGrpSpPr>
        <p:grpSpPr>
          <a:xfrm>
            <a:off x="7884368" y="176098"/>
            <a:ext cx="864096" cy="307419"/>
            <a:chOff x="7308304" y="2715766"/>
            <a:chExt cx="2641600" cy="939800"/>
          </a:xfrm>
        </p:grpSpPr>
        <p:sp>
          <p:nvSpPr>
            <p:cNvPr id="12" name="Freeform 5"/>
            <p:cNvSpPr>
              <a:spLocks noEditPoints="1"/>
            </p:cNvSpPr>
            <p:nvPr userDrawn="1"/>
          </p:nvSpPr>
          <p:spPr bwMode="auto">
            <a:xfrm>
              <a:off x="7308304" y="2715766"/>
              <a:ext cx="2641600" cy="939800"/>
            </a:xfrm>
            <a:custGeom>
              <a:avLst/>
              <a:gdLst/>
              <a:ahLst/>
              <a:cxnLst>
                <a:cxn ang="0">
                  <a:pos x="1644" y="78"/>
                </a:cxn>
                <a:cxn ang="0">
                  <a:pos x="1566" y="24"/>
                </a:cxn>
                <a:cxn ang="0">
                  <a:pos x="1400" y="10"/>
                </a:cxn>
                <a:cxn ang="0">
                  <a:pos x="1310" y="12"/>
                </a:cxn>
                <a:cxn ang="0">
                  <a:pos x="1264" y="22"/>
                </a:cxn>
                <a:cxn ang="0">
                  <a:pos x="1306" y="60"/>
                </a:cxn>
                <a:cxn ang="0">
                  <a:pos x="1294" y="556"/>
                </a:cxn>
                <a:cxn ang="0">
                  <a:pos x="1238" y="582"/>
                </a:cxn>
                <a:cxn ang="0">
                  <a:pos x="1326" y="578"/>
                </a:cxn>
                <a:cxn ang="0">
                  <a:pos x="1420" y="580"/>
                </a:cxn>
                <a:cxn ang="0">
                  <a:pos x="1424" y="568"/>
                </a:cxn>
                <a:cxn ang="0">
                  <a:pos x="1394" y="518"/>
                </a:cxn>
                <a:cxn ang="0">
                  <a:pos x="1480" y="316"/>
                </a:cxn>
                <a:cxn ang="0">
                  <a:pos x="1610" y="278"/>
                </a:cxn>
                <a:cxn ang="0">
                  <a:pos x="1662" y="192"/>
                </a:cxn>
                <a:cxn ang="0">
                  <a:pos x="1564" y="208"/>
                </a:cxn>
                <a:cxn ang="0">
                  <a:pos x="1526" y="276"/>
                </a:cxn>
                <a:cxn ang="0">
                  <a:pos x="1438" y="300"/>
                </a:cxn>
                <a:cxn ang="0">
                  <a:pos x="1398" y="38"/>
                </a:cxn>
                <a:cxn ang="0">
                  <a:pos x="1444" y="24"/>
                </a:cxn>
                <a:cxn ang="0">
                  <a:pos x="1526" y="50"/>
                </a:cxn>
                <a:cxn ang="0">
                  <a:pos x="1566" y="128"/>
                </a:cxn>
                <a:cxn ang="0">
                  <a:pos x="842" y="12"/>
                </a:cxn>
                <a:cxn ang="0">
                  <a:pos x="758" y="12"/>
                </a:cxn>
                <a:cxn ang="0">
                  <a:pos x="520" y="10"/>
                </a:cxn>
                <a:cxn ang="0">
                  <a:pos x="482" y="70"/>
                </a:cxn>
                <a:cxn ang="0">
                  <a:pos x="548" y="26"/>
                </a:cxn>
                <a:cxn ang="0">
                  <a:pos x="738" y="28"/>
                </a:cxn>
                <a:cxn ang="0">
                  <a:pos x="502" y="580"/>
                </a:cxn>
                <a:cxn ang="0">
                  <a:pos x="744" y="582"/>
                </a:cxn>
                <a:cxn ang="0">
                  <a:pos x="832" y="484"/>
                </a:cxn>
                <a:cxn ang="0">
                  <a:pos x="744" y="566"/>
                </a:cxn>
                <a:cxn ang="0">
                  <a:pos x="624" y="566"/>
                </a:cxn>
                <a:cxn ang="0">
                  <a:pos x="364" y="430"/>
                </a:cxn>
                <a:cxn ang="0">
                  <a:pos x="342" y="344"/>
                </a:cxn>
                <a:cxn ang="0">
                  <a:pos x="236" y="258"/>
                </a:cxn>
                <a:cxn ang="0">
                  <a:pos x="128" y="208"/>
                </a:cxn>
                <a:cxn ang="0">
                  <a:pos x="74" y="150"/>
                </a:cxn>
                <a:cxn ang="0">
                  <a:pos x="88" y="62"/>
                </a:cxn>
                <a:cxn ang="0">
                  <a:pos x="174" y="16"/>
                </a:cxn>
                <a:cxn ang="0">
                  <a:pos x="236" y="34"/>
                </a:cxn>
                <a:cxn ang="0">
                  <a:pos x="294" y="100"/>
                </a:cxn>
                <a:cxn ang="0">
                  <a:pos x="314" y="74"/>
                </a:cxn>
                <a:cxn ang="0">
                  <a:pos x="288" y="44"/>
                </a:cxn>
                <a:cxn ang="0">
                  <a:pos x="202" y="4"/>
                </a:cxn>
                <a:cxn ang="0">
                  <a:pos x="110" y="12"/>
                </a:cxn>
                <a:cxn ang="0">
                  <a:pos x="48" y="56"/>
                </a:cxn>
                <a:cxn ang="0">
                  <a:pos x="10" y="136"/>
                </a:cxn>
                <a:cxn ang="0">
                  <a:pos x="22" y="214"/>
                </a:cxn>
                <a:cxn ang="0">
                  <a:pos x="104" y="296"/>
                </a:cxn>
                <a:cxn ang="0">
                  <a:pos x="228" y="362"/>
                </a:cxn>
                <a:cxn ang="0">
                  <a:pos x="292" y="434"/>
                </a:cxn>
                <a:cxn ang="0">
                  <a:pos x="286" y="506"/>
                </a:cxn>
                <a:cxn ang="0">
                  <a:pos x="218" y="568"/>
                </a:cxn>
                <a:cxn ang="0">
                  <a:pos x="104" y="562"/>
                </a:cxn>
                <a:cxn ang="0">
                  <a:pos x="46" y="516"/>
                </a:cxn>
                <a:cxn ang="0">
                  <a:pos x="12" y="430"/>
                </a:cxn>
                <a:cxn ang="0">
                  <a:pos x="2" y="500"/>
                </a:cxn>
                <a:cxn ang="0">
                  <a:pos x="62" y="562"/>
                </a:cxn>
                <a:cxn ang="0">
                  <a:pos x="172" y="592"/>
                </a:cxn>
                <a:cxn ang="0">
                  <a:pos x="282" y="566"/>
                </a:cxn>
                <a:cxn ang="0">
                  <a:pos x="350" y="496"/>
                </a:cxn>
              </a:cxnLst>
              <a:rect l="0" t="0" r="r" b="b"/>
              <a:pathLst>
                <a:path w="1664" h="592">
                  <a:moveTo>
                    <a:pt x="1664" y="152"/>
                  </a:moveTo>
                  <a:lnTo>
                    <a:pt x="1664" y="152"/>
                  </a:lnTo>
                  <a:lnTo>
                    <a:pt x="1664" y="136"/>
                  </a:lnTo>
                  <a:lnTo>
                    <a:pt x="1662" y="120"/>
                  </a:lnTo>
                  <a:lnTo>
                    <a:pt x="1658" y="104"/>
                  </a:lnTo>
                  <a:lnTo>
                    <a:pt x="1652" y="90"/>
                  </a:lnTo>
                  <a:lnTo>
                    <a:pt x="1644" y="78"/>
                  </a:lnTo>
                  <a:lnTo>
                    <a:pt x="1634" y="66"/>
                  </a:lnTo>
                  <a:lnTo>
                    <a:pt x="1624" y="56"/>
                  </a:lnTo>
                  <a:lnTo>
                    <a:pt x="1612" y="46"/>
                  </a:lnTo>
                  <a:lnTo>
                    <a:pt x="1612" y="46"/>
                  </a:lnTo>
                  <a:lnTo>
                    <a:pt x="1598" y="38"/>
                  </a:lnTo>
                  <a:lnTo>
                    <a:pt x="1582" y="30"/>
                  </a:lnTo>
                  <a:lnTo>
                    <a:pt x="1566" y="24"/>
                  </a:lnTo>
                  <a:lnTo>
                    <a:pt x="1546" y="18"/>
                  </a:lnTo>
                  <a:lnTo>
                    <a:pt x="1526" y="14"/>
                  </a:lnTo>
                  <a:lnTo>
                    <a:pt x="1504" y="10"/>
                  </a:lnTo>
                  <a:lnTo>
                    <a:pt x="1480" y="10"/>
                  </a:lnTo>
                  <a:lnTo>
                    <a:pt x="1456" y="8"/>
                  </a:lnTo>
                  <a:lnTo>
                    <a:pt x="1456" y="8"/>
                  </a:lnTo>
                  <a:lnTo>
                    <a:pt x="1400" y="10"/>
                  </a:lnTo>
                  <a:lnTo>
                    <a:pt x="1400" y="10"/>
                  </a:lnTo>
                  <a:lnTo>
                    <a:pt x="1352" y="12"/>
                  </a:lnTo>
                  <a:lnTo>
                    <a:pt x="1352" y="12"/>
                  </a:lnTo>
                  <a:lnTo>
                    <a:pt x="1332" y="12"/>
                  </a:lnTo>
                  <a:lnTo>
                    <a:pt x="1332" y="12"/>
                  </a:lnTo>
                  <a:lnTo>
                    <a:pt x="1310" y="12"/>
                  </a:lnTo>
                  <a:lnTo>
                    <a:pt x="1310" y="12"/>
                  </a:lnTo>
                  <a:lnTo>
                    <a:pt x="1280" y="12"/>
                  </a:lnTo>
                  <a:lnTo>
                    <a:pt x="1280" y="12"/>
                  </a:lnTo>
                  <a:lnTo>
                    <a:pt x="1238" y="12"/>
                  </a:lnTo>
                  <a:lnTo>
                    <a:pt x="1238" y="20"/>
                  </a:lnTo>
                  <a:lnTo>
                    <a:pt x="1238" y="20"/>
                  </a:lnTo>
                  <a:lnTo>
                    <a:pt x="1264" y="22"/>
                  </a:lnTo>
                  <a:lnTo>
                    <a:pt x="1264" y="22"/>
                  </a:lnTo>
                  <a:lnTo>
                    <a:pt x="1276" y="24"/>
                  </a:lnTo>
                  <a:lnTo>
                    <a:pt x="1286" y="30"/>
                  </a:lnTo>
                  <a:lnTo>
                    <a:pt x="1286" y="30"/>
                  </a:lnTo>
                  <a:lnTo>
                    <a:pt x="1294" y="38"/>
                  </a:lnTo>
                  <a:lnTo>
                    <a:pt x="1302" y="46"/>
                  </a:lnTo>
                  <a:lnTo>
                    <a:pt x="1302" y="46"/>
                  </a:lnTo>
                  <a:lnTo>
                    <a:pt x="1306" y="60"/>
                  </a:lnTo>
                  <a:lnTo>
                    <a:pt x="1306" y="76"/>
                  </a:lnTo>
                  <a:lnTo>
                    <a:pt x="1306" y="518"/>
                  </a:lnTo>
                  <a:lnTo>
                    <a:pt x="1306" y="518"/>
                  </a:lnTo>
                  <a:lnTo>
                    <a:pt x="1306" y="534"/>
                  </a:lnTo>
                  <a:lnTo>
                    <a:pt x="1302" y="546"/>
                  </a:lnTo>
                  <a:lnTo>
                    <a:pt x="1302" y="546"/>
                  </a:lnTo>
                  <a:lnTo>
                    <a:pt x="1294" y="556"/>
                  </a:lnTo>
                  <a:lnTo>
                    <a:pt x="1286" y="562"/>
                  </a:lnTo>
                  <a:lnTo>
                    <a:pt x="1286" y="562"/>
                  </a:lnTo>
                  <a:lnTo>
                    <a:pt x="1276" y="568"/>
                  </a:lnTo>
                  <a:lnTo>
                    <a:pt x="1264" y="570"/>
                  </a:lnTo>
                  <a:lnTo>
                    <a:pt x="1264" y="570"/>
                  </a:lnTo>
                  <a:lnTo>
                    <a:pt x="1238" y="572"/>
                  </a:lnTo>
                  <a:lnTo>
                    <a:pt x="1238" y="582"/>
                  </a:lnTo>
                  <a:lnTo>
                    <a:pt x="1238" y="582"/>
                  </a:lnTo>
                  <a:lnTo>
                    <a:pt x="1280" y="580"/>
                  </a:lnTo>
                  <a:lnTo>
                    <a:pt x="1280" y="580"/>
                  </a:lnTo>
                  <a:lnTo>
                    <a:pt x="1306" y="580"/>
                  </a:lnTo>
                  <a:lnTo>
                    <a:pt x="1306" y="580"/>
                  </a:lnTo>
                  <a:lnTo>
                    <a:pt x="1326" y="578"/>
                  </a:lnTo>
                  <a:lnTo>
                    <a:pt x="1326" y="578"/>
                  </a:lnTo>
                  <a:lnTo>
                    <a:pt x="1350" y="578"/>
                  </a:lnTo>
                  <a:lnTo>
                    <a:pt x="1350" y="578"/>
                  </a:lnTo>
                  <a:lnTo>
                    <a:pt x="1374" y="578"/>
                  </a:lnTo>
                  <a:lnTo>
                    <a:pt x="1374" y="578"/>
                  </a:lnTo>
                  <a:lnTo>
                    <a:pt x="1394" y="580"/>
                  </a:lnTo>
                  <a:lnTo>
                    <a:pt x="1394" y="580"/>
                  </a:lnTo>
                  <a:lnTo>
                    <a:pt x="1420" y="580"/>
                  </a:lnTo>
                  <a:lnTo>
                    <a:pt x="1420" y="580"/>
                  </a:lnTo>
                  <a:lnTo>
                    <a:pt x="1462" y="582"/>
                  </a:lnTo>
                  <a:lnTo>
                    <a:pt x="1462" y="572"/>
                  </a:lnTo>
                  <a:lnTo>
                    <a:pt x="1462" y="572"/>
                  </a:lnTo>
                  <a:lnTo>
                    <a:pt x="1436" y="570"/>
                  </a:lnTo>
                  <a:lnTo>
                    <a:pt x="1436" y="570"/>
                  </a:lnTo>
                  <a:lnTo>
                    <a:pt x="1424" y="568"/>
                  </a:lnTo>
                  <a:lnTo>
                    <a:pt x="1414" y="562"/>
                  </a:lnTo>
                  <a:lnTo>
                    <a:pt x="1414" y="562"/>
                  </a:lnTo>
                  <a:lnTo>
                    <a:pt x="1406" y="556"/>
                  </a:lnTo>
                  <a:lnTo>
                    <a:pt x="1400" y="546"/>
                  </a:lnTo>
                  <a:lnTo>
                    <a:pt x="1400" y="546"/>
                  </a:lnTo>
                  <a:lnTo>
                    <a:pt x="1396" y="534"/>
                  </a:lnTo>
                  <a:lnTo>
                    <a:pt x="1394" y="518"/>
                  </a:lnTo>
                  <a:lnTo>
                    <a:pt x="1394" y="312"/>
                  </a:lnTo>
                  <a:lnTo>
                    <a:pt x="1394" y="312"/>
                  </a:lnTo>
                  <a:lnTo>
                    <a:pt x="1424" y="316"/>
                  </a:lnTo>
                  <a:lnTo>
                    <a:pt x="1424" y="316"/>
                  </a:lnTo>
                  <a:lnTo>
                    <a:pt x="1456" y="316"/>
                  </a:lnTo>
                  <a:lnTo>
                    <a:pt x="1456" y="316"/>
                  </a:lnTo>
                  <a:lnTo>
                    <a:pt x="1480" y="316"/>
                  </a:lnTo>
                  <a:lnTo>
                    <a:pt x="1504" y="314"/>
                  </a:lnTo>
                  <a:lnTo>
                    <a:pt x="1524" y="310"/>
                  </a:lnTo>
                  <a:lnTo>
                    <a:pt x="1544" y="306"/>
                  </a:lnTo>
                  <a:lnTo>
                    <a:pt x="1562" y="302"/>
                  </a:lnTo>
                  <a:lnTo>
                    <a:pt x="1580" y="294"/>
                  </a:lnTo>
                  <a:lnTo>
                    <a:pt x="1596" y="286"/>
                  </a:lnTo>
                  <a:lnTo>
                    <a:pt x="1610" y="278"/>
                  </a:lnTo>
                  <a:lnTo>
                    <a:pt x="1610" y="278"/>
                  </a:lnTo>
                  <a:lnTo>
                    <a:pt x="1622" y="266"/>
                  </a:lnTo>
                  <a:lnTo>
                    <a:pt x="1634" y="254"/>
                  </a:lnTo>
                  <a:lnTo>
                    <a:pt x="1644" y="242"/>
                  </a:lnTo>
                  <a:lnTo>
                    <a:pt x="1650" y="226"/>
                  </a:lnTo>
                  <a:lnTo>
                    <a:pt x="1656" y="210"/>
                  </a:lnTo>
                  <a:lnTo>
                    <a:pt x="1662" y="192"/>
                  </a:lnTo>
                  <a:lnTo>
                    <a:pt x="1664" y="172"/>
                  </a:lnTo>
                  <a:lnTo>
                    <a:pt x="1664" y="152"/>
                  </a:lnTo>
                  <a:lnTo>
                    <a:pt x="1664" y="152"/>
                  </a:lnTo>
                  <a:close/>
                  <a:moveTo>
                    <a:pt x="1568" y="156"/>
                  </a:moveTo>
                  <a:lnTo>
                    <a:pt x="1568" y="156"/>
                  </a:lnTo>
                  <a:lnTo>
                    <a:pt x="1566" y="192"/>
                  </a:lnTo>
                  <a:lnTo>
                    <a:pt x="1564" y="208"/>
                  </a:lnTo>
                  <a:lnTo>
                    <a:pt x="1560" y="222"/>
                  </a:lnTo>
                  <a:lnTo>
                    <a:pt x="1556" y="236"/>
                  </a:lnTo>
                  <a:lnTo>
                    <a:pt x="1550" y="248"/>
                  </a:lnTo>
                  <a:lnTo>
                    <a:pt x="1542" y="258"/>
                  </a:lnTo>
                  <a:lnTo>
                    <a:pt x="1536" y="268"/>
                  </a:lnTo>
                  <a:lnTo>
                    <a:pt x="1536" y="268"/>
                  </a:lnTo>
                  <a:lnTo>
                    <a:pt x="1526" y="276"/>
                  </a:lnTo>
                  <a:lnTo>
                    <a:pt x="1516" y="282"/>
                  </a:lnTo>
                  <a:lnTo>
                    <a:pt x="1506" y="288"/>
                  </a:lnTo>
                  <a:lnTo>
                    <a:pt x="1494" y="292"/>
                  </a:lnTo>
                  <a:lnTo>
                    <a:pt x="1482" y="296"/>
                  </a:lnTo>
                  <a:lnTo>
                    <a:pt x="1468" y="298"/>
                  </a:lnTo>
                  <a:lnTo>
                    <a:pt x="1438" y="300"/>
                  </a:lnTo>
                  <a:lnTo>
                    <a:pt x="1438" y="300"/>
                  </a:lnTo>
                  <a:lnTo>
                    <a:pt x="1418" y="300"/>
                  </a:lnTo>
                  <a:lnTo>
                    <a:pt x="1418" y="300"/>
                  </a:lnTo>
                  <a:lnTo>
                    <a:pt x="1394" y="298"/>
                  </a:lnTo>
                  <a:lnTo>
                    <a:pt x="1394" y="56"/>
                  </a:lnTo>
                  <a:lnTo>
                    <a:pt x="1394" y="56"/>
                  </a:lnTo>
                  <a:lnTo>
                    <a:pt x="1394" y="46"/>
                  </a:lnTo>
                  <a:lnTo>
                    <a:pt x="1398" y="38"/>
                  </a:lnTo>
                  <a:lnTo>
                    <a:pt x="1398" y="38"/>
                  </a:lnTo>
                  <a:lnTo>
                    <a:pt x="1404" y="34"/>
                  </a:lnTo>
                  <a:lnTo>
                    <a:pt x="1410" y="30"/>
                  </a:lnTo>
                  <a:lnTo>
                    <a:pt x="1410" y="30"/>
                  </a:lnTo>
                  <a:lnTo>
                    <a:pt x="1426" y="26"/>
                  </a:lnTo>
                  <a:lnTo>
                    <a:pt x="1426" y="26"/>
                  </a:lnTo>
                  <a:lnTo>
                    <a:pt x="1444" y="24"/>
                  </a:lnTo>
                  <a:lnTo>
                    <a:pt x="1444" y="24"/>
                  </a:lnTo>
                  <a:lnTo>
                    <a:pt x="1472" y="26"/>
                  </a:lnTo>
                  <a:lnTo>
                    <a:pt x="1484" y="28"/>
                  </a:lnTo>
                  <a:lnTo>
                    <a:pt x="1496" y="32"/>
                  </a:lnTo>
                  <a:lnTo>
                    <a:pt x="1508" y="38"/>
                  </a:lnTo>
                  <a:lnTo>
                    <a:pt x="1518" y="44"/>
                  </a:lnTo>
                  <a:lnTo>
                    <a:pt x="1526" y="50"/>
                  </a:lnTo>
                  <a:lnTo>
                    <a:pt x="1536" y="60"/>
                  </a:lnTo>
                  <a:lnTo>
                    <a:pt x="1536" y="60"/>
                  </a:lnTo>
                  <a:lnTo>
                    <a:pt x="1544" y="68"/>
                  </a:lnTo>
                  <a:lnTo>
                    <a:pt x="1550" y="78"/>
                  </a:lnTo>
                  <a:lnTo>
                    <a:pt x="1556" y="90"/>
                  </a:lnTo>
                  <a:lnTo>
                    <a:pt x="1560" y="102"/>
                  </a:lnTo>
                  <a:lnTo>
                    <a:pt x="1566" y="128"/>
                  </a:lnTo>
                  <a:lnTo>
                    <a:pt x="1568" y="156"/>
                  </a:lnTo>
                  <a:lnTo>
                    <a:pt x="1568" y="156"/>
                  </a:lnTo>
                  <a:close/>
                  <a:moveTo>
                    <a:pt x="624" y="566"/>
                  </a:moveTo>
                  <a:lnTo>
                    <a:pt x="624" y="566"/>
                  </a:lnTo>
                  <a:lnTo>
                    <a:pt x="530" y="566"/>
                  </a:lnTo>
                  <a:lnTo>
                    <a:pt x="842" y="12"/>
                  </a:lnTo>
                  <a:lnTo>
                    <a:pt x="842" y="12"/>
                  </a:lnTo>
                  <a:lnTo>
                    <a:pt x="818" y="12"/>
                  </a:lnTo>
                  <a:lnTo>
                    <a:pt x="818" y="12"/>
                  </a:lnTo>
                  <a:lnTo>
                    <a:pt x="800" y="12"/>
                  </a:lnTo>
                  <a:lnTo>
                    <a:pt x="800" y="12"/>
                  </a:lnTo>
                  <a:lnTo>
                    <a:pt x="780" y="12"/>
                  </a:lnTo>
                  <a:lnTo>
                    <a:pt x="780" y="12"/>
                  </a:lnTo>
                  <a:lnTo>
                    <a:pt x="758" y="12"/>
                  </a:lnTo>
                  <a:lnTo>
                    <a:pt x="758" y="12"/>
                  </a:lnTo>
                  <a:lnTo>
                    <a:pt x="668" y="10"/>
                  </a:lnTo>
                  <a:lnTo>
                    <a:pt x="668" y="10"/>
                  </a:lnTo>
                  <a:lnTo>
                    <a:pt x="576" y="8"/>
                  </a:lnTo>
                  <a:lnTo>
                    <a:pt x="576" y="8"/>
                  </a:lnTo>
                  <a:lnTo>
                    <a:pt x="520" y="10"/>
                  </a:lnTo>
                  <a:lnTo>
                    <a:pt x="520" y="10"/>
                  </a:lnTo>
                  <a:lnTo>
                    <a:pt x="466" y="12"/>
                  </a:lnTo>
                  <a:lnTo>
                    <a:pt x="458" y="122"/>
                  </a:lnTo>
                  <a:lnTo>
                    <a:pt x="466" y="122"/>
                  </a:lnTo>
                  <a:lnTo>
                    <a:pt x="466" y="122"/>
                  </a:lnTo>
                  <a:lnTo>
                    <a:pt x="470" y="104"/>
                  </a:lnTo>
                  <a:lnTo>
                    <a:pt x="474" y="86"/>
                  </a:lnTo>
                  <a:lnTo>
                    <a:pt x="482" y="70"/>
                  </a:lnTo>
                  <a:lnTo>
                    <a:pt x="490" y="56"/>
                  </a:lnTo>
                  <a:lnTo>
                    <a:pt x="490" y="56"/>
                  </a:lnTo>
                  <a:lnTo>
                    <a:pt x="502" y="44"/>
                  </a:lnTo>
                  <a:lnTo>
                    <a:pt x="514" y="34"/>
                  </a:lnTo>
                  <a:lnTo>
                    <a:pt x="530" y="28"/>
                  </a:lnTo>
                  <a:lnTo>
                    <a:pt x="548" y="26"/>
                  </a:lnTo>
                  <a:lnTo>
                    <a:pt x="548" y="26"/>
                  </a:lnTo>
                  <a:lnTo>
                    <a:pt x="572" y="24"/>
                  </a:lnTo>
                  <a:lnTo>
                    <a:pt x="572" y="24"/>
                  </a:lnTo>
                  <a:lnTo>
                    <a:pt x="604" y="24"/>
                  </a:lnTo>
                  <a:lnTo>
                    <a:pt x="604" y="24"/>
                  </a:lnTo>
                  <a:lnTo>
                    <a:pt x="654" y="24"/>
                  </a:lnTo>
                  <a:lnTo>
                    <a:pt x="654" y="24"/>
                  </a:lnTo>
                  <a:lnTo>
                    <a:pt x="738" y="28"/>
                  </a:lnTo>
                  <a:lnTo>
                    <a:pt x="426" y="582"/>
                  </a:lnTo>
                  <a:lnTo>
                    <a:pt x="426" y="582"/>
                  </a:lnTo>
                  <a:lnTo>
                    <a:pt x="448" y="582"/>
                  </a:lnTo>
                  <a:lnTo>
                    <a:pt x="448" y="582"/>
                  </a:lnTo>
                  <a:lnTo>
                    <a:pt x="474" y="580"/>
                  </a:lnTo>
                  <a:lnTo>
                    <a:pt x="474" y="580"/>
                  </a:lnTo>
                  <a:lnTo>
                    <a:pt x="502" y="580"/>
                  </a:lnTo>
                  <a:lnTo>
                    <a:pt x="502" y="580"/>
                  </a:lnTo>
                  <a:lnTo>
                    <a:pt x="528" y="580"/>
                  </a:lnTo>
                  <a:lnTo>
                    <a:pt x="528" y="580"/>
                  </a:lnTo>
                  <a:lnTo>
                    <a:pt x="628" y="582"/>
                  </a:lnTo>
                  <a:lnTo>
                    <a:pt x="628" y="582"/>
                  </a:lnTo>
                  <a:lnTo>
                    <a:pt x="744" y="582"/>
                  </a:lnTo>
                  <a:lnTo>
                    <a:pt x="744" y="582"/>
                  </a:lnTo>
                  <a:lnTo>
                    <a:pt x="792" y="582"/>
                  </a:lnTo>
                  <a:lnTo>
                    <a:pt x="792" y="582"/>
                  </a:lnTo>
                  <a:lnTo>
                    <a:pt x="838" y="582"/>
                  </a:lnTo>
                  <a:lnTo>
                    <a:pt x="846" y="458"/>
                  </a:lnTo>
                  <a:lnTo>
                    <a:pt x="836" y="458"/>
                  </a:lnTo>
                  <a:lnTo>
                    <a:pt x="836" y="458"/>
                  </a:lnTo>
                  <a:lnTo>
                    <a:pt x="832" y="484"/>
                  </a:lnTo>
                  <a:lnTo>
                    <a:pt x="824" y="508"/>
                  </a:lnTo>
                  <a:lnTo>
                    <a:pt x="814" y="526"/>
                  </a:lnTo>
                  <a:lnTo>
                    <a:pt x="802" y="542"/>
                  </a:lnTo>
                  <a:lnTo>
                    <a:pt x="802" y="542"/>
                  </a:lnTo>
                  <a:lnTo>
                    <a:pt x="786" y="552"/>
                  </a:lnTo>
                  <a:lnTo>
                    <a:pt x="766" y="560"/>
                  </a:lnTo>
                  <a:lnTo>
                    <a:pt x="744" y="566"/>
                  </a:lnTo>
                  <a:lnTo>
                    <a:pt x="718" y="566"/>
                  </a:lnTo>
                  <a:lnTo>
                    <a:pt x="718" y="566"/>
                  </a:lnTo>
                  <a:lnTo>
                    <a:pt x="708" y="566"/>
                  </a:lnTo>
                  <a:lnTo>
                    <a:pt x="708" y="566"/>
                  </a:lnTo>
                  <a:lnTo>
                    <a:pt x="680" y="566"/>
                  </a:lnTo>
                  <a:lnTo>
                    <a:pt x="680" y="566"/>
                  </a:lnTo>
                  <a:lnTo>
                    <a:pt x="624" y="566"/>
                  </a:lnTo>
                  <a:lnTo>
                    <a:pt x="624" y="566"/>
                  </a:lnTo>
                  <a:close/>
                  <a:moveTo>
                    <a:pt x="350" y="496"/>
                  </a:moveTo>
                  <a:lnTo>
                    <a:pt x="350" y="496"/>
                  </a:lnTo>
                  <a:lnTo>
                    <a:pt x="356" y="480"/>
                  </a:lnTo>
                  <a:lnTo>
                    <a:pt x="360" y="464"/>
                  </a:lnTo>
                  <a:lnTo>
                    <a:pt x="362" y="448"/>
                  </a:lnTo>
                  <a:lnTo>
                    <a:pt x="364" y="430"/>
                  </a:lnTo>
                  <a:lnTo>
                    <a:pt x="364" y="430"/>
                  </a:lnTo>
                  <a:lnTo>
                    <a:pt x="364" y="412"/>
                  </a:lnTo>
                  <a:lnTo>
                    <a:pt x="362" y="396"/>
                  </a:lnTo>
                  <a:lnTo>
                    <a:pt x="358" y="382"/>
                  </a:lnTo>
                  <a:lnTo>
                    <a:pt x="354" y="368"/>
                  </a:lnTo>
                  <a:lnTo>
                    <a:pt x="354" y="368"/>
                  </a:lnTo>
                  <a:lnTo>
                    <a:pt x="342" y="344"/>
                  </a:lnTo>
                  <a:lnTo>
                    <a:pt x="326" y="322"/>
                  </a:lnTo>
                  <a:lnTo>
                    <a:pt x="326" y="322"/>
                  </a:lnTo>
                  <a:lnTo>
                    <a:pt x="308" y="304"/>
                  </a:lnTo>
                  <a:lnTo>
                    <a:pt x="286" y="288"/>
                  </a:lnTo>
                  <a:lnTo>
                    <a:pt x="286" y="288"/>
                  </a:lnTo>
                  <a:lnTo>
                    <a:pt x="262" y="272"/>
                  </a:lnTo>
                  <a:lnTo>
                    <a:pt x="236" y="258"/>
                  </a:lnTo>
                  <a:lnTo>
                    <a:pt x="236" y="258"/>
                  </a:lnTo>
                  <a:lnTo>
                    <a:pt x="210" y="246"/>
                  </a:lnTo>
                  <a:lnTo>
                    <a:pt x="182" y="234"/>
                  </a:lnTo>
                  <a:lnTo>
                    <a:pt x="182" y="234"/>
                  </a:lnTo>
                  <a:lnTo>
                    <a:pt x="154" y="222"/>
                  </a:lnTo>
                  <a:lnTo>
                    <a:pt x="128" y="208"/>
                  </a:lnTo>
                  <a:lnTo>
                    <a:pt x="128" y="208"/>
                  </a:lnTo>
                  <a:lnTo>
                    <a:pt x="116" y="200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86" y="174"/>
                  </a:lnTo>
                  <a:lnTo>
                    <a:pt x="86" y="174"/>
                  </a:lnTo>
                  <a:lnTo>
                    <a:pt x="80" y="162"/>
                  </a:lnTo>
                  <a:lnTo>
                    <a:pt x="74" y="150"/>
                  </a:lnTo>
                  <a:lnTo>
                    <a:pt x="72" y="136"/>
                  </a:lnTo>
                  <a:lnTo>
                    <a:pt x="70" y="120"/>
                  </a:lnTo>
                  <a:lnTo>
                    <a:pt x="70" y="120"/>
                  </a:lnTo>
                  <a:lnTo>
                    <a:pt x="72" y="100"/>
                  </a:lnTo>
                  <a:lnTo>
                    <a:pt x="78" y="80"/>
                  </a:lnTo>
                  <a:lnTo>
                    <a:pt x="78" y="80"/>
                  </a:lnTo>
                  <a:lnTo>
                    <a:pt x="88" y="62"/>
                  </a:lnTo>
                  <a:lnTo>
                    <a:pt x="100" y="46"/>
                  </a:lnTo>
                  <a:lnTo>
                    <a:pt x="100" y="46"/>
                  </a:lnTo>
                  <a:lnTo>
                    <a:pt x="114" y="34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52" y="18"/>
                  </a:lnTo>
                  <a:lnTo>
                    <a:pt x="174" y="16"/>
                  </a:lnTo>
                  <a:lnTo>
                    <a:pt x="174" y="16"/>
                  </a:lnTo>
                  <a:lnTo>
                    <a:pt x="188" y="16"/>
                  </a:lnTo>
                  <a:lnTo>
                    <a:pt x="200" y="18"/>
                  </a:lnTo>
                  <a:lnTo>
                    <a:pt x="214" y="22"/>
                  </a:lnTo>
                  <a:lnTo>
                    <a:pt x="226" y="26"/>
                  </a:lnTo>
                  <a:lnTo>
                    <a:pt x="226" y="26"/>
                  </a:lnTo>
                  <a:lnTo>
                    <a:pt x="236" y="34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66" y="58"/>
                  </a:lnTo>
                  <a:lnTo>
                    <a:pt x="266" y="58"/>
                  </a:lnTo>
                  <a:lnTo>
                    <a:pt x="282" y="78"/>
                  </a:lnTo>
                  <a:lnTo>
                    <a:pt x="294" y="100"/>
                  </a:lnTo>
                  <a:lnTo>
                    <a:pt x="294" y="100"/>
                  </a:lnTo>
                  <a:lnTo>
                    <a:pt x="304" y="124"/>
                  </a:lnTo>
                  <a:lnTo>
                    <a:pt x="308" y="148"/>
                  </a:lnTo>
                  <a:lnTo>
                    <a:pt x="318" y="148"/>
                  </a:lnTo>
                  <a:lnTo>
                    <a:pt x="318" y="148"/>
                  </a:lnTo>
                  <a:lnTo>
                    <a:pt x="316" y="110"/>
                  </a:lnTo>
                  <a:lnTo>
                    <a:pt x="316" y="110"/>
                  </a:lnTo>
                  <a:lnTo>
                    <a:pt x="314" y="74"/>
                  </a:lnTo>
                  <a:lnTo>
                    <a:pt x="314" y="74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6" y="12"/>
                  </a:lnTo>
                  <a:lnTo>
                    <a:pt x="306" y="12"/>
                  </a:lnTo>
                  <a:lnTo>
                    <a:pt x="288" y="44"/>
                  </a:lnTo>
                  <a:lnTo>
                    <a:pt x="288" y="44"/>
                  </a:lnTo>
                  <a:lnTo>
                    <a:pt x="276" y="34"/>
                  </a:lnTo>
                  <a:lnTo>
                    <a:pt x="262" y="26"/>
                  </a:lnTo>
                  <a:lnTo>
                    <a:pt x="248" y="18"/>
                  </a:lnTo>
                  <a:lnTo>
                    <a:pt x="232" y="12"/>
                  </a:lnTo>
                  <a:lnTo>
                    <a:pt x="232" y="12"/>
                  </a:lnTo>
                  <a:lnTo>
                    <a:pt x="218" y="6"/>
                  </a:lnTo>
                  <a:lnTo>
                    <a:pt x="202" y="4"/>
                  </a:lnTo>
                  <a:lnTo>
                    <a:pt x="186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54" y="0"/>
                  </a:lnTo>
                  <a:lnTo>
                    <a:pt x="140" y="4"/>
                  </a:lnTo>
                  <a:lnTo>
                    <a:pt x="124" y="6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96" y="18"/>
                  </a:lnTo>
                  <a:lnTo>
                    <a:pt x="82" y="26"/>
                  </a:lnTo>
                  <a:lnTo>
                    <a:pt x="70" y="3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48" y="56"/>
                  </a:lnTo>
                  <a:lnTo>
                    <a:pt x="38" y="66"/>
                  </a:lnTo>
                  <a:lnTo>
                    <a:pt x="30" y="78"/>
                  </a:lnTo>
                  <a:lnTo>
                    <a:pt x="24" y="92"/>
                  </a:lnTo>
                  <a:lnTo>
                    <a:pt x="24" y="92"/>
                  </a:lnTo>
                  <a:lnTo>
                    <a:pt x="18" y="106"/>
                  </a:lnTo>
                  <a:lnTo>
                    <a:pt x="14" y="120"/>
                  </a:lnTo>
                  <a:lnTo>
                    <a:pt x="10" y="136"/>
                  </a:lnTo>
                  <a:lnTo>
                    <a:pt x="10" y="150"/>
                  </a:lnTo>
                  <a:lnTo>
                    <a:pt x="10" y="150"/>
                  </a:lnTo>
                  <a:lnTo>
                    <a:pt x="10" y="168"/>
                  </a:lnTo>
                  <a:lnTo>
                    <a:pt x="14" y="184"/>
                  </a:lnTo>
                  <a:lnTo>
                    <a:pt x="18" y="200"/>
                  </a:lnTo>
                  <a:lnTo>
                    <a:pt x="22" y="214"/>
                  </a:lnTo>
                  <a:lnTo>
                    <a:pt x="22" y="214"/>
                  </a:lnTo>
                  <a:lnTo>
                    <a:pt x="30" y="226"/>
                  </a:lnTo>
                  <a:lnTo>
                    <a:pt x="38" y="238"/>
                  </a:lnTo>
                  <a:lnTo>
                    <a:pt x="46" y="250"/>
                  </a:lnTo>
                  <a:lnTo>
                    <a:pt x="56" y="260"/>
                  </a:lnTo>
                  <a:lnTo>
                    <a:pt x="56" y="260"/>
                  </a:lnTo>
                  <a:lnTo>
                    <a:pt x="78" y="280"/>
                  </a:lnTo>
                  <a:lnTo>
                    <a:pt x="104" y="296"/>
                  </a:lnTo>
                  <a:lnTo>
                    <a:pt x="104" y="296"/>
                  </a:lnTo>
                  <a:lnTo>
                    <a:pt x="130" y="312"/>
                  </a:lnTo>
                  <a:lnTo>
                    <a:pt x="158" y="324"/>
                  </a:lnTo>
                  <a:lnTo>
                    <a:pt x="158" y="324"/>
                  </a:lnTo>
                  <a:lnTo>
                    <a:pt x="206" y="348"/>
                  </a:lnTo>
                  <a:lnTo>
                    <a:pt x="206" y="348"/>
                  </a:lnTo>
                  <a:lnTo>
                    <a:pt x="228" y="362"/>
                  </a:lnTo>
                  <a:lnTo>
                    <a:pt x="250" y="376"/>
                  </a:lnTo>
                  <a:lnTo>
                    <a:pt x="250" y="376"/>
                  </a:lnTo>
                  <a:lnTo>
                    <a:pt x="268" y="394"/>
                  </a:lnTo>
                  <a:lnTo>
                    <a:pt x="282" y="412"/>
                  </a:lnTo>
                  <a:lnTo>
                    <a:pt x="282" y="412"/>
                  </a:lnTo>
                  <a:lnTo>
                    <a:pt x="288" y="424"/>
                  </a:lnTo>
                  <a:lnTo>
                    <a:pt x="292" y="434"/>
                  </a:lnTo>
                  <a:lnTo>
                    <a:pt x="294" y="446"/>
                  </a:lnTo>
                  <a:lnTo>
                    <a:pt x="296" y="460"/>
                  </a:lnTo>
                  <a:lnTo>
                    <a:pt x="296" y="460"/>
                  </a:lnTo>
                  <a:lnTo>
                    <a:pt x="294" y="472"/>
                  </a:lnTo>
                  <a:lnTo>
                    <a:pt x="294" y="484"/>
                  </a:lnTo>
                  <a:lnTo>
                    <a:pt x="290" y="496"/>
                  </a:lnTo>
                  <a:lnTo>
                    <a:pt x="286" y="506"/>
                  </a:lnTo>
                  <a:lnTo>
                    <a:pt x="286" y="506"/>
                  </a:lnTo>
                  <a:lnTo>
                    <a:pt x="274" y="526"/>
                  </a:lnTo>
                  <a:lnTo>
                    <a:pt x="258" y="544"/>
                  </a:lnTo>
                  <a:lnTo>
                    <a:pt x="258" y="544"/>
                  </a:lnTo>
                  <a:lnTo>
                    <a:pt x="240" y="558"/>
                  </a:lnTo>
                  <a:lnTo>
                    <a:pt x="218" y="568"/>
                  </a:lnTo>
                  <a:lnTo>
                    <a:pt x="218" y="568"/>
                  </a:lnTo>
                  <a:lnTo>
                    <a:pt x="194" y="574"/>
                  </a:lnTo>
                  <a:lnTo>
                    <a:pt x="168" y="576"/>
                  </a:lnTo>
                  <a:lnTo>
                    <a:pt x="168" y="576"/>
                  </a:lnTo>
                  <a:lnTo>
                    <a:pt x="150" y="576"/>
                  </a:lnTo>
                  <a:lnTo>
                    <a:pt x="134" y="572"/>
                  </a:lnTo>
                  <a:lnTo>
                    <a:pt x="118" y="568"/>
                  </a:lnTo>
                  <a:lnTo>
                    <a:pt x="104" y="562"/>
                  </a:lnTo>
                  <a:lnTo>
                    <a:pt x="104" y="562"/>
                  </a:lnTo>
                  <a:lnTo>
                    <a:pt x="90" y="556"/>
                  </a:lnTo>
                  <a:lnTo>
                    <a:pt x="78" y="546"/>
                  </a:lnTo>
                  <a:lnTo>
                    <a:pt x="66" y="538"/>
                  </a:lnTo>
                  <a:lnTo>
                    <a:pt x="56" y="526"/>
                  </a:lnTo>
                  <a:lnTo>
                    <a:pt x="56" y="526"/>
                  </a:lnTo>
                  <a:lnTo>
                    <a:pt x="46" y="516"/>
                  </a:lnTo>
                  <a:lnTo>
                    <a:pt x="38" y="502"/>
                  </a:lnTo>
                  <a:lnTo>
                    <a:pt x="30" y="490"/>
                  </a:lnTo>
                  <a:lnTo>
                    <a:pt x="24" y="476"/>
                  </a:lnTo>
                  <a:lnTo>
                    <a:pt x="24" y="476"/>
                  </a:lnTo>
                  <a:lnTo>
                    <a:pt x="18" y="460"/>
                  </a:lnTo>
                  <a:lnTo>
                    <a:pt x="14" y="446"/>
                  </a:lnTo>
                  <a:lnTo>
                    <a:pt x="12" y="430"/>
                  </a:lnTo>
                  <a:lnTo>
                    <a:pt x="10" y="414"/>
                  </a:lnTo>
                  <a:lnTo>
                    <a:pt x="0" y="414"/>
                  </a:lnTo>
                  <a:lnTo>
                    <a:pt x="0" y="414"/>
                  </a:lnTo>
                  <a:lnTo>
                    <a:pt x="2" y="462"/>
                  </a:lnTo>
                  <a:lnTo>
                    <a:pt x="2" y="462"/>
                  </a:lnTo>
                  <a:lnTo>
                    <a:pt x="2" y="500"/>
                  </a:lnTo>
                  <a:lnTo>
                    <a:pt x="2" y="500"/>
                  </a:lnTo>
                  <a:lnTo>
                    <a:pt x="2" y="532"/>
                  </a:lnTo>
                  <a:lnTo>
                    <a:pt x="2" y="532"/>
                  </a:lnTo>
                  <a:lnTo>
                    <a:pt x="0" y="574"/>
                  </a:lnTo>
                  <a:lnTo>
                    <a:pt x="10" y="574"/>
                  </a:lnTo>
                  <a:lnTo>
                    <a:pt x="28" y="542"/>
                  </a:lnTo>
                  <a:lnTo>
                    <a:pt x="28" y="542"/>
                  </a:lnTo>
                  <a:lnTo>
                    <a:pt x="62" y="562"/>
                  </a:lnTo>
                  <a:lnTo>
                    <a:pt x="96" y="578"/>
                  </a:lnTo>
                  <a:lnTo>
                    <a:pt x="96" y="578"/>
                  </a:lnTo>
                  <a:lnTo>
                    <a:pt x="114" y="584"/>
                  </a:lnTo>
                  <a:lnTo>
                    <a:pt x="132" y="588"/>
                  </a:lnTo>
                  <a:lnTo>
                    <a:pt x="152" y="590"/>
                  </a:lnTo>
                  <a:lnTo>
                    <a:pt x="172" y="592"/>
                  </a:lnTo>
                  <a:lnTo>
                    <a:pt x="172" y="592"/>
                  </a:lnTo>
                  <a:lnTo>
                    <a:pt x="192" y="590"/>
                  </a:lnTo>
                  <a:lnTo>
                    <a:pt x="212" y="588"/>
                  </a:lnTo>
                  <a:lnTo>
                    <a:pt x="230" y="584"/>
                  </a:lnTo>
                  <a:lnTo>
                    <a:pt x="248" y="580"/>
                  </a:lnTo>
                  <a:lnTo>
                    <a:pt x="248" y="580"/>
                  </a:lnTo>
                  <a:lnTo>
                    <a:pt x="266" y="574"/>
                  </a:lnTo>
                  <a:lnTo>
                    <a:pt x="282" y="566"/>
                  </a:lnTo>
                  <a:lnTo>
                    <a:pt x="296" y="556"/>
                  </a:lnTo>
                  <a:lnTo>
                    <a:pt x="310" y="546"/>
                  </a:lnTo>
                  <a:lnTo>
                    <a:pt x="310" y="546"/>
                  </a:lnTo>
                  <a:lnTo>
                    <a:pt x="322" y="536"/>
                  </a:lnTo>
                  <a:lnTo>
                    <a:pt x="332" y="524"/>
                  </a:lnTo>
                  <a:lnTo>
                    <a:pt x="342" y="510"/>
                  </a:lnTo>
                  <a:lnTo>
                    <a:pt x="350" y="496"/>
                  </a:lnTo>
                  <a:lnTo>
                    <a:pt x="350" y="496"/>
                  </a:lnTo>
                  <a:close/>
                </a:path>
              </a:pathLst>
            </a:custGeom>
            <a:solidFill>
              <a:srgbClr val="D4CC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8762454" y="2979291"/>
              <a:ext cx="508000" cy="527050"/>
            </a:xfrm>
            <a:custGeom>
              <a:avLst/>
              <a:gdLst/>
              <a:ahLst/>
              <a:cxnLst>
                <a:cxn ang="0">
                  <a:pos x="314" y="26"/>
                </a:cxn>
                <a:cxn ang="0">
                  <a:pos x="288" y="12"/>
                </a:cxn>
                <a:cxn ang="0">
                  <a:pos x="262" y="18"/>
                </a:cxn>
                <a:cxn ang="0">
                  <a:pos x="252" y="34"/>
                </a:cxn>
                <a:cxn ang="0">
                  <a:pos x="258" y="44"/>
                </a:cxn>
                <a:cxn ang="0">
                  <a:pos x="272" y="42"/>
                </a:cxn>
                <a:cxn ang="0">
                  <a:pos x="280" y="24"/>
                </a:cxn>
                <a:cxn ang="0">
                  <a:pos x="288" y="22"/>
                </a:cxn>
                <a:cxn ang="0">
                  <a:pos x="304" y="30"/>
                </a:cxn>
                <a:cxn ang="0">
                  <a:pos x="310" y="58"/>
                </a:cxn>
                <a:cxn ang="0">
                  <a:pos x="290" y="84"/>
                </a:cxn>
                <a:cxn ang="0">
                  <a:pos x="228" y="88"/>
                </a:cxn>
                <a:cxn ang="0">
                  <a:pos x="168" y="90"/>
                </a:cxn>
                <a:cxn ang="0">
                  <a:pos x="140" y="110"/>
                </a:cxn>
                <a:cxn ang="0">
                  <a:pos x="130" y="144"/>
                </a:cxn>
                <a:cxn ang="0">
                  <a:pos x="146" y="170"/>
                </a:cxn>
                <a:cxn ang="0">
                  <a:pos x="166" y="172"/>
                </a:cxn>
                <a:cxn ang="0">
                  <a:pos x="180" y="156"/>
                </a:cxn>
                <a:cxn ang="0">
                  <a:pos x="166" y="142"/>
                </a:cxn>
                <a:cxn ang="0">
                  <a:pos x="150" y="146"/>
                </a:cxn>
                <a:cxn ang="0">
                  <a:pos x="140" y="148"/>
                </a:cxn>
                <a:cxn ang="0">
                  <a:pos x="144" y="128"/>
                </a:cxn>
                <a:cxn ang="0">
                  <a:pos x="168" y="116"/>
                </a:cxn>
                <a:cxn ang="0">
                  <a:pos x="198" y="118"/>
                </a:cxn>
                <a:cxn ang="0">
                  <a:pos x="220" y="134"/>
                </a:cxn>
                <a:cxn ang="0">
                  <a:pos x="222" y="162"/>
                </a:cxn>
                <a:cxn ang="0">
                  <a:pos x="198" y="198"/>
                </a:cxn>
                <a:cxn ang="0">
                  <a:pos x="124" y="220"/>
                </a:cxn>
                <a:cxn ang="0">
                  <a:pos x="66" y="208"/>
                </a:cxn>
                <a:cxn ang="0">
                  <a:pos x="36" y="178"/>
                </a:cxn>
                <a:cxn ang="0">
                  <a:pos x="36" y="124"/>
                </a:cxn>
                <a:cxn ang="0">
                  <a:pos x="64" y="94"/>
                </a:cxn>
                <a:cxn ang="0">
                  <a:pos x="72" y="102"/>
                </a:cxn>
                <a:cxn ang="0">
                  <a:pos x="96" y="108"/>
                </a:cxn>
                <a:cxn ang="0">
                  <a:pos x="108" y="92"/>
                </a:cxn>
                <a:cxn ang="0">
                  <a:pos x="88" y="76"/>
                </a:cxn>
                <a:cxn ang="0">
                  <a:pos x="74" y="78"/>
                </a:cxn>
                <a:cxn ang="0">
                  <a:pos x="70" y="50"/>
                </a:cxn>
                <a:cxn ang="0">
                  <a:pos x="84" y="28"/>
                </a:cxn>
                <a:cxn ang="0">
                  <a:pos x="114" y="14"/>
                </a:cxn>
                <a:cxn ang="0">
                  <a:pos x="128" y="18"/>
                </a:cxn>
                <a:cxn ang="0">
                  <a:pos x="136" y="30"/>
                </a:cxn>
                <a:cxn ang="0">
                  <a:pos x="150" y="32"/>
                </a:cxn>
                <a:cxn ang="0">
                  <a:pos x="156" y="22"/>
                </a:cxn>
                <a:cxn ang="0">
                  <a:pos x="146" y="6"/>
                </a:cxn>
                <a:cxn ang="0">
                  <a:pos x="124" y="0"/>
                </a:cxn>
                <a:cxn ang="0">
                  <a:pos x="76" y="20"/>
                </a:cxn>
                <a:cxn ang="0">
                  <a:pos x="56" y="54"/>
                </a:cxn>
                <a:cxn ang="0">
                  <a:pos x="58" y="86"/>
                </a:cxn>
                <a:cxn ang="0">
                  <a:pos x="16" y="124"/>
                </a:cxn>
                <a:cxn ang="0">
                  <a:pos x="2" y="162"/>
                </a:cxn>
                <a:cxn ang="0">
                  <a:pos x="8" y="208"/>
                </a:cxn>
                <a:cxn ang="0">
                  <a:pos x="60" y="254"/>
                </a:cxn>
                <a:cxn ang="0">
                  <a:pos x="128" y="258"/>
                </a:cxn>
                <a:cxn ang="0">
                  <a:pos x="182" y="240"/>
                </a:cxn>
                <a:cxn ang="0">
                  <a:pos x="222" y="198"/>
                </a:cxn>
                <a:cxn ang="0">
                  <a:pos x="232" y="162"/>
                </a:cxn>
                <a:cxn ang="0">
                  <a:pos x="228" y="130"/>
                </a:cxn>
                <a:cxn ang="0">
                  <a:pos x="244" y="122"/>
                </a:cxn>
                <a:cxn ang="0">
                  <a:pos x="290" y="108"/>
                </a:cxn>
                <a:cxn ang="0">
                  <a:pos x="314" y="76"/>
                </a:cxn>
                <a:cxn ang="0">
                  <a:pos x="26" y="322"/>
                </a:cxn>
              </a:cxnLst>
              <a:rect l="0" t="0" r="r" b="b"/>
              <a:pathLst>
                <a:path w="320" h="332">
                  <a:moveTo>
                    <a:pt x="320" y="50"/>
                  </a:moveTo>
                  <a:lnTo>
                    <a:pt x="320" y="50"/>
                  </a:lnTo>
                  <a:lnTo>
                    <a:pt x="318" y="40"/>
                  </a:lnTo>
                  <a:lnTo>
                    <a:pt x="316" y="34"/>
                  </a:lnTo>
                  <a:lnTo>
                    <a:pt x="314" y="26"/>
                  </a:lnTo>
                  <a:lnTo>
                    <a:pt x="308" y="22"/>
                  </a:lnTo>
                  <a:lnTo>
                    <a:pt x="308" y="22"/>
                  </a:lnTo>
                  <a:lnTo>
                    <a:pt x="302" y="18"/>
                  </a:lnTo>
                  <a:lnTo>
                    <a:pt x="296" y="14"/>
                  </a:lnTo>
                  <a:lnTo>
                    <a:pt x="288" y="12"/>
                  </a:lnTo>
                  <a:lnTo>
                    <a:pt x="280" y="12"/>
                  </a:lnTo>
                  <a:lnTo>
                    <a:pt x="280" y="12"/>
                  </a:lnTo>
                  <a:lnTo>
                    <a:pt x="270" y="14"/>
                  </a:lnTo>
                  <a:lnTo>
                    <a:pt x="270" y="14"/>
                  </a:lnTo>
                  <a:lnTo>
                    <a:pt x="262" y="18"/>
                  </a:lnTo>
                  <a:lnTo>
                    <a:pt x="262" y="18"/>
                  </a:lnTo>
                  <a:lnTo>
                    <a:pt x="254" y="24"/>
                  </a:lnTo>
                  <a:lnTo>
                    <a:pt x="254" y="24"/>
                  </a:lnTo>
                  <a:lnTo>
                    <a:pt x="252" y="28"/>
                  </a:lnTo>
                  <a:lnTo>
                    <a:pt x="252" y="34"/>
                  </a:lnTo>
                  <a:lnTo>
                    <a:pt x="252" y="34"/>
                  </a:lnTo>
                  <a:lnTo>
                    <a:pt x="252" y="38"/>
                  </a:lnTo>
                  <a:lnTo>
                    <a:pt x="254" y="42"/>
                  </a:lnTo>
                  <a:lnTo>
                    <a:pt x="254" y="42"/>
                  </a:lnTo>
                  <a:lnTo>
                    <a:pt x="258" y="44"/>
                  </a:lnTo>
                  <a:lnTo>
                    <a:pt x="264" y="46"/>
                  </a:lnTo>
                  <a:lnTo>
                    <a:pt x="264" y="46"/>
                  </a:lnTo>
                  <a:lnTo>
                    <a:pt x="268" y="44"/>
                  </a:lnTo>
                  <a:lnTo>
                    <a:pt x="272" y="42"/>
                  </a:lnTo>
                  <a:lnTo>
                    <a:pt x="272" y="42"/>
                  </a:lnTo>
                  <a:lnTo>
                    <a:pt x="276" y="36"/>
                  </a:lnTo>
                  <a:lnTo>
                    <a:pt x="276" y="36"/>
                  </a:lnTo>
                  <a:lnTo>
                    <a:pt x="278" y="28"/>
                  </a:lnTo>
                  <a:lnTo>
                    <a:pt x="278" y="28"/>
                  </a:lnTo>
                  <a:lnTo>
                    <a:pt x="280" y="24"/>
                  </a:lnTo>
                  <a:lnTo>
                    <a:pt x="280" y="24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88" y="22"/>
                  </a:lnTo>
                  <a:lnTo>
                    <a:pt x="288" y="22"/>
                  </a:lnTo>
                  <a:lnTo>
                    <a:pt x="294" y="22"/>
                  </a:lnTo>
                  <a:lnTo>
                    <a:pt x="298" y="24"/>
                  </a:lnTo>
                  <a:lnTo>
                    <a:pt x="298" y="24"/>
                  </a:lnTo>
                  <a:lnTo>
                    <a:pt x="304" y="30"/>
                  </a:lnTo>
                  <a:lnTo>
                    <a:pt x="304" y="30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10" y="50"/>
                  </a:lnTo>
                  <a:lnTo>
                    <a:pt x="310" y="50"/>
                  </a:lnTo>
                  <a:lnTo>
                    <a:pt x="310" y="58"/>
                  </a:lnTo>
                  <a:lnTo>
                    <a:pt x="308" y="68"/>
                  </a:lnTo>
                  <a:lnTo>
                    <a:pt x="302" y="74"/>
                  </a:lnTo>
                  <a:lnTo>
                    <a:pt x="296" y="80"/>
                  </a:lnTo>
                  <a:lnTo>
                    <a:pt x="296" y="80"/>
                  </a:lnTo>
                  <a:lnTo>
                    <a:pt x="290" y="84"/>
                  </a:lnTo>
                  <a:lnTo>
                    <a:pt x="282" y="88"/>
                  </a:lnTo>
                  <a:lnTo>
                    <a:pt x="272" y="90"/>
                  </a:lnTo>
                  <a:lnTo>
                    <a:pt x="262" y="90"/>
                  </a:lnTo>
                  <a:lnTo>
                    <a:pt x="262" y="90"/>
                  </a:lnTo>
                  <a:lnTo>
                    <a:pt x="228" y="88"/>
                  </a:lnTo>
                  <a:lnTo>
                    <a:pt x="228" y="88"/>
                  </a:lnTo>
                  <a:lnTo>
                    <a:pt x="194" y="86"/>
                  </a:lnTo>
                  <a:lnTo>
                    <a:pt x="194" y="86"/>
                  </a:lnTo>
                  <a:lnTo>
                    <a:pt x="180" y="86"/>
                  </a:lnTo>
                  <a:lnTo>
                    <a:pt x="168" y="90"/>
                  </a:lnTo>
                  <a:lnTo>
                    <a:pt x="168" y="90"/>
                  </a:lnTo>
                  <a:lnTo>
                    <a:pt x="158" y="94"/>
                  </a:lnTo>
                  <a:lnTo>
                    <a:pt x="148" y="102"/>
                  </a:lnTo>
                  <a:lnTo>
                    <a:pt x="148" y="102"/>
                  </a:lnTo>
                  <a:lnTo>
                    <a:pt x="140" y="110"/>
                  </a:lnTo>
                  <a:lnTo>
                    <a:pt x="134" y="120"/>
                  </a:lnTo>
                  <a:lnTo>
                    <a:pt x="134" y="120"/>
                  </a:lnTo>
                  <a:lnTo>
                    <a:pt x="130" y="130"/>
                  </a:lnTo>
                  <a:lnTo>
                    <a:pt x="130" y="144"/>
                  </a:lnTo>
                  <a:lnTo>
                    <a:pt x="130" y="144"/>
                  </a:lnTo>
                  <a:lnTo>
                    <a:pt x="132" y="154"/>
                  </a:lnTo>
                  <a:lnTo>
                    <a:pt x="132" y="154"/>
                  </a:lnTo>
                  <a:lnTo>
                    <a:pt x="136" y="164"/>
                  </a:lnTo>
                  <a:lnTo>
                    <a:pt x="136" y="164"/>
                  </a:lnTo>
                  <a:lnTo>
                    <a:pt x="146" y="170"/>
                  </a:lnTo>
                  <a:lnTo>
                    <a:pt x="146" y="170"/>
                  </a:lnTo>
                  <a:lnTo>
                    <a:pt x="150" y="174"/>
                  </a:lnTo>
                  <a:lnTo>
                    <a:pt x="158" y="174"/>
                  </a:lnTo>
                  <a:lnTo>
                    <a:pt x="158" y="174"/>
                  </a:lnTo>
                  <a:lnTo>
                    <a:pt x="166" y="172"/>
                  </a:lnTo>
                  <a:lnTo>
                    <a:pt x="174" y="168"/>
                  </a:lnTo>
                  <a:lnTo>
                    <a:pt x="174" y="168"/>
                  </a:lnTo>
                  <a:lnTo>
                    <a:pt x="178" y="162"/>
                  </a:lnTo>
                  <a:lnTo>
                    <a:pt x="180" y="156"/>
                  </a:lnTo>
                  <a:lnTo>
                    <a:pt x="180" y="156"/>
                  </a:lnTo>
                  <a:lnTo>
                    <a:pt x="178" y="150"/>
                  </a:lnTo>
                  <a:lnTo>
                    <a:pt x="176" y="144"/>
                  </a:lnTo>
                  <a:lnTo>
                    <a:pt x="176" y="144"/>
                  </a:lnTo>
                  <a:lnTo>
                    <a:pt x="170" y="142"/>
                  </a:lnTo>
                  <a:lnTo>
                    <a:pt x="166" y="142"/>
                  </a:lnTo>
                  <a:lnTo>
                    <a:pt x="166" y="142"/>
                  </a:lnTo>
                  <a:lnTo>
                    <a:pt x="158" y="144"/>
                  </a:lnTo>
                  <a:lnTo>
                    <a:pt x="158" y="144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46" y="150"/>
                  </a:lnTo>
                  <a:lnTo>
                    <a:pt x="146" y="150"/>
                  </a:lnTo>
                  <a:lnTo>
                    <a:pt x="144" y="152"/>
                  </a:lnTo>
                  <a:lnTo>
                    <a:pt x="144" y="152"/>
                  </a:lnTo>
                  <a:lnTo>
                    <a:pt x="140" y="148"/>
                  </a:lnTo>
                  <a:lnTo>
                    <a:pt x="140" y="148"/>
                  </a:lnTo>
                  <a:lnTo>
                    <a:pt x="140" y="140"/>
                  </a:lnTo>
                  <a:lnTo>
                    <a:pt x="140" y="140"/>
                  </a:lnTo>
                  <a:lnTo>
                    <a:pt x="140" y="134"/>
                  </a:lnTo>
                  <a:lnTo>
                    <a:pt x="144" y="128"/>
                  </a:lnTo>
                  <a:lnTo>
                    <a:pt x="144" y="128"/>
                  </a:lnTo>
                  <a:lnTo>
                    <a:pt x="148" y="124"/>
                  </a:lnTo>
                  <a:lnTo>
                    <a:pt x="154" y="120"/>
                  </a:lnTo>
                  <a:lnTo>
                    <a:pt x="154" y="120"/>
                  </a:lnTo>
                  <a:lnTo>
                    <a:pt x="168" y="116"/>
                  </a:lnTo>
                  <a:lnTo>
                    <a:pt x="168" y="116"/>
                  </a:lnTo>
                  <a:lnTo>
                    <a:pt x="182" y="116"/>
                  </a:lnTo>
                  <a:lnTo>
                    <a:pt x="182" y="116"/>
                  </a:lnTo>
                  <a:lnTo>
                    <a:pt x="198" y="118"/>
                  </a:lnTo>
                  <a:lnTo>
                    <a:pt x="198" y="118"/>
                  </a:lnTo>
                  <a:lnTo>
                    <a:pt x="206" y="120"/>
                  </a:lnTo>
                  <a:lnTo>
                    <a:pt x="212" y="124"/>
                  </a:lnTo>
                  <a:lnTo>
                    <a:pt x="212" y="124"/>
                  </a:lnTo>
                  <a:lnTo>
                    <a:pt x="216" y="128"/>
                  </a:lnTo>
                  <a:lnTo>
                    <a:pt x="220" y="134"/>
                  </a:lnTo>
                  <a:lnTo>
                    <a:pt x="220" y="134"/>
                  </a:lnTo>
                  <a:lnTo>
                    <a:pt x="222" y="142"/>
                  </a:lnTo>
                  <a:lnTo>
                    <a:pt x="224" y="150"/>
                  </a:lnTo>
                  <a:lnTo>
                    <a:pt x="224" y="150"/>
                  </a:lnTo>
                  <a:lnTo>
                    <a:pt x="222" y="162"/>
                  </a:lnTo>
                  <a:lnTo>
                    <a:pt x="218" y="176"/>
                  </a:lnTo>
                  <a:lnTo>
                    <a:pt x="218" y="176"/>
                  </a:lnTo>
                  <a:lnTo>
                    <a:pt x="210" y="188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84" y="206"/>
                  </a:lnTo>
                  <a:lnTo>
                    <a:pt x="168" y="214"/>
                  </a:lnTo>
                  <a:lnTo>
                    <a:pt x="168" y="214"/>
                  </a:lnTo>
                  <a:lnTo>
                    <a:pt x="148" y="218"/>
                  </a:lnTo>
                  <a:lnTo>
                    <a:pt x="124" y="220"/>
                  </a:lnTo>
                  <a:lnTo>
                    <a:pt x="124" y="220"/>
                  </a:lnTo>
                  <a:lnTo>
                    <a:pt x="100" y="218"/>
                  </a:lnTo>
                  <a:lnTo>
                    <a:pt x="82" y="214"/>
                  </a:lnTo>
                  <a:lnTo>
                    <a:pt x="82" y="214"/>
                  </a:lnTo>
                  <a:lnTo>
                    <a:pt x="66" y="208"/>
                  </a:lnTo>
                  <a:lnTo>
                    <a:pt x="52" y="200"/>
                  </a:lnTo>
                  <a:lnTo>
                    <a:pt x="52" y="200"/>
                  </a:lnTo>
                  <a:lnTo>
                    <a:pt x="44" y="190"/>
                  </a:lnTo>
                  <a:lnTo>
                    <a:pt x="36" y="178"/>
                  </a:lnTo>
                  <a:lnTo>
                    <a:pt x="36" y="178"/>
                  </a:lnTo>
                  <a:lnTo>
                    <a:pt x="32" y="164"/>
                  </a:lnTo>
                  <a:lnTo>
                    <a:pt x="30" y="150"/>
                  </a:lnTo>
                  <a:lnTo>
                    <a:pt x="30" y="150"/>
                  </a:lnTo>
                  <a:lnTo>
                    <a:pt x="32" y="132"/>
                  </a:lnTo>
                  <a:lnTo>
                    <a:pt x="36" y="124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4" y="110"/>
                  </a:lnTo>
                  <a:lnTo>
                    <a:pt x="50" y="104"/>
                  </a:lnTo>
                  <a:lnTo>
                    <a:pt x="64" y="94"/>
                  </a:lnTo>
                  <a:lnTo>
                    <a:pt x="64" y="94"/>
                  </a:lnTo>
                  <a:lnTo>
                    <a:pt x="66" y="98"/>
                  </a:lnTo>
                  <a:lnTo>
                    <a:pt x="66" y="98"/>
                  </a:lnTo>
                  <a:lnTo>
                    <a:pt x="72" y="102"/>
                  </a:lnTo>
                  <a:lnTo>
                    <a:pt x="72" y="102"/>
                  </a:lnTo>
                  <a:lnTo>
                    <a:pt x="80" y="106"/>
                  </a:lnTo>
                  <a:lnTo>
                    <a:pt x="80" y="106"/>
                  </a:lnTo>
                  <a:lnTo>
                    <a:pt x="88" y="108"/>
                  </a:lnTo>
                  <a:lnTo>
                    <a:pt x="88" y="108"/>
                  </a:lnTo>
                  <a:lnTo>
                    <a:pt x="96" y="108"/>
                  </a:lnTo>
                  <a:lnTo>
                    <a:pt x="102" y="104"/>
                  </a:lnTo>
                  <a:lnTo>
                    <a:pt x="102" y="104"/>
                  </a:lnTo>
                  <a:lnTo>
                    <a:pt x="108" y="98"/>
                  </a:lnTo>
                  <a:lnTo>
                    <a:pt x="108" y="92"/>
                  </a:lnTo>
                  <a:lnTo>
                    <a:pt x="108" y="92"/>
                  </a:lnTo>
                  <a:lnTo>
                    <a:pt x="108" y="86"/>
                  </a:lnTo>
                  <a:lnTo>
                    <a:pt x="104" y="82"/>
                  </a:lnTo>
                  <a:lnTo>
                    <a:pt x="104" y="82"/>
                  </a:lnTo>
                  <a:lnTo>
                    <a:pt x="98" y="78"/>
                  </a:lnTo>
                  <a:lnTo>
                    <a:pt x="88" y="76"/>
                  </a:lnTo>
                  <a:lnTo>
                    <a:pt x="88" y="76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74" y="78"/>
                  </a:lnTo>
                  <a:lnTo>
                    <a:pt x="74" y="78"/>
                  </a:lnTo>
                  <a:lnTo>
                    <a:pt x="70" y="68"/>
                  </a:lnTo>
                  <a:lnTo>
                    <a:pt x="70" y="68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70" y="50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8" y="34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90" y="22"/>
                  </a:lnTo>
                  <a:lnTo>
                    <a:pt x="98" y="18"/>
                  </a:lnTo>
                  <a:lnTo>
                    <a:pt x="98" y="18"/>
                  </a:lnTo>
                  <a:lnTo>
                    <a:pt x="106" y="16"/>
                  </a:lnTo>
                  <a:lnTo>
                    <a:pt x="114" y="14"/>
                  </a:lnTo>
                  <a:lnTo>
                    <a:pt x="114" y="14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30" y="20"/>
                  </a:lnTo>
                  <a:lnTo>
                    <a:pt x="130" y="20"/>
                  </a:lnTo>
                  <a:lnTo>
                    <a:pt x="132" y="26"/>
                  </a:lnTo>
                  <a:lnTo>
                    <a:pt x="132" y="26"/>
                  </a:lnTo>
                  <a:lnTo>
                    <a:pt x="136" y="30"/>
                  </a:lnTo>
                  <a:lnTo>
                    <a:pt x="136" y="30"/>
                  </a:lnTo>
                  <a:lnTo>
                    <a:pt x="140" y="32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50" y="32"/>
                  </a:lnTo>
                  <a:lnTo>
                    <a:pt x="152" y="30"/>
                  </a:lnTo>
                  <a:lnTo>
                    <a:pt x="152" y="30"/>
                  </a:lnTo>
                  <a:lnTo>
                    <a:pt x="156" y="26"/>
                  </a:lnTo>
                  <a:lnTo>
                    <a:pt x="156" y="22"/>
                  </a:lnTo>
                  <a:lnTo>
                    <a:pt x="156" y="22"/>
                  </a:lnTo>
                  <a:lnTo>
                    <a:pt x="156" y="16"/>
                  </a:lnTo>
                  <a:lnTo>
                    <a:pt x="154" y="12"/>
                  </a:lnTo>
                  <a:lnTo>
                    <a:pt x="154" y="12"/>
                  </a:lnTo>
                  <a:lnTo>
                    <a:pt x="150" y="8"/>
                  </a:lnTo>
                  <a:lnTo>
                    <a:pt x="146" y="6"/>
                  </a:lnTo>
                  <a:lnTo>
                    <a:pt x="146" y="6"/>
                  </a:lnTo>
                  <a:lnTo>
                    <a:pt x="136" y="2"/>
                  </a:lnTo>
                  <a:lnTo>
                    <a:pt x="136" y="2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12" y="2"/>
                  </a:lnTo>
                  <a:lnTo>
                    <a:pt x="100" y="6"/>
                  </a:lnTo>
                  <a:lnTo>
                    <a:pt x="100" y="6"/>
                  </a:lnTo>
                  <a:lnTo>
                    <a:pt x="88" y="12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68" y="30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56" y="54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76"/>
                  </a:lnTo>
                  <a:lnTo>
                    <a:pt x="58" y="86"/>
                  </a:lnTo>
                  <a:lnTo>
                    <a:pt x="58" y="86"/>
                  </a:lnTo>
                  <a:lnTo>
                    <a:pt x="46" y="92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26" y="112"/>
                  </a:lnTo>
                  <a:lnTo>
                    <a:pt x="16" y="124"/>
                  </a:lnTo>
                  <a:lnTo>
                    <a:pt x="16" y="124"/>
                  </a:lnTo>
                  <a:lnTo>
                    <a:pt x="10" y="136"/>
                  </a:lnTo>
                  <a:lnTo>
                    <a:pt x="4" y="148"/>
                  </a:lnTo>
                  <a:lnTo>
                    <a:pt x="4" y="148"/>
                  </a:lnTo>
                  <a:lnTo>
                    <a:pt x="2" y="162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2" y="192"/>
                  </a:lnTo>
                  <a:lnTo>
                    <a:pt x="8" y="208"/>
                  </a:lnTo>
                  <a:lnTo>
                    <a:pt x="8" y="208"/>
                  </a:lnTo>
                  <a:lnTo>
                    <a:pt x="16" y="222"/>
                  </a:lnTo>
                  <a:lnTo>
                    <a:pt x="28" y="234"/>
                  </a:lnTo>
                  <a:lnTo>
                    <a:pt x="28" y="234"/>
                  </a:lnTo>
                  <a:lnTo>
                    <a:pt x="42" y="246"/>
                  </a:lnTo>
                  <a:lnTo>
                    <a:pt x="60" y="254"/>
                  </a:lnTo>
                  <a:lnTo>
                    <a:pt x="60" y="254"/>
                  </a:lnTo>
                  <a:lnTo>
                    <a:pt x="82" y="258"/>
                  </a:lnTo>
                  <a:lnTo>
                    <a:pt x="104" y="260"/>
                  </a:lnTo>
                  <a:lnTo>
                    <a:pt x="104" y="260"/>
                  </a:lnTo>
                  <a:lnTo>
                    <a:pt x="128" y="258"/>
                  </a:lnTo>
                  <a:lnTo>
                    <a:pt x="148" y="254"/>
                  </a:lnTo>
                  <a:lnTo>
                    <a:pt x="148" y="254"/>
                  </a:lnTo>
                  <a:lnTo>
                    <a:pt x="166" y="248"/>
                  </a:lnTo>
                  <a:lnTo>
                    <a:pt x="182" y="240"/>
                  </a:lnTo>
                  <a:lnTo>
                    <a:pt x="182" y="240"/>
                  </a:lnTo>
                  <a:lnTo>
                    <a:pt x="194" y="232"/>
                  </a:lnTo>
                  <a:lnTo>
                    <a:pt x="206" y="220"/>
                  </a:lnTo>
                  <a:lnTo>
                    <a:pt x="206" y="220"/>
                  </a:lnTo>
                  <a:lnTo>
                    <a:pt x="214" y="210"/>
                  </a:lnTo>
                  <a:lnTo>
                    <a:pt x="222" y="198"/>
                  </a:lnTo>
                  <a:lnTo>
                    <a:pt x="222" y="198"/>
                  </a:lnTo>
                  <a:lnTo>
                    <a:pt x="226" y="186"/>
                  </a:lnTo>
                  <a:lnTo>
                    <a:pt x="230" y="174"/>
                  </a:lnTo>
                  <a:lnTo>
                    <a:pt x="230" y="174"/>
                  </a:lnTo>
                  <a:lnTo>
                    <a:pt x="232" y="162"/>
                  </a:lnTo>
                  <a:lnTo>
                    <a:pt x="234" y="152"/>
                  </a:lnTo>
                  <a:lnTo>
                    <a:pt x="234" y="152"/>
                  </a:lnTo>
                  <a:lnTo>
                    <a:pt x="232" y="136"/>
                  </a:lnTo>
                  <a:lnTo>
                    <a:pt x="232" y="136"/>
                  </a:lnTo>
                  <a:lnTo>
                    <a:pt x="228" y="130"/>
                  </a:lnTo>
                  <a:lnTo>
                    <a:pt x="224" y="122"/>
                  </a:lnTo>
                  <a:lnTo>
                    <a:pt x="224" y="122"/>
                  </a:lnTo>
                  <a:lnTo>
                    <a:pt x="234" y="122"/>
                  </a:lnTo>
                  <a:lnTo>
                    <a:pt x="234" y="122"/>
                  </a:lnTo>
                  <a:lnTo>
                    <a:pt x="244" y="122"/>
                  </a:lnTo>
                  <a:lnTo>
                    <a:pt x="244" y="122"/>
                  </a:lnTo>
                  <a:lnTo>
                    <a:pt x="260" y="122"/>
                  </a:lnTo>
                  <a:lnTo>
                    <a:pt x="276" y="116"/>
                  </a:lnTo>
                  <a:lnTo>
                    <a:pt x="276" y="116"/>
                  </a:lnTo>
                  <a:lnTo>
                    <a:pt x="290" y="108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8" y="88"/>
                  </a:lnTo>
                  <a:lnTo>
                    <a:pt x="314" y="76"/>
                  </a:lnTo>
                  <a:lnTo>
                    <a:pt x="314" y="76"/>
                  </a:lnTo>
                  <a:lnTo>
                    <a:pt x="318" y="62"/>
                  </a:lnTo>
                  <a:lnTo>
                    <a:pt x="320" y="50"/>
                  </a:lnTo>
                  <a:lnTo>
                    <a:pt x="320" y="50"/>
                  </a:lnTo>
                  <a:close/>
                  <a:moveTo>
                    <a:pt x="210" y="322"/>
                  </a:moveTo>
                  <a:lnTo>
                    <a:pt x="26" y="322"/>
                  </a:lnTo>
                  <a:lnTo>
                    <a:pt x="26" y="332"/>
                  </a:lnTo>
                  <a:lnTo>
                    <a:pt x="210" y="332"/>
                  </a:lnTo>
                  <a:lnTo>
                    <a:pt x="210" y="322"/>
                  </a:lnTo>
                  <a:lnTo>
                    <a:pt x="210" y="322"/>
                  </a:lnTo>
                  <a:close/>
                </a:path>
              </a:pathLst>
            </a:custGeom>
            <a:solidFill>
              <a:srgbClr val="6871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Freeform 15"/>
          <p:cNvSpPr>
            <a:spLocks noEditPoints="1"/>
          </p:cNvSpPr>
          <p:nvPr userDrawn="1"/>
        </p:nvSpPr>
        <p:spPr bwMode="auto">
          <a:xfrm>
            <a:off x="2665321" y="1231719"/>
            <a:ext cx="3508669" cy="3086037"/>
          </a:xfrm>
          <a:custGeom>
            <a:avLst/>
            <a:gdLst/>
            <a:ahLst/>
            <a:cxnLst>
              <a:cxn ang="0">
                <a:pos x="680" y="434"/>
              </a:cxn>
              <a:cxn ang="0">
                <a:pos x="736" y="442"/>
              </a:cxn>
              <a:cxn ang="0">
                <a:pos x="802" y="386"/>
              </a:cxn>
              <a:cxn ang="0">
                <a:pos x="792" y="308"/>
              </a:cxn>
              <a:cxn ang="0">
                <a:pos x="726" y="244"/>
              </a:cxn>
              <a:cxn ang="0">
                <a:pos x="684" y="248"/>
              </a:cxn>
              <a:cxn ang="0">
                <a:pos x="628" y="334"/>
              </a:cxn>
              <a:cxn ang="0">
                <a:pos x="424" y="442"/>
              </a:cxn>
              <a:cxn ang="0">
                <a:pos x="546" y="322"/>
              </a:cxn>
              <a:cxn ang="0">
                <a:pos x="462" y="148"/>
              </a:cxn>
              <a:cxn ang="0">
                <a:pos x="426" y="262"/>
              </a:cxn>
              <a:cxn ang="0">
                <a:pos x="90" y="332"/>
              </a:cxn>
              <a:cxn ang="0">
                <a:pos x="112" y="402"/>
              </a:cxn>
              <a:cxn ang="0">
                <a:pos x="160" y="428"/>
              </a:cxn>
              <a:cxn ang="0">
                <a:pos x="228" y="402"/>
              </a:cxn>
              <a:cxn ang="0">
                <a:pos x="308" y="318"/>
              </a:cxn>
              <a:cxn ang="0">
                <a:pos x="264" y="254"/>
              </a:cxn>
              <a:cxn ang="0">
                <a:pos x="204" y="228"/>
              </a:cxn>
              <a:cxn ang="0">
                <a:pos x="114" y="266"/>
              </a:cxn>
              <a:cxn ang="0">
                <a:pos x="0" y="744"/>
              </a:cxn>
              <a:cxn ang="0">
                <a:pos x="108" y="744"/>
              </a:cxn>
              <a:cxn ang="0">
                <a:pos x="232" y="704"/>
              </a:cxn>
              <a:cxn ang="0">
                <a:pos x="356" y="620"/>
              </a:cxn>
              <a:cxn ang="0">
                <a:pos x="454" y="520"/>
              </a:cxn>
              <a:cxn ang="0">
                <a:pos x="340" y="402"/>
              </a:cxn>
              <a:cxn ang="0">
                <a:pos x="228" y="460"/>
              </a:cxn>
              <a:cxn ang="0">
                <a:pos x="152" y="460"/>
              </a:cxn>
              <a:cxn ang="0">
                <a:pos x="98" y="428"/>
              </a:cxn>
              <a:cxn ang="0">
                <a:pos x="68" y="370"/>
              </a:cxn>
              <a:cxn ang="0">
                <a:pos x="64" y="312"/>
              </a:cxn>
              <a:cxn ang="0">
                <a:pos x="110" y="230"/>
              </a:cxn>
              <a:cxn ang="0">
                <a:pos x="186" y="200"/>
              </a:cxn>
              <a:cxn ang="0">
                <a:pos x="254" y="216"/>
              </a:cxn>
              <a:cxn ang="0">
                <a:pos x="322" y="294"/>
              </a:cxn>
              <a:cxn ang="0">
                <a:pos x="396" y="160"/>
              </a:cxn>
              <a:cxn ang="0">
                <a:pos x="444" y="0"/>
              </a:cxn>
              <a:cxn ang="0">
                <a:pos x="502" y="200"/>
              </a:cxn>
              <a:cxn ang="0">
                <a:pos x="574" y="280"/>
              </a:cxn>
              <a:cxn ang="0">
                <a:pos x="628" y="224"/>
              </a:cxn>
              <a:cxn ang="0">
                <a:pos x="706" y="210"/>
              </a:cxn>
              <a:cxn ang="0">
                <a:pos x="786" y="250"/>
              </a:cxn>
              <a:cxn ang="0">
                <a:pos x="832" y="332"/>
              </a:cxn>
              <a:cxn ang="0">
                <a:pos x="828" y="388"/>
              </a:cxn>
              <a:cxn ang="0">
                <a:pos x="752" y="462"/>
              </a:cxn>
              <a:cxn ang="0">
                <a:pos x="694" y="466"/>
              </a:cxn>
              <a:cxn ang="0">
                <a:pos x="614" y="420"/>
              </a:cxn>
              <a:cxn ang="0">
                <a:pos x="544" y="508"/>
              </a:cxn>
              <a:cxn ang="0">
                <a:pos x="634" y="652"/>
              </a:cxn>
              <a:cxn ang="0">
                <a:pos x="880" y="744"/>
              </a:cxn>
              <a:cxn ang="0">
                <a:pos x="780" y="748"/>
              </a:cxn>
              <a:cxn ang="0">
                <a:pos x="590" y="648"/>
              </a:cxn>
              <a:cxn ang="0">
                <a:pos x="450" y="616"/>
              </a:cxn>
              <a:cxn ang="0">
                <a:pos x="318" y="710"/>
              </a:cxn>
              <a:cxn ang="0">
                <a:pos x="176" y="762"/>
              </a:cxn>
              <a:cxn ang="0">
                <a:pos x="54" y="774"/>
              </a:cxn>
            </a:cxnLst>
            <a:rect l="0" t="0" r="r" b="b"/>
            <a:pathLst>
              <a:path w="880" h="774">
                <a:moveTo>
                  <a:pt x="608" y="382"/>
                </a:moveTo>
                <a:lnTo>
                  <a:pt x="608" y="382"/>
                </a:lnTo>
                <a:lnTo>
                  <a:pt x="638" y="408"/>
                </a:lnTo>
                <a:lnTo>
                  <a:pt x="668" y="428"/>
                </a:lnTo>
                <a:lnTo>
                  <a:pt x="680" y="434"/>
                </a:lnTo>
                <a:lnTo>
                  <a:pt x="694" y="440"/>
                </a:lnTo>
                <a:lnTo>
                  <a:pt x="706" y="442"/>
                </a:lnTo>
                <a:lnTo>
                  <a:pt x="718" y="444"/>
                </a:lnTo>
                <a:lnTo>
                  <a:pt x="718" y="444"/>
                </a:lnTo>
                <a:lnTo>
                  <a:pt x="736" y="442"/>
                </a:lnTo>
                <a:lnTo>
                  <a:pt x="754" y="438"/>
                </a:lnTo>
                <a:lnTo>
                  <a:pt x="770" y="428"/>
                </a:lnTo>
                <a:lnTo>
                  <a:pt x="784" y="416"/>
                </a:lnTo>
                <a:lnTo>
                  <a:pt x="794" y="402"/>
                </a:lnTo>
                <a:lnTo>
                  <a:pt x="802" y="386"/>
                </a:lnTo>
                <a:lnTo>
                  <a:pt x="806" y="368"/>
                </a:lnTo>
                <a:lnTo>
                  <a:pt x="804" y="348"/>
                </a:lnTo>
                <a:lnTo>
                  <a:pt x="804" y="348"/>
                </a:lnTo>
                <a:lnTo>
                  <a:pt x="800" y="328"/>
                </a:lnTo>
                <a:lnTo>
                  <a:pt x="792" y="308"/>
                </a:lnTo>
                <a:lnTo>
                  <a:pt x="782" y="290"/>
                </a:lnTo>
                <a:lnTo>
                  <a:pt x="770" y="274"/>
                </a:lnTo>
                <a:lnTo>
                  <a:pt x="756" y="260"/>
                </a:lnTo>
                <a:lnTo>
                  <a:pt x="742" y="250"/>
                </a:lnTo>
                <a:lnTo>
                  <a:pt x="726" y="244"/>
                </a:lnTo>
                <a:lnTo>
                  <a:pt x="710" y="242"/>
                </a:lnTo>
                <a:lnTo>
                  <a:pt x="710" y="242"/>
                </a:lnTo>
                <a:lnTo>
                  <a:pt x="700" y="242"/>
                </a:lnTo>
                <a:lnTo>
                  <a:pt x="692" y="244"/>
                </a:lnTo>
                <a:lnTo>
                  <a:pt x="684" y="248"/>
                </a:lnTo>
                <a:lnTo>
                  <a:pt x="676" y="254"/>
                </a:lnTo>
                <a:lnTo>
                  <a:pt x="662" y="270"/>
                </a:lnTo>
                <a:lnTo>
                  <a:pt x="650" y="288"/>
                </a:lnTo>
                <a:lnTo>
                  <a:pt x="638" y="310"/>
                </a:lnTo>
                <a:lnTo>
                  <a:pt x="628" y="334"/>
                </a:lnTo>
                <a:lnTo>
                  <a:pt x="608" y="382"/>
                </a:lnTo>
                <a:close/>
                <a:moveTo>
                  <a:pt x="374" y="362"/>
                </a:moveTo>
                <a:lnTo>
                  <a:pt x="374" y="362"/>
                </a:lnTo>
                <a:lnTo>
                  <a:pt x="400" y="406"/>
                </a:lnTo>
                <a:lnTo>
                  <a:pt x="424" y="442"/>
                </a:lnTo>
                <a:lnTo>
                  <a:pt x="446" y="474"/>
                </a:lnTo>
                <a:lnTo>
                  <a:pt x="464" y="498"/>
                </a:lnTo>
                <a:lnTo>
                  <a:pt x="464" y="498"/>
                </a:lnTo>
                <a:lnTo>
                  <a:pt x="514" y="396"/>
                </a:lnTo>
                <a:lnTo>
                  <a:pt x="546" y="322"/>
                </a:lnTo>
                <a:lnTo>
                  <a:pt x="546" y="322"/>
                </a:lnTo>
                <a:lnTo>
                  <a:pt x="520" y="280"/>
                </a:lnTo>
                <a:lnTo>
                  <a:pt x="496" y="236"/>
                </a:lnTo>
                <a:lnTo>
                  <a:pt x="478" y="192"/>
                </a:lnTo>
                <a:lnTo>
                  <a:pt x="462" y="148"/>
                </a:lnTo>
                <a:lnTo>
                  <a:pt x="462" y="148"/>
                </a:lnTo>
                <a:lnTo>
                  <a:pt x="454" y="178"/>
                </a:lnTo>
                <a:lnTo>
                  <a:pt x="446" y="208"/>
                </a:lnTo>
                <a:lnTo>
                  <a:pt x="436" y="236"/>
                </a:lnTo>
                <a:lnTo>
                  <a:pt x="426" y="262"/>
                </a:lnTo>
                <a:lnTo>
                  <a:pt x="416" y="288"/>
                </a:lnTo>
                <a:lnTo>
                  <a:pt x="402" y="314"/>
                </a:lnTo>
                <a:lnTo>
                  <a:pt x="388" y="338"/>
                </a:lnTo>
                <a:lnTo>
                  <a:pt x="374" y="362"/>
                </a:lnTo>
                <a:close/>
                <a:moveTo>
                  <a:pt x="90" y="332"/>
                </a:moveTo>
                <a:lnTo>
                  <a:pt x="90" y="332"/>
                </a:lnTo>
                <a:lnTo>
                  <a:pt x="90" y="350"/>
                </a:lnTo>
                <a:lnTo>
                  <a:pt x="94" y="368"/>
                </a:lnTo>
                <a:lnTo>
                  <a:pt x="102" y="386"/>
                </a:lnTo>
                <a:lnTo>
                  <a:pt x="112" y="402"/>
                </a:lnTo>
                <a:lnTo>
                  <a:pt x="124" y="414"/>
                </a:lnTo>
                <a:lnTo>
                  <a:pt x="138" y="424"/>
                </a:lnTo>
                <a:lnTo>
                  <a:pt x="144" y="426"/>
                </a:lnTo>
                <a:lnTo>
                  <a:pt x="152" y="428"/>
                </a:lnTo>
                <a:lnTo>
                  <a:pt x="160" y="428"/>
                </a:lnTo>
                <a:lnTo>
                  <a:pt x="168" y="428"/>
                </a:lnTo>
                <a:lnTo>
                  <a:pt x="168" y="428"/>
                </a:lnTo>
                <a:lnTo>
                  <a:pt x="190" y="422"/>
                </a:lnTo>
                <a:lnTo>
                  <a:pt x="208" y="414"/>
                </a:lnTo>
                <a:lnTo>
                  <a:pt x="228" y="402"/>
                </a:lnTo>
                <a:lnTo>
                  <a:pt x="246" y="390"/>
                </a:lnTo>
                <a:lnTo>
                  <a:pt x="262" y="376"/>
                </a:lnTo>
                <a:lnTo>
                  <a:pt x="278" y="358"/>
                </a:lnTo>
                <a:lnTo>
                  <a:pt x="294" y="338"/>
                </a:lnTo>
                <a:lnTo>
                  <a:pt x="308" y="318"/>
                </a:lnTo>
                <a:lnTo>
                  <a:pt x="308" y="318"/>
                </a:lnTo>
                <a:lnTo>
                  <a:pt x="298" y="298"/>
                </a:lnTo>
                <a:lnTo>
                  <a:pt x="288" y="280"/>
                </a:lnTo>
                <a:lnTo>
                  <a:pt x="276" y="266"/>
                </a:lnTo>
                <a:lnTo>
                  <a:pt x="264" y="254"/>
                </a:lnTo>
                <a:lnTo>
                  <a:pt x="252" y="244"/>
                </a:lnTo>
                <a:lnTo>
                  <a:pt x="236" y="236"/>
                </a:lnTo>
                <a:lnTo>
                  <a:pt x="222" y="230"/>
                </a:lnTo>
                <a:lnTo>
                  <a:pt x="204" y="228"/>
                </a:lnTo>
                <a:lnTo>
                  <a:pt x="204" y="228"/>
                </a:lnTo>
                <a:lnTo>
                  <a:pt x="182" y="228"/>
                </a:lnTo>
                <a:lnTo>
                  <a:pt x="160" y="232"/>
                </a:lnTo>
                <a:lnTo>
                  <a:pt x="142" y="240"/>
                </a:lnTo>
                <a:lnTo>
                  <a:pt x="126" y="250"/>
                </a:lnTo>
                <a:lnTo>
                  <a:pt x="114" y="266"/>
                </a:lnTo>
                <a:lnTo>
                  <a:pt x="104" y="284"/>
                </a:lnTo>
                <a:lnTo>
                  <a:pt x="96" y="306"/>
                </a:lnTo>
                <a:lnTo>
                  <a:pt x="90" y="332"/>
                </a:lnTo>
                <a:close/>
                <a:moveTo>
                  <a:pt x="0" y="744"/>
                </a:moveTo>
                <a:lnTo>
                  <a:pt x="0" y="744"/>
                </a:lnTo>
                <a:lnTo>
                  <a:pt x="28" y="746"/>
                </a:lnTo>
                <a:lnTo>
                  <a:pt x="56" y="748"/>
                </a:lnTo>
                <a:lnTo>
                  <a:pt x="56" y="748"/>
                </a:lnTo>
                <a:lnTo>
                  <a:pt x="82" y="748"/>
                </a:lnTo>
                <a:lnTo>
                  <a:pt x="108" y="744"/>
                </a:lnTo>
                <a:lnTo>
                  <a:pt x="132" y="740"/>
                </a:lnTo>
                <a:lnTo>
                  <a:pt x="158" y="734"/>
                </a:lnTo>
                <a:lnTo>
                  <a:pt x="182" y="726"/>
                </a:lnTo>
                <a:lnTo>
                  <a:pt x="208" y="716"/>
                </a:lnTo>
                <a:lnTo>
                  <a:pt x="232" y="704"/>
                </a:lnTo>
                <a:lnTo>
                  <a:pt x="256" y="692"/>
                </a:lnTo>
                <a:lnTo>
                  <a:pt x="282" y="676"/>
                </a:lnTo>
                <a:lnTo>
                  <a:pt x="306" y="660"/>
                </a:lnTo>
                <a:lnTo>
                  <a:pt x="330" y="640"/>
                </a:lnTo>
                <a:lnTo>
                  <a:pt x="356" y="620"/>
                </a:lnTo>
                <a:lnTo>
                  <a:pt x="380" y="598"/>
                </a:lnTo>
                <a:lnTo>
                  <a:pt x="404" y="574"/>
                </a:lnTo>
                <a:lnTo>
                  <a:pt x="428" y="548"/>
                </a:lnTo>
                <a:lnTo>
                  <a:pt x="454" y="520"/>
                </a:lnTo>
                <a:lnTo>
                  <a:pt x="454" y="520"/>
                </a:lnTo>
                <a:lnTo>
                  <a:pt x="386" y="424"/>
                </a:lnTo>
                <a:lnTo>
                  <a:pt x="366" y="396"/>
                </a:lnTo>
                <a:lnTo>
                  <a:pt x="358" y="382"/>
                </a:lnTo>
                <a:lnTo>
                  <a:pt x="358" y="382"/>
                </a:lnTo>
                <a:lnTo>
                  <a:pt x="340" y="402"/>
                </a:lnTo>
                <a:lnTo>
                  <a:pt x="318" y="418"/>
                </a:lnTo>
                <a:lnTo>
                  <a:pt x="298" y="432"/>
                </a:lnTo>
                <a:lnTo>
                  <a:pt x="276" y="444"/>
                </a:lnTo>
                <a:lnTo>
                  <a:pt x="252" y="452"/>
                </a:lnTo>
                <a:lnTo>
                  <a:pt x="228" y="460"/>
                </a:lnTo>
                <a:lnTo>
                  <a:pt x="204" y="462"/>
                </a:lnTo>
                <a:lnTo>
                  <a:pt x="178" y="464"/>
                </a:lnTo>
                <a:lnTo>
                  <a:pt x="178" y="464"/>
                </a:lnTo>
                <a:lnTo>
                  <a:pt x="164" y="462"/>
                </a:lnTo>
                <a:lnTo>
                  <a:pt x="152" y="460"/>
                </a:lnTo>
                <a:lnTo>
                  <a:pt x="140" y="456"/>
                </a:lnTo>
                <a:lnTo>
                  <a:pt x="128" y="450"/>
                </a:lnTo>
                <a:lnTo>
                  <a:pt x="118" y="444"/>
                </a:lnTo>
                <a:lnTo>
                  <a:pt x="108" y="436"/>
                </a:lnTo>
                <a:lnTo>
                  <a:pt x="98" y="428"/>
                </a:lnTo>
                <a:lnTo>
                  <a:pt x="90" y="418"/>
                </a:lnTo>
                <a:lnTo>
                  <a:pt x="82" y="406"/>
                </a:lnTo>
                <a:lnTo>
                  <a:pt x="76" y="394"/>
                </a:lnTo>
                <a:lnTo>
                  <a:pt x="72" y="382"/>
                </a:lnTo>
                <a:lnTo>
                  <a:pt x="68" y="370"/>
                </a:lnTo>
                <a:lnTo>
                  <a:pt x="66" y="356"/>
                </a:lnTo>
                <a:lnTo>
                  <a:pt x="64" y="342"/>
                </a:lnTo>
                <a:lnTo>
                  <a:pt x="64" y="326"/>
                </a:lnTo>
                <a:lnTo>
                  <a:pt x="64" y="312"/>
                </a:lnTo>
                <a:lnTo>
                  <a:pt x="64" y="312"/>
                </a:lnTo>
                <a:lnTo>
                  <a:pt x="66" y="300"/>
                </a:lnTo>
                <a:lnTo>
                  <a:pt x="70" y="288"/>
                </a:lnTo>
                <a:lnTo>
                  <a:pt x="80" y="266"/>
                </a:lnTo>
                <a:lnTo>
                  <a:pt x="92" y="248"/>
                </a:lnTo>
                <a:lnTo>
                  <a:pt x="110" y="230"/>
                </a:lnTo>
                <a:lnTo>
                  <a:pt x="130" y="216"/>
                </a:lnTo>
                <a:lnTo>
                  <a:pt x="152" y="206"/>
                </a:lnTo>
                <a:lnTo>
                  <a:pt x="162" y="202"/>
                </a:lnTo>
                <a:lnTo>
                  <a:pt x="174" y="200"/>
                </a:lnTo>
                <a:lnTo>
                  <a:pt x="186" y="200"/>
                </a:lnTo>
                <a:lnTo>
                  <a:pt x="200" y="200"/>
                </a:lnTo>
                <a:lnTo>
                  <a:pt x="200" y="200"/>
                </a:lnTo>
                <a:lnTo>
                  <a:pt x="218" y="202"/>
                </a:lnTo>
                <a:lnTo>
                  <a:pt x="236" y="208"/>
                </a:lnTo>
                <a:lnTo>
                  <a:pt x="254" y="216"/>
                </a:lnTo>
                <a:lnTo>
                  <a:pt x="270" y="226"/>
                </a:lnTo>
                <a:lnTo>
                  <a:pt x="284" y="240"/>
                </a:lnTo>
                <a:lnTo>
                  <a:pt x="298" y="256"/>
                </a:lnTo>
                <a:lnTo>
                  <a:pt x="312" y="274"/>
                </a:lnTo>
                <a:lnTo>
                  <a:pt x="322" y="294"/>
                </a:lnTo>
                <a:lnTo>
                  <a:pt x="322" y="294"/>
                </a:lnTo>
                <a:lnTo>
                  <a:pt x="344" y="264"/>
                </a:lnTo>
                <a:lnTo>
                  <a:pt x="364" y="232"/>
                </a:lnTo>
                <a:lnTo>
                  <a:pt x="380" y="196"/>
                </a:lnTo>
                <a:lnTo>
                  <a:pt x="396" y="160"/>
                </a:lnTo>
                <a:lnTo>
                  <a:pt x="412" y="124"/>
                </a:lnTo>
                <a:lnTo>
                  <a:pt x="424" y="84"/>
                </a:lnTo>
                <a:lnTo>
                  <a:pt x="434" y="42"/>
                </a:lnTo>
                <a:lnTo>
                  <a:pt x="444" y="0"/>
                </a:lnTo>
                <a:lnTo>
                  <a:pt x="444" y="0"/>
                </a:lnTo>
                <a:lnTo>
                  <a:pt x="452" y="44"/>
                </a:lnTo>
                <a:lnTo>
                  <a:pt x="462" y="84"/>
                </a:lnTo>
                <a:lnTo>
                  <a:pt x="474" y="124"/>
                </a:lnTo>
                <a:lnTo>
                  <a:pt x="486" y="164"/>
                </a:lnTo>
                <a:lnTo>
                  <a:pt x="502" y="200"/>
                </a:lnTo>
                <a:lnTo>
                  <a:pt x="518" y="236"/>
                </a:lnTo>
                <a:lnTo>
                  <a:pt x="538" y="272"/>
                </a:lnTo>
                <a:lnTo>
                  <a:pt x="558" y="304"/>
                </a:lnTo>
                <a:lnTo>
                  <a:pt x="558" y="304"/>
                </a:lnTo>
                <a:lnTo>
                  <a:pt x="574" y="280"/>
                </a:lnTo>
                <a:lnTo>
                  <a:pt x="588" y="260"/>
                </a:lnTo>
                <a:lnTo>
                  <a:pt x="608" y="238"/>
                </a:lnTo>
                <a:lnTo>
                  <a:pt x="608" y="238"/>
                </a:lnTo>
                <a:lnTo>
                  <a:pt x="616" y="230"/>
                </a:lnTo>
                <a:lnTo>
                  <a:pt x="628" y="224"/>
                </a:lnTo>
                <a:lnTo>
                  <a:pt x="638" y="220"/>
                </a:lnTo>
                <a:lnTo>
                  <a:pt x="650" y="216"/>
                </a:lnTo>
                <a:lnTo>
                  <a:pt x="676" y="212"/>
                </a:lnTo>
                <a:lnTo>
                  <a:pt x="706" y="210"/>
                </a:lnTo>
                <a:lnTo>
                  <a:pt x="706" y="210"/>
                </a:lnTo>
                <a:lnTo>
                  <a:pt x="726" y="214"/>
                </a:lnTo>
                <a:lnTo>
                  <a:pt x="748" y="222"/>
                </a:lnTo>
                <a:lnTo>
                  <a:pt x="766" y="234"/>
                </a:lnTo>
                <a:lnTo>
                  <a:pt x="786" y="250"/>
                </a:lnTo>
                <a:lnTo>
                  <a:pt x="786" y="250"/>
                </a:lnTo>
                <a:lnTo>
                  <a:pt x="804" y="272"/>
                </a:lnTo>
                <a:lnTo>
                  <a:pt x="820" y="296"/>
                </a:lnTo>
                <a:lnTo>
                  <a:pt x="824" y="306"/>
                </a:lnTo>
                <a:lnTo>
                  <a:pt x="828" y="318"/>
                </a:lnTo>
                <a:lnTo>
                  <a:pt x="832" y="332"/>
                </a:lnTo>
                <a:lnTo>
                  <a:pt x="834" y="344"/>
                </a:lnTo>
                <a:lnTo>
                  <a:pt x="834" y="344"/>
                </a:lnTo>
                <a:lnTo>
                  <a:pt x="834" y="356"/>
                </a:lnTo>
                <a:lnTo>
                  <a:pt x="832" y="366"/>
                </a:lnTo>
                <a:lnTo>
                  <a:pt x="828" y="388"/>
                </a:lnTo>
                <a:lnTo>
                  <a:pt x="820" y="408"/>
                </a:lnTo>
                <a:lnTo>
                  <a:pt x="806" y="426"/>
                </a:lnTo>
                <a:lnTo>
                  <a:pt x="792" y="442"/>
                </a:lnTo>
                <a:lnTo>
                  <a:pt x="774" y="454"/>
                </a:lnTo>
                <a:lnTo>
                  <a:pt x="752" y="462"/>
                </a:lnTo>
                <a:lnTo>
                  <a:pt x="742" y="466"/>
                </a:lnTo>
                <a:lnTo>
                  <a:pt x="730" y="468"/>
                </a:lnTo>
                <a:lnTo>
                  <a:pt x="730" y="468"/>
                </a:lnTo>
                <a:lnTo>
                  <a:pt x="712" y="468"/>
                </a:lnTo>
                <a:lnTo>
                  <a:pt x="694" y="466"/>
                </a:lnTo>
                <a:lnTo>
                  <a:pt x="678" y="460"/>
                </a:lnTo>
                <a:lnTo>
                  <a:pt x="660" y="454"/>
                </a:lnTo>
                <a:lnTo>
                  <a:pt x="644" y="444"/>
                </a:lnTo>
                <a:lnTo>
                  <a:pt x="630" y="434"/>
                </a:lnTo>
                <a:lnTo>
                  <a:pt x="614" y="420"/>
                </a:lnTo>
                <a:lnTo>
                  <a:pt x="600" y="402"/>
                </a:lnTo>
                <a:lnTo>
                  <a:pt x="600" y="402"/>
                </a:lnTo>
                <a:lnTo>
                  <a:pt x="586" y="436"/>
                </a:lnTo>
                <a:lnTo>
                  <a:pt x="568" y="472"/>
                </a:lnTo>
                <a:lnTo>
                  <a:pt x="544" y="508"/>
                </a:lnTo>
                <a:lnTo>
                  <a:pt x="516" y="548"/>
                </a:lnTo>
                <a:lnTo>
                  <a:pt x="516" y="548"/>
                </a:lnTo>
                <a:lnTo>
                  <a:pt x="552" y="588"/>
                </a:lnTo>
                <a:lnTo>
                  <a:pt x="592" y="622"/>
                </a:lnTo>
                <a:lnTo>
                  <a:pt x="634" y="652"/>
                </a:lnTo>
                <a:lnTo>
                  <a:pt x="678" y="680"/>
                </a:lnTo>
                <a:lnTo>
                  <a:pt x="726" y="702"/>
                </a:lnTo>
                <a:lnTo>
                  <a:pt x="774" y="720"/>
                </a:lnTo>
                <a:lnTo>
                  <a:pt x="826" y="734"/>
                </a:lnTo>
                <a:lnTo>
                  <a:pt x="880" y="744"/>
                </a:lnTo>
                <a:lnTo>
                  <a:pt x="880" y="770"/>
                </a:lnTo>
                <a:lnTo>
                  <a:pt x="880" y="770"/>
                </a:lnTo>
                <a:lnTo>
                  <a:pt x="830" y="762"/>
                </a:lnTo>
                <a:lnTo>
                  <a:pt x="804" y="756"/>
                </a:lnTo>
                <a:lnTo>
                  <a:pt x="780" y="748"/>
                </a:lnTo>
                <a:lnTo>
                  <a:pt x="754" y="740"/>
                </a:lnTo>
                <a:lnTo>
                  <a:pt x="730" y="730"/>
                </a:lnTo>
                <a:lnTo>
                  <a:pt x="682" y="708"/>
                </a:lnTo>
                <a:lnTo>
                  <a:pt x="636" y="680"/>
                </a:lnTo>
                <a:lnTo>
                  <a:pt x="590" y="648"/>
                </a:lnTo>
                <a:lnTo>
                  <a:pt x="544" y="610"/>
                </a:lnTo>
                <a:lnTo>
                  <a:pt x="500" y="568"/>
                </a:lnTo>
                <a:lnTo>
                  <a:pt x="500" y="568"/>
                </a:lnTo>
                <a:lnTo>
                  <a:pt x="476" y="592"/>
                </a:lnTo>
                <a:lnTo>
                  <a:pt x="450" y="616"/>
                </a:lnTo>
                <a:lnTo>
                  <a:pt x="424" y="638"/>
                </a:lnTo>
                <a:lnTo>
                  <a:pt x="398" y="658"/>
                </a:lnTo>
                <a:lnTo>
                  <a:pt x="372" y="678"/>
                </a:lnTo>
                <a:lnTo>
                  <a:pt x="344" y="694"/>
                </a:lnTo>
                <a:lnTo>
                  <a:pt x="318" y="710"/>
                </a:lnTo>
                <a:lnTo>
                  <a:pt x="290" y="724"/>
                </a:lnTo>
                <a:lnTo>
                  <a:pt x="262" y="736"/>
                </a:lnTo>
                <a:lnTo>
                  <a:pt x="234" y="746"/>
                </a:lnTo>
                <a:lnTo>
                  <a:pt x="204" y="754"/>
                </a:lnTo>
                <a:lnTo>
                  <a:pt x="176" y="762"/>
                </a:lnTo>
                <a:lnTo>
                  <a:pt x="146" y="768"/>
                </a:lnTo>
                <a:lnTo>
                  <a:pt x="116" y="772"/>
                </a:lnTo>
                <a:lnTo>
                  <a:pt x="86" y="774"/>
                </a:lnTo>
                <a:lnTo>
                  <a:pt x="54" y="774"/>
                </a:lnTo>
                <a:lnTo>
                  <a:pt x="54" y="774"/>
                </a:lnTo>
                <a:lnTo>
                  <a:pt x="28" y="774"/>
                </a:lnTo>
                <a:lnTo>
                  <a:pt x="0" y="770"/>
                </a:lnTo>
                <a:lnTo>
                  <a:pt x="0" y="744"/>
                </a:lnTo>
                <a:close/>
              </a:path>
            </a:pathLst>
          </a:custGeom>
          <a:solidFill>
            <a:srgbClr val="F4EFE5">
              <a:alpha val="38824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baseline="-25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5000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3" r:id="rId5"/>
  </p:sldLayoutIdLst>
  <p:transition spd="slow" advClick="0" advTm="15000"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F:\03_Work\03_Графический диз_Презентации\17_Солдаткин Дмитрий (SZP)\Презентация май 2018\886_web.jpg"/>
          <p:cNvPicPr>
            <a:picLocks noChangeAspect="1" noChangeArrowheads="1"/>
          </p:cNvPicPr>
          <p:nvPr/>
        </p:nvPicPr>
        <p:blipFill>
          <a:blip r:embed="rId2" cstate="print"/>
          <a:srcRect l="1159" t="12713" r="1159" b="4940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-36512" y="0"/>
            <a:ext cx="9144000" cy="5148836"/>
          </a:xfrm>
          <a:prstGeom prst="rect">
            <a:avLst/>
          </a:prstGeom>
          <a:solidFill>
            <a:srgbClr val="2C344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7" name="Заголовок 1"/>
          <p:cNvSpPr txBox="1">
            <a:spLocks/>
          </p:cNvSpPr>
          <p:nvPr/>
        </p:nvSpPr>
        <p:spPr>
          <a:xfrm>
            <a:off x="0" y="2067694"/>
            <a:ext cx="9144000" cy="2448272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2600" b="0">
                <a:solidFill>
                  <a:schemeClr val="bg2"/>
                </a:solidFill>
                <a:latin typeface="Mediator Web" pitchFamily="34" charset="-52"/>
                <a:cs typeface="Mediator Web" pitchFamily="34" charset="-52"/>
              </a:defRPr>
            </a:lvl1pPr>
          </a:lstStyle>
          <a:p>
            <a:pPr algn="ctr"/>
            <a:r>
              <a:rPr lang="ru-RU" sz="3200" b="1" dirty="0"/>
              <a:t>Уголовно-правовые риски бизнеса:</a:t>
            </a:r>
            <a:endParaRPr lang="ru-RU" sz="3200" dirty="0"/>
          </a:p>
          <a:p>
            <a:pPr algn="ctr"/>
            <a:r>
              <a:rPr lang="ru-RU" sz="3200" b="1" dirty="0"/>
              <a:t>запрос о предоставлении документации, полицейские проверки, </a:t>
            </a:r>
            <a:r>
              <a:rPr lang="ru-RU" sz="3200" b="1" dirty="0" smtClean="0"/>
              <a:t>опрос/допрос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3347864" y="1203598"/>
            <a:ext cx="2421619" cy="860276"/>
            <a:chOff x="5095875" y="4235450"/>
            <a:chExt cx="2752725" cy="977900"/>
          </a:xfrm>
        </p:grpSpPr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5095875" y="4235450"/>
              <a:ext cx="2752725" cy="977900"/>
            </a:xfrm>
            <a:custGeom>
              <a:avLst/>
              <a:gdLst/>
              <a:ahLst/>
              <a:cxnLst>
                <a:cxn ang="0">
                  <a:pos x="1712" y="80"/>
                </a:cxn>
                <a:cxn ang="0">
                  <a:pos x="1630" y="24"/>
                </a:cxn>
                <a:cxn ang="0">
                  <a:pos x="1458" y="10"/>
                </a:cxn>
                <a:cxn ang="0">
                  <a:pos x="1364" y="12"/>
                </a:cxn>
                <a:cxn ang="0">
                  <a:pos x="1316" y="22"/>
                </a:cxn>
                <a:cxn ang="0">
                  <a:pos x="1358" y="60"/>
                </a:cxn>
                <a:cxn ang="0">
                  <a:pos x="1348" y="578"/>
                </a:cxn>
                <a:cxn ang="0">
                  <a:pos x="1290" y="606"/>
                </a:cxn>
                <a:cxn ang="0">
                  <a:pos x="1380" y="602"/>
                </a:cxn>
                <a:cxn ang="0">
                  <a:pos x="1480" y="604"/>
                </a:cxn>
                <a:cxn ang="0">
                  <a:pos x="1482" y="590"/>
                </a:cxn>
                <a:cxn ang="0">
                  <a:pos x="1450" y="538"/>
                </a:cxn>
                <a:cxn ang="0">
                  <a:pos x="1542" y="328"/>
                </a:cxn>
                <a:cxn ang="0">
                  <a:pos x="1676" y="288"/>
                </a:cxn>
                <a:cxn ang="0">
                  <a:pos x="1730" y="200"/>
                </a:cxn>
                <a:cxn ang="0">
                  <a:pos x="1628" y="216"/>
                </a:cxn>
                <a:cxn ang="0">
                  <a:pos x="1590" y="286"/>
                </a:cxn>
                <a:cxn ang="0">
                  <a:pos x="1498" y="312"/>
                </a:cxn>
                <a:cxn ang="0">
                  <a:pos x="1456" y="40"/>
                </a:cxn>
                <a:cxn ang="0">
                  <a:pos x="1504" y="24"/>
                </a:cxn>
                <a:cxn ang="0">
                  <a:pos x="1580" y="44"/>
                </a:cxn>
                <a:cxn ang="0">
                  <a:pos x="1624" y="104"/>
                </a:cxn>
                <a:cxn ang="0">
                  <a:pos x="552" y="588"/>
                </a:cxn>
                <a:cxn ang="0">
                  <a:pos x="812" y="12"/>
                </a:cxn>
                <a:cxn ang="0">
                  <a:pos x="600" y="8"/>
                </a:cxn>
                <a:cxn ang="0">
                  <a:pos x="488" y="106"/>
                </a:cxn>
                <a:cxn ang="0">
                  <a:pos x="552" y="30"/>
                </a:cxn>
                <a:cxn ang="0">
                  <a:pos x="680" y="26"/>
                </a:cxn>
                <a:cxn ang="0">
                  <a:pos x="494" y="604"/>
                </a:cxn>
                <a:cxn ang="0">
                  <a:pos x="654" y="606"/>
                </a:cxn>
                <a:cxn ang="0">
                  <a:pos x="870" y="476"/>
                </a:cxn>
                <a:cxn ang="0">
                  <a:pos x="834" y="564"/>
                </a:cxn>
                <a:cxn ang="0">
                  <a:pos x="736" y="590"/>
                </a:cxn>
                <a:cxn ang="0">
                  <a:pos x="362" y="516"/>
                </a:cxn>
                <a:cxn ang="0">
                  <a:pos x="374" y="412"/>
                </a:cxn>
                <a:cxn ang="0">
                  <a:pos x="338" y="336"/>
                </a:cxn>
                <a:cxn ang="0">
                  <a:pos x="216" y="256"/>
                </a:cxn>
                <a:cxn ang="0">
                  <a:pos x="108" y="200"/>
                </a:cxn>
                <a:cxn ang="0">
                  <a:pos x="72" y="126"/>
                </a:cxn>
                <a:cxn ang="0">
                  <a:pos x="102" y="48"/>
                </a:cxn>
                <a:cxn ang="0">
                  <a:pos x="194" y="16"/>
                </a:cxn>
                <a:cxn ang="0">
                  <a:pos x="266" y="50"/>
                </a:cxn>
                <a:cxn ang="0">
                  <a:pos x="320" y="154"/>
                </a:cxn>
                <a:cxn ang="0">
                  <a:pos x="326" y="44"/>
                </a:cxn>
                <a:cxn ang="0">
                  <a:pos x="272" y="26"/>
                </a:cxn>
                <a:cxn ang="0">
                  <a:pos x="176" y="0"/>
                </a:cxn>
                <a:cxn ang="0">
                  <a:pos x="98" y="18"/>
                </a:cxn>
                <a:cxn ang="0">
                  <a:pos x="30" y="82"/>
                </a:cxn>
                <a:cxn ang="0">
                  <a:pos x="10" y="156"/>
                </a:cxn>
                <a:cxn ang="0">
                  <a:pos x="38" y="248"/>
                </a:cxn>
                <a:cxn ang="0">
                  <a:pos x="134" y="324"/>
                </a:cxn>
                <a:cxn ang="0">
                  <a:pos x="260" y="392"/>
                </a:cxn>
                <a:cxn ang="0">
                  <a:pos x="306" y="478"/>
                </a:cxn>
                <a:cxn ang="0">
                  <a:pos x="290" y="538"/>
                </a:cxn>
                <a:cxn ang="0">
                  <a:pos x="226" y="590"/>
                </a:cxn>
                <a:cxn ang="0">
                  <a:pos x="122" y="592"/>
                </a:cxn>
                <a:cxn ang="0">
                  <a:pos x="56" y="548"/>
                </a:cxn>
                <a:cxn ang="0">
                  <a:pos x="14" y="464"/>
                </a:cxn>
                <a:cxn ang="0">
                  <a:pos x="2" y="520"/>
                </a:cxn>
                <a:cxn ang="0">
                  <a:pos x="28" y="564"/>
                </a:cxn>
                <a:cxn ang="0">
                  <a:pos x="178" y="616"/>
                </a:cxn>
                <a:cxn ang="0">
                  <a:pos x="276" y="596"/>
                </a:cxn>
                <a:cxn ang="0">
                  <a:pos x="354" y="530"/>
                </a:cxn>
              </a:cxnLst>
              <a:rect l="0" t="0" r="r" b="b"/>
              <a:pathLst>
                <a:path w="1734" h="616">
                  <a:moveTo>
                    <a:pt x="1734" y="158"/>
                  </a:moveTo>
                  <a:lnTo>
                    <a:pt x="1734" y="158"/>
                  </a:lnTo>
                  <a:lnTo>
                    <a:pt x="1732" y="140"/>
                  </a:lnTo>
                  <a:lnTo>
                    <a:pt x="1730" y="124"/>
                  </a:lnTo>
                  <a:lnTo>
                    <a:pt x="1726" y="108"/>
                  </a:lnTo>
                  <a:lnTo>
                    <a:pt x="1720" y="94"/>
                  </a:lnTo>
                  <a:lnTo>
                    <a:pt x="1712" y="80"/>
                  </a:lnTo>
                  <a:lnTo>
                    <a:pt x="1702" y="68"/>
                  </a:lnTo>
                  <a:lnTo>
                    <a:pt x="1692" y="58"/>
                  </a:lnTo>
                  <a:lnTo>
                    <a:pt x="1678" y="46"/>
                  </a:lnTo>
                  <a:lnTo>
                    <a:pt x="1678" y="46"/>
                  </a:lnTo>
                  <a:lnTo>
                    <a:pt x="1664" y="38"/>
                  </a:lnTo>
                  <a:lnTo>
                    <a:pt x="1648" y="30"/>
                  </a:lnTo>
                  <a:lnTo>
                    <a:pt x="1630" y="24"/>
                  </a:lnTo>
                  <a:lnTo>
                    <a:pt x="1610" y="18"/>
                  </a:lnTo>
                  <a:lnTo>
                    <a:pt x="1590" y="14"/>
                  </a:lnTo>
                  <a:lnTo>
                    <a:pt x="1566" y="10"/>
                  </a:lnTo>
                  <a:lnTo>
                    <a:pt x="1542" y="8"/>
                  </a:lnTo>
                  <a:lnTo>
                    <a:pt x="1516" y="8"/>
                  </a:lnTo>
                  <a:lnTo>
                    <a:pt x="1516" y="8"/>
                  </a:lnTo>
                  <a:lnTo>
                    <a:pt x="1458" y="10"/>
                  </a:lnTo>
                  <a:lnTo>
                    <a:pt x="1458" y="10"/>
                  </a:lnTo>
                  <a:lnTo>
                    <a:pt x="1406" y="12"/>
                  </a:lnTo>
                  <a:lnTo>
                    <a:pt x="1406" y="12"/>
                  </a:lnTo>
                  <a:lnTo>
                    <a:pt x="1386" y="12"/>
                  </a:lnTo>
                  <a:lnTo>
                    <a:pt x="1386" y="12"/>
                  </a:lnTo>
                  <a:lnTo>
                    <a:pt x="1364" y="12"/>
                  </a:lnTo>
                  <a:lnTo>
                    <a:pt x="1364" y="12"/>
                  </a:lnTo>
                  <a:lnTo>
                    <a:pt x="1334" y="12"/>
                  </a:lnTo>
                  <a:lnTo>
                    <a:pt x="1334" y="12"/>
                  </a:lnTo>
                  <a:lnTo>
                    <a:pt x="1290" y="10"/>
                  </a:lnTo>
                  <a:lnTo>
                    <a:pt x="1290" y="20"/>
                  </a:lnTo>
                  <a:lnTo>
                    <a:pt x="1290" y="20"/>
                  </a:lnTo>
                  <a:lnTo>
                    <a:pt x="1316" y="22"/>
                  </a:lnTo>
                  <a:lnTo>
                    <a:pt x="1316" y="22"/>
                  </a:lnTo>
                  <a:lnTo>
                    <a:pt x="1328" y="26"/>
                  </a:lnTo>
                  <a:lnTo>
                    <a:pt x="1340" y="30"/>
                  </a:lnTo>
                  <a:lnTo>
                    <a:pt x="1340" y="30"/>
                  </a:lnTo>
                  <a:lnTo>
                    <a:pt x="1348" y="38"/>
                  </a:lnTo>
                  <a:lnTo>
                    <a:pt x="1354" y="48"/>
                  </a:lnTo>
                  <a:lnTo>
                    <a:pt x="1354" y="48"/>
                  </a:lnTo>
                  <a:lnTo>
                    <a:pt x="1358" y="60"/>
                  </a:lnTo>
                  <a:lnTo>
                    <a:pt x="1360" y="78"/>
                  </a:lnTo>
                  <a:lnTo>
                    <a:pt x="1360" y="538"/>
                  </a:lnTo>
                  <a:lnTo>
                    <a:pt x="1360" y="538"/>
                  </a:lnTo>
                  <a:lnTo>
                    <a:pt x="1358" y="556"/>
                  </a:lnTo>
                  <a:lnTo>
                    <a:pt x="1354" y="568"/>
                  </a:lnTo>
                  <a:lnTo>
                    <a:pt x="1354" y="568"/>
                  </a:lnTo>
                  <a:lnTo>
                    <a:pt x="1348" y="578"/>
                  </a:lnTo>
                  <a:lnTo>
                    <a:pt x="1340" y="586"/>
                  </a:lnTo>
                  <a:lnTo>
                    <a:pt x="1340" y="586"/>
                  </a:lnTo>
                  <a:lnTo>
                    <a:pt x="1328" y="590"/>
                  </a:lnTo>
                  <a:lnTo>
                    <a:pt x="1316" y="594"/>
                  </a:lnTo>
                  <a:lnTo>
                    <a:pt x="1316" y="594"/>
                  </a:lnTo>
                  <a:lnTo>
                    <a:pt x="1290" y="596"/>
                  </a:lnTo>
                  <a:lnTo>
                    <a:pt x="1290" y="606"/>
                  </a:lnTo>
                  <a:lnTo>
                    <a:pt x="1290" y="606"/>
                  </a:lnTo>
                  <a:lnTo>
                    <a:pt x="1332" y="604"/>
                  </a:lnTo>
                  <a:lnTo>
                    <a:pt x="1332" y="604"/>
                  </a:lnTo>
                  <a:lnTo>
                    <a:pt x="1360" y="604"/>
                  </a:lnTo>
                  <a:lnTo>
                    <a:pt x="1360" y="604"/>
                  </a:lnTo>
                  <a:lnTo>
                    <a:pt x="1380" y="602"/>
                  </a:lnTo>
                  <a:lnTo>
                    <a:pt x="1380" y="602"/>
                  </a:lnTo>
                  <a:lnTo>
                    <a:pt x="1406" y="602"/>
                  </a:lnTo>
                  <a:lnTo>
                    <a:pt x="1406" y="602"/>
                  </a:lnTo>
                  <a:lnTo>
                    <a:pt x="1430" y="602"/>
                  </a:lnTo>
                  <a:lnTo>
                    <a:pt x="1430" y="602"/>
                  </a:lnTo>
                  <a:lnTo>
                    <a:pt x="1452" y="604"/>
                  </a:lnTo>
                  <a:lnTo>
                    <a:pt x="1452" y="604"/>
                  </a:lnTo>
                  <a:lnTo>
                    <a:pt x="1480" y="604"/>
                  </a:lnTo>
                  <a:lnTo>
                    <a:pt x="1480" y="604"/>
                  </a:lnTo>
                  <a:lnTo>
                    <a:pt x="1522" y="606"/>
                  </a:lnTo>
                  <a:lnTo>
                    <a:pt x="1522" y="596"/>
                  </a:lnTo>
                  <a:lnTo>
                    <a:pt x="1522" y="596"/>
                  </a:lnTo>
                  <a:lnTo>
                    <a:pt x="1494" y="594"/>
                  </a:lnTo>
                  <a:lnTo>
                    <a:pt x="1494" y="594"/>
                  </a:lnTo>
                  <a:lnTo>
                    <a:pt x="1482" y="590"/>
                  </a:lnTo>
                  <a:lnTo>
                    <a:pt x="1472" y="586"/>
                  </a:lnTo>
                  <a:lnTo>
                    <a:pt x="1472" y="586"/>
                  </a:lnTo>
                  <a:lnTo>
                    <a:pt x="1464" y="578"/>
                  </a:lnTo>
                  <a:lnTo>
                    <a:pt x="1456" y="568"/>
                  </a:lnTo>
                  <a:lnTo>
                    <a:pt x="1456" y="568"/>
                  </a:lnTo>
                  <a:lnTo>
                    <a:pt x="1452" y="556"/>
                  </a:lnTo>
                  <a:lnTo>
                    <a:pt x="1450" y="538"/>
                  </a:lnTo>
                  <a:lnTo>
                    <a:pt x="1450" y="326"/>
                  </a:lnTo>
                  <a:lnTo>
                    <a:pt x="1450" y="326"/>
                  </a:lnTo>
                  <a:lnTo>
                    <a:pt x="1484" y="328"/>
                  </a:lnTo>
                  <a:lnTo>
                    <a:pt x="1484" y="328"/>
                  </a:lnTo>
                  <a:lnTo>
                    <a:pt x="1516" y="328"/>
                  </a:lnTo>
                  <a:lnTo>
                    <a:pt x="1516" y="328"/>
                  </a:lnTo>
                  <a:lnTo>
                    <a:pt x="1542" y="328"/>
                  </a:lnTo>
                  <a:lnTo>
                    <a:pt x="1564" y="326"/>
                  </a:lnTo>
                  <a:lnTo>
                    <a:pt x="1588" y="324"/>
                  </a:lnTo>
                  <a:lnTo>
                    <a:pt x="1608" y="318"/>
                  </a:lnTo>
                  <a:lnTo>
                    <a:pt x="1626" y="312"/>
                  </a:lnTo>
                  <a:lnTo>
                    <a:pt x="1644" y="306"/>
                  </a:lnTo>
                  <a:lnTo>
                    <a:pt x="1662" y="298"/>
                  </a:lnTo>
                  <a:lnTo>
                    <a:pt x="1676" y="288"/>
                  </a:lnTo>
                  <a:lnTo>
                    <a:pt x="1676" y="288"/>
                  </a:lnTo>
                  <a:lnTo>
                    <a:pt x="1690" y="278"/>
                  </a:lnTo>
                  <a:lnTo>
                    <a:pt x="1702" y="264"/>
                  </a:lnTo>
                  <a:lnTo>
                    <a:pt x="1712" y="250"/>
                  </a:lnTo>
                  <a:lnTo>
                    <a:pt x="1720" y="236"/>
                  </a:lnTo>
                  <a:lnTo>
                    <a:pt x="1726" y="218"/>
                  </a:lnTo>
                  <a:lnTo>
                    <a:pt x="1730" y="200"/>
                  </a:lnTo>
                  <a:lnTo>
                    <a:pt x="1732" y="180"/>
                  </a:lnTo>
                  <a:lnTo>
                    <a:pt x="1734" y="158"/>
                  </a:lnTo>
                  <a:lnTo>
                    <a:pt x="1734" y="158"/>
                  </a:lnTo>
                  <a:close/>
                  <a:moveTo>
                    <a:pt x="1634" y="162"/>
                  </a:moveTo>
                  <a:lnTo>
                    <a:pt x="1634" y="162"/>
                  </a:lnTo>
                  <a:lnTo>
                    <a:pt x="1630" y="200"/>
                  </a:lnTo>
                  <a:lnTo>
                    <a:pt x="1628" y="216"/>
                  </a:lnTo>
                  <a:lnTo>
                    <a:pt x="1624" y="232"/>
                  </a:lnTo>
                  <a:lnTo>
                    <a:pt x="1620" y="244"/>
                  </a:lnTo>
                  <a:lnTo>
                    <a:pt x="1614" y="258"/>
                  </a:lnTo>
                  <a:lnTo>
                    <a:pt x="1606" y="268"/>
                  </a:lnTo>
                  <a:lnTo>
                    <a:pt x="1598" y="278"/>
                  </a:lnTo>
                  <a:lnTo>
                    <a:pt x="1598" y="278"/>
                  </a:lnTo>
                  <a:lnTo>
                    <a:pt x="1590" y="286"/>
                  </a:lnTo>
                  <a:lnTo>
                    <a:pt x="1580" y="294"/>
                  </a:lnTo>
                  <a:lnTo>
                    <a:pt x="1568" y="300"/>
                  </a:lnTo>
                  <a:lnTo>
                    <a:pt x="1556" y="304"/>
                  </a:lnTo>
                  <a:lnTo>
                    <a:pt x="1542" y="308"/>
                  </a:lnTo>
                  <a:lnTo>
                    <a:pt x="1528" y="310"/>
                  </a:lnTo>
                  <a:lnTo>
                    <a:pt x="1498" y="312"/>
                  </a:lnTo>
                  <a:lnTo>
                    <a:pt x="1498" y="312"/>
                  </a:lnTo>
                  <a:lnTo>
                    <a:pt x="1476" y="312"/>
                  </a:lnTo>
                  <a:lnTo>
                    <a:pt x="1476" y="312"/>
                  </a:lnTo>
                  <a:lnTo>
                    <a:pt x="1450" y="310"/>
                  </a:lnTo>
                  <a:lnTo>
                    <a:pt x="1450" y="56"/>
                  </a:lnTo>
                  <a:lnTo>
                    <a:pt x="1450" y="56"/>
                  </a:lnTo>
                  <a:lnTo>
                    <a:pt x="1452" y="48"/>
                  </a:lnTo>
                  <a:lnTo>
                    <a:pt x="1456" y="40"/>
                  </a:lnTo>
                  <a:lnTo>
                    <a:pt x="1456" y="40"/>
                  </a:lnTo>
                  <a:lnTo>
                    <a:pt x="1462" y="34"/>
                  </a:lnTo>
                  <a:lnTo>
                    <a:pt x="1468" y="30"/>
                  </a:lnTo>
                  <a:lnTo>
                    <a:pt x="1468" y="30"/>
                  </a:lnTo>
                  <a:lnTo>
                    <a:pt x="1486" y="26"/>
                  </a:lnTo>
                  <a:lnTo>
                    <a:pt x="1486" y="26"/>
                  </a:lnTo>
                  <a:lnTo>
                    <a:pt x="1504" y="24"/>
                  </a:lnTo>
                  <a:lnTo>
                    <a:pt x="1504" y="24"/>
                  </a:lnTo>
                  <a:lnTo>
                    <a:pt x="1518" y="24"/>
                  </a:lnTo>
                  <a:lnTo>
                    <a:pt x="1532" y="26"/>
                  </a:lnTo>
                  <a:lnTo>
                    <a:pt x="1546" y="30"/>
                  </a:lnTo>
                  <a:lnTo>
                    <a:pt x="1558" y="34"/>
                  </a:lnTo>
                  <a:lnTo>
                    <a:pt x="1570" y="38"/>
                  </a:lnTo>
                  <a:lnTo>
                    <a:pt x="1580" y="44"/>
                  </a:lnTo>
                  <a:lnTo>
                    <a:pt x="1590" y="52"/>
                  </a:lnTo>
                  <a:lnTo>
                    <a:pt x="1598" y="60"/>
                  </a:lnTo>
                  <a:lnTo>
                    <a:pt x="1598" y="60"/>
                  </a:lnTo>
                  <a:lnTo>
                    <a:pt x="1606" y="70"/>
                  </a:lnTo>
                  <a:lnTo>
                    <a:pt x="1614" y="82"/>
                  </a:lnTo>
                  <a:lnTo>
                    <a:pt x="1620" y="92"/>
                  </a:lnTo>
                  <a:lnTo>
                    <a:pt x="1624" y="104"/>
                  </a:lnTo>
                  <a:lnTo>
                    <a:pt x="1628" y="118"/>
                  </a:lnTo>
                  <a:lnTo>
                    <a:pt x="1630" y="132"/>
                  </a:lnTo>
                  <a:lnTo>
                    <a:pt x="1634" y="162"/>
                  </a:lnTo>
                  <a:lnTo>
                    <a:pt x="1634" y="162"/>
                  </a:lnTo>
                  <a:close/>
                  <a:moveTo>
                    <a:pt x="648" y="590"/>
                  </a:moveTo>
                  <a:lnTo>
                    <a:pt x="648" y="590"/>
                  </a:lnTo>
                  <a:lnTo>
                    <a:pt x="552" y="588"/>
                  </a:lnTo>
                  <a:lnTo>
                    <a:pt x="876" y="10"/>
                  </a:lnTo>
                  <a:lnTo>
                    <a:pt x="876" y="10"/>
                  </a:lnTo>
                  <a:lnTo>
                    <a:pt x="852" y="12"/>
                  </a:lnTo>
                  <a:lnTo>
                    <a:pt x="852" y="12"/>
                  </a:lnTo>
                  <a:lnTo>
                    <a:pt x="832" y="12"/>
                  </a:lnTo>
                  <a:lnTo>
                    <a:pt x="832" y="12"/>
                  </a:lnTo>
                  <a:lnTo>
                    <a:pt x="812" y="12"/>
                  </a:lnTo>
                  <a:lnTo>
                    <a:pt x="812" y="12"/>
                  </a:lnTo>
                  <a:lnTo>
                    <a:pt x="788" y="12"/>
                  </a:lnTo>
                  <a:lnTo>
                    <a:pt x="788" y="12"/>
                  </a:lnTo>
                  <a:lnTo>
                    <a:pt x="694" y="10"/>
                  </a:lnTo>
                  <a:lnTo>
                    <a:pt x="694" y="10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542" y="10"/>
                  </a:lnTo>
                  <a:lnTo>
                    <a:pt x="542" y="10"/>
                  </a:lnTo>
                  <a:lnTo>
                    <a:pt x="484" y="10"/>
                  </a:lnTo>
                  <a:lnTo>
                    <a:pt x="476" y="128"/>
                  </a:lnTo>
                  <a:lnTo>
                    <a:pt x="486" y="128"/>
                  </a:lnTo>
                  <a:lnTo>
                    <a:pt x="486" y="128"/>
                  </a:lnTo>
                  <a:lnTo>
                    <a:pt x="488" y="106"/>
                  </a:lnTo>
                  <a:lnTo>
                    <a:pt x="494" y="88"/>
                  </a:lnTo>
                  <a:lnTo>
                    <a:pt x="500" y="72"/>
                  </a:lnTo>
                  <a:lnTo>
                    <a:pt x="510" y="58"/>
                  </a:lnTo>
                  <a:lnTo>
                    <a:pt x="510" y="58"/>
                  </a:lnTo>
                  <a:lnTo>
                    <a:pt x="522" y="44"/>
                  </a:lnTo>
                  <a:lnTo>
                    <a:pt x="536" y="36"/>
                  </a:lnTo>
                  <a:lnTo>
                    <a:pt x="552" y="30"/>
                  </a:lnTo>
                  <a:lnTo>
                    <a:pt x="570" y="26"/>
                  </a:lnTo>
                  <a:lnTo>
                    <a:pt x="570" y="26"/>
                  </a:lnTo>
                  <a:lnTo>
                    <a:pt x="596" y="24"/>
                  </a:lnTo>
                  <a:lnTo>
                    <a:pt x="596" y="24"/>
                  </a:lnTo>
                  <a:lnTo>
                    <a:pt x="628" y="24"/>
                  </a:lnTo>
                  <a:lnTo>
                    <a:pt x="628" y="24"/>
                  </a:lnTo>
                  <a:lnTo>
                    <a:pt x="680" y="26"/>
                  </a:lnTo>
                  <a:lnTo>
                    <a:pt x="680" y="26"/>
                  </a:lnTo>
                  <a:lnTo>
                    <a:pt x="768" y="28"/>
                  </a:lnTo>
                  <a:lnTo>
                    <a:pt x="442" y="606"/>
                  </a:lnTo>
                  <a:lnTo>
                    <a:pt x="442" y="606"/>
                  </a:lnTo>
                  <a:lnTo>
                    <a:pt x="464" y="606"/>
                  </a:lnTo>
                  <a:lnTo>
                    <a:pt x="464" y="606"/>
                  </a:lnTo>
                  <a:lnTo>
                    <a:pt x="494" y="604"/>
                  </a:lnTo>
                  <a:lnTo>
                    <a:pt x="494" y="604"/>
                  </a:lnTo>
                  <a:lnTo>
                    <a:pt x="522" y="604"/>
                  </a:lnTo>
                  <a:lnTo>
                    <a:pt x="522" y="604"/>
                  </a:lnTo>
                  <a:lnTo>
                    <a:pt x="548" y="604"/>
                  </a:lnTo>
                  <a:lnTo>
                    <a:pt x="548" y="604"/>
                  </a:lnTo>
                  <a:lnTo>
                    <a:pt x="654" y="606"/>
                  </a:lnTo>
                  <a:lnTo>
                    <a:pt x="654" y="606"/>
                  </a:lnTo>
                  <a:lnTo>
                    <a:pt x="774" y="606"/>
                  </a:lnTo>
                  <a:lnTo>
                    <a:pt x="774" y="606"/>
                  </a:lnTo>
                  <a:lnTo>
                    <a:pt x="824" y="606"/>
                  </a:lnTo>
                  <a:lnTo>
                    <a:pt x="824" y="606"/>
                  </a:lnTo>
                  <a:lnTo>
                    <a:pt x="872" y="606"/>
                  </a:lnTo>
                  <a:lnTo>
                    <a:pt x="880" y="476"/>
                  </a:lnTo>
                  <a:lnTo>
                    <a:pt x="870" y="476"/>
                  </a:lnTo>
                  <a:lnTo>
                    <a:pt x="870" y="476"/>
                  </a:lnTo>
                  <a:lnTo>
                    <a:pt x="866" y="504"/>
                  </a:lnTo>
                  <a:lnTo>
                    <a:pt x="858" y="528"/>
                  </a:lnTo>
                  <a:lnTo>
                    <a:pt x="848" y="548"/>
                  </a:lnTo>
                  <a:lnTo>
                    <a:pt x="842" y="556"/>
                  </a:lnTo>
                  <a:lnTo>
                    <a:pt x="834" y="564"/>
                  </a:lnTo>
                  <a:lnTo>
                    <a:pt x="834" y="564"/>
                  </a:lnTo>
                  <a:lnTo>
                    <a:pt x="826" y="570"/>
                  </a:lnTo>
                  <a:lnTo>
                    <a:pt x="818" y="574"/>
                  </a:lnTo>
                  <a:lnTo>
                    <a:pt x="798" y="584"/>
                  </a:lnTo>
                  <a:lnTo>
                    <a:pt x="774" y="588"/>
                  </a:lnTo>
                  <a:lnTo>
                    <a:pt x="746" y="590"/>
                  </a:lnTo>
                  <a:lnTo>
                    <a:pt x="746" y="590"/>
                  </a:lnTo>
                  <a:lnTo>
                    <a:pt x="736" y="590"/>
                  </a:lnTo>
                  <a:lnTo>
                    <a:pt x="736" y="590"/>
                  </a:lnTo>
                  <a:lnTo>
                    <a:pt x="708" y="590"/>
                  </a:lnTo>
                  <a:lnTo>
                    <a:pt x="708" y="590"/>
                  </a:lnTo>
                  <a:lnTo>
                    <a:pt x="648" y="590"/>
                  </a:lnTo>
                  <a:lnTo>
                    <a:pt x="648" y="590"/>
                  </a:lnTo>
                  <a:close/>
                  <a:moveTo>
                    <a:pt x="362" y="516"/>
                  </a:moveTo>
                  <a:lnTo>
                    <a:pt x="362" y="516"/>
                  </a:lnTo>
                  <a:lnTo>
                    <a:pt x="370" y="500"/>
                  </a:lnTo>
                  <a:lnTo>
                    <a:pt x="374" y="482"/>
                  </a:lnTo>
                  <a:lnTo>
                    <a:pt x="376" y="466"/>
                  </a:lnTo>
                  <a:lnTo>
                    <a:pt x="378" y="448"/>
                  </a:lnTo>
                  <a:lnTo>
                    <a:pt x="378" y="448"/>
                  </a:lnTo>
                  <a:lnTo>
                    <a:pt x="376" y="430"/>
                  </a:lnTo>
                  <a:lnTo>
                    <a:pt x="374" y="412"/>
                  </a:lnTo>
                  <a:lnTo>
                    <a:pt x="372" y="396"/>
                  </a:lnTo>
                  <a:lnTo>
                    <a:pt x="366" y="382"/>
                  </a:lnTo>
                  <a:lnTo>
                    <a:pt x="366" y="382"/>
                  </a:lnTo>
                  <a:lnTo>
                    <a:pt x="354" y="358"/>
                  </a:lnTo>
                  <a:lnTo>
                    <a:pt x="348" y="346"/>
                  </a:lnTo>
                  <a:lnTo>
                    <a:pt x="338" y="336"/>
                  </a:lnTo>
                  <a:lnTo>
                    <a:pt x="338" y="336"/>
                  </a:lnTo>
                  <a:lnTo>
                    <a:pt x="320" y="316"/>
                  </a:lnTo>
                  <a:lnTo>
                    <a:pt x="296" y="298"/>
                  </a:lnTo>
                  <a:lnTo>
                    <a:pt x="296" y="298"/>
                  </a:lnTo>
                  <a:lnTo>
                    <a:pt x="272" y="284"/>
                  </a:lnTo>
                  <a:lnTo>
                    <a:pt x="244" y="268"/>
                  </a:lnTo>
                  <a:lnTo>
                    <a:pt x="244" y="268"/>
                  </a:lnTo>
                  <a:lnTo>
                    <a:pt x="216" y="256"/>
                  </a:lnTo>
                  <a:lnTo>
                    <a:pt x="188" y="244"/>
                  </a:lnTo>
                  <a:lnTo>
                    <a:pt x="188" y="244"/>
                  </a:lnTo>
                  <a:lnTo>
                    <a:pt x="158" y="230"/>
                  </a:lnTo>
                  <a:lnTo>
                    <a:pt x="132" y="216"/>
                  </a:lnTo>
                  <a:lnTo>
                    <a:pt x="132" y="216"/>
                  </a:lnTo>
                  <a:lnTo>
                    <a:pt x="120" y="208"/>
                  </a:lnTo>
                  <a:lnTo>
                    <a:pt x="108" y="200"/>
                  </a:lnTo>
                  <a:lnTo>
                    <a:pt x="98" y="190"/>
                  </a:lnTo>
                  <a:lnTo>
                    <a:pt x="88" y="180"/>
                  </a:lnTo>
                  <a:lnTo>
                    <a:pt x="88" y="180"/>
                  </a:lnTo>
                  <a:lnTo>
                    <a:pt x="82" y="168"/>
                  </a:lnTo>
                  <a:lnTo>
                    <a:pt x="76" y="156"/>
                  </a:lnTo>
                  <a:lnTo>
                    <a:pt x="74" y="140"/>
                  </a:lnTo>
                  <a:lnTo>
                    <a:pt x="72" y="126"/>
                  </a:lnTo>
                  <a:lnTo>
                    <a:pt x="72" y="126"/>
                  </a:lnTo>
                  <a:lnTo>
                    <a:pt x="74" y="104"/>
                  </a:lnTo>
                  <a:lnTo>
                    <a:pt x="80" y="82"/>
                  </a:lnTo>
                  <a:lnTo>
                    <a:pt x="80" y="82"/>
                  </a:lnTo>
                  <a:lnTo>
                    <a:pt x="90" y="64"/>
                  </a:lnTo>
                  <a:lnTo>
                    <a:pt x="102" y="48"/>
                  </a:lnTo>
                  <a:lnTo>
                    <a:pt x="102" y="48"/>
                  </a:lnTo>
                  <a:lnTo>
                    <a:pt x="118" y="34"/>
                  </a:lnTo>
                  <a:lnTo>
                    <a:pt x="136" y="24"/>
                  </a:lnTo>
                  <a:lnTo>
                    <a:pt x="136" y="24"/>
                  </a:lnTo>
                  <a:lnTo>
                    <a:pt x="158" y="18"/>
                  </a:lnTo>
                  <a:lnTo>
                    <a:pt x="180" y="16"/>
                  </a:lnTo>
                  <a:lnTo>
                    <a:pt x="180" y="16"/>
                  </a:lnTo>
                  <a:lnTo>
                    <a:pt x="194" y="16"/>
                  </a:lnTo>
                  <a:lnTo>
                    <a:pt x="208" y="18"/>
                  </a:lnTo>
                  <a:lnTo>
                    <a:pt x="220" y="22"/>
                  </a:lnTo>
                  <a:lnTo>
                    <a:pt x="234" y="28"/>
                  </a:lnTo>
                  <a:lnTo>
                    <a:pt x="234" y="28"/>
                  </a:lnTo>
                  <a:lnTo>
                    <a:pt x="246" y="34"/>
                  </a:lnTo>
                  <a:lnTo>
                    <a:pt x="256" y="42"/>
                  </a:lnTo>
                  <a:lnTo>
                    <a:pt x="266" y="50"/>
                  </a:lnTo>
                  <a:lnTo>
                    <a:pt x="276" y="60"/>
                  </a:lnTo>
                  <a:lnTo>
                    <a:pt x="276" y="60"/>
                  </a:lnTo>
                  <a:lnTo>
                    <a:pt x="292" y="80"/>
                  </a:lnTo>
                  <a:lnTo>
                    <a:pt x="306" y="104"/>
                  </a:lnTo>
                  <a:lnTo>
                    <a:pt x="306" y="104"/>
                  </a:lnTo>
                  <a:lnTo>
                    <a:pt x="316" y="128"/>
                  </a:lnTo>
                  <a:lnTo>
                    <a:pt x="320" y="154"/>
                  </a:lnTo>
                  <a:lnTo>
                    <a:pt x="330" y="154"/>
                  </a:lnTo>
                  <a:lnTo>
                    <a:pt x="330" y="154"/>
                  </a:lnTo>
                  <a:lnTo>
                    <a:pt x="328" y="114"/>
                  </a:lnTo>
                  <a:lnTo>
                    <a:pt x="328" y="114"/>
                  </a:lnTo>
                  <a:lnTo>
                    <a:pt x="326" y="76"/>
                  </a:lnTo>
                  <a:lnTo>
                    <a:pt x="326" y="76"/>
                  </a:lnTo>
                  <a:lnTo>
                    <a:pt x="326" y="44"/>
                  </a:lnTo>
                  <a:lnTo>
                    <a:pt x="326" y="44"/>
                  </a:lnTo>
                  <a:lnTo>
                    <a:pt x="328" y="12"/>
                  </a:lnTo>
                  <a:lnTo>
                    <a:pt x="318" y="12"/>
                  </a:lnTo>
                  <a:lnTo>
                    <a:pt x="300" y="46"/>
                  </a:lnTo>
                  <a:lnTo>
                    <a:pt x="300" y="46"/>
                  </a:lnTo>
                  <a:lnTo>
                    <a:pt x="286" y="36"/>
                  </a:lnTo>
                  <a:lnTo>
                    <a:pt x="272" y="26"/>
                  </a:lnTo>
                  <a:lnTo>
                    <a:pt x="256" y="18"/>
                  </a:lnTo>
                  <a:lnTo>
                    <a:pt x="240" y="12"/>
                  </a:lnTo>
                  <a:lnTo>
                    <a:pt x="240" y="12"/>
                  </a:lnTo>
                  <a:lnTo>
                    <a:pt x="226" y="6"/>
                  </a:lnTo>
                  <a:lnTo>
                    <a:pt x="210" y="2"/>
                  </a:lnTo>
                  <a:lnTo>
                    <a:pt x="192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60" y="0"/>
                  </a:lnTo>
                  <a:lnTo>
                    <a:pt x="144" y="2"/>
                  </a:lnTo>
                  <a:lnTo>
                    <a:pt x="128" y="6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98" y="18"/>
                  </a:lnTo>
                  <a:lnTo>
                    <a:pt x="84" y="26"/>
                  </a:lnTo>
                  <a:lnTo>
                    <a:pt x="72" y="36"/>
                  </a:lnTo>
                  <a:lnTo>
                    <a:pt x="60" y="46"/>
                  </a:lnTo>
                  <a:lnTo>
                    <a:pt x="60" y="46"/>
                  </a:lnTo>
                  <a:lnTo>
                    <a:pt x="48" y="56"/>
                  </a:lnTo>
                  <a:lnTo>
                    <a:pt x="38" y="68"/>
                  </a:lnTo>
                  <a:lnTo>
                    <a:pt x="30" y="82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16" y="110"/>
                  </a:lnTo>
                  <a:lnTo>
                    <a:pt x="12" y="124"/>
                  </a:lnTo>
                  <a:lnTo>
                    <a:pt x="10" y="140"/>
                  </a:lnTo>
                  <a:lnTo>
                    <a:pt x="10" y="156"/>
                  </a:lnTo>
                  <a:lnTo>
                    <a:pt x="10" y="156"/>
                  </a:lnTo>
                  <a:lnTo>
                    <a:pt x="10" y="174"/>
                  </a:lnTo>
                  <a:lnTo>
                    <a:pt x="12" y="192"/>
                  </a:lnTo>
                  <a:lnTo>
                    <a:pt x="16" y="208"/>
                  </a:lnTo>
                  <a:lnTo>
                    <a:pt x="22" y="222"/>
                  </a:lnTo>
                  <a:lnTo>
                    <a:pt x="22" y="222"/>
                  </a:lnTo>
                  <a:lnTo>
                    <a:pt x="30" y="236"/>
                  </a:lnTo>
                  <a:lnTo>
                    <a:pt x="38" y="248"/>
                  </a:lnTo>
                  <a:lnTo>
                    <a:pt x="48" y="260"/>
                  </a:lnTo>
                  <a:lnTo>
                    <a:pt x="58" y="272"/>
                  </a:lnTo>
                  <a:lnTo>
                    <a:pt x="58" y="272"/>
                  </a:lnTo>
                  <a:lnTo>
                    <a:pt x="80" y="292"/>
                  </a:lnTo>
                  <a:lnTo>
                    <a:pt x="106" y="308"/>
                  </a:lnTo>
                  <a:lnTo>
                    <a:pt x="106" y="308"/>
                  </a:lnTo>
                  <a:lnTo>
                    <a:pt x="134" y="324"/>
                  </a:lnTo>
                  <a:lnTo>
                    <a:pt x="162" y="338"/>
                  </a:lnTo>
                  <a:lnTo>
                    <a:pt x="162" y="338"/>
                  </a:lnTo>
                  <a:lnTo>
                    <a:pt x="212" y="362"/>
                  </a:lnTo>
                  <a:lnTo>
                    <a:pt x="212" y="362"/>
                  </a:lnTo>
                  <a:lnTo>
                    <a:pt x="236" y="376"/>
                  </a:lnTo>
                  <a:lnTo>
                    <a:pt x="260" y="392"/>
                  </a:lnTo>
                  <a:lnTo>
                    <a:pt x="260" y="392"/>
                  </a:lnTo>
                  <a:lnTo>
                    <a:pt x="278" y="410"/>
                  </a:lnTo>
                  <a:lnTo>
                    <a:pt x="294" y="430"/>
                  </a:lnTo>
                  <a:lnTo>
                    <a:pt x="294" y="430"/>
                  </a:lnTo>
                  <a:lnTo>
                    <a:pt x="300" y="440"/>
                  </a:lnTo>
                  <a:lnTo>
                    <a:pt x="304" y="452"/>
                  </a:lnTo>
                  <a:lnTo>
                    <a:pt x="306" y="464"/>
                  </a:lnTo>
                  <a:lnTo>
                    <a:pt x="306" y="478"/>
                  </a:lnTo>
                  <a:lnTo>
                    <a:pt x="306" y="478"/>
                  </a:lnTo>
                  <a:lnTo>
                    <a:pt x="306" y="492"/>
                  </a:lnTo>
                  <a:lnTo>
                    <a:pt x="304" y="504"/>
                  </a:lnTo>
                  <a:lnTo>
                    <a:pt x="300" y="516"/>
                  </a:lnTo>
                  <a:lnTo>
                    <a:pt x="296" y="526"/>
                  </a:lnTo>
                  <a:lnTo>
                    <a:pt x="296" y="526"/>
                  </a:lnTo>
                  <a:lnTo>
                    <a:pt x="290" y="538"/>
                  </a:lnTo>
                  <a:lnTo>
                    <a:pt x="284" y="548"/>
                  </a:lnTo>
                  <a:lnTo>
                    <a:pt x="276" y="558"/>
                  </a:lnTo>
                  <a:lnTo>
                    <a:pt x="268" y="566"/>
                  </a:lnTo>
                  <a:lnTo>
                    <a:pt x="268" y="566"/>
                  </a:lnTo>
                  <a:lnTo>
                    <a:pt x="258" y="574"/>
                  </a:lnTo>
                  <a:lnTo>
                    <a:pt x="248" y="580"/>
                  </a:lnTo>
                  <a:lnTo>
                    <a:pt x="226" y="590"/>
                  </a:lnTo>
                  <a:lnTo>
                    <a:pt x="226" y="590"/>
                  </a:lnTo>
                  <a:lnTo>
                    <a:pt x="200" y="598"/>
                  </a:lnTo>
                  <a:lnTo>
                    <a:pt x="174" y="600"/>
                  </a:lnTo>
                  <a:lnTo>
                    <a:pt x="174" y="600"/>
                  </a:lnTo>
                  <a:lnTo>
                    <a:pt x="156" y="598"/>
                  </a:lnTo>
                  <a:lnTo>
                    <a:pt x="138" y="596"/>
                  </a:lnTo>
                  <a:lnTo>
                    <a:pt x="122" y="592"/>
                  </a:lnTo>
                  <a:lnTo>
                    <a:pt x="106" y="586"/>
                  </a:lnTo>
                  <a:lnTo>
                    <a:pt x="106" y="586"/>
                  </a:lnTo>
                  <a:lnTo>
                    <a:pt x="92" y="578"/>
                  </a:lnTo>
                  <a:lnTo>
                    <a:pt x="80" y="570"/>
                  </a:lnTo>
                  <a:lnTo>
                    <a:pt x="68" y="560"/>
                  </a:lnTo>
                  <a:lnTo>
                    <a:pt x="56" y="548"/>
                  </a:lnTo>
                  <a:lnTo>
                    <a:pt x="56" y="548"/>
                  </a:lnTo>
                  <a:lnTo>
                    <a:pt x="46" y="536"/>
                  </a:lnTo>
                  <a:lnTo>
                    <a:pt x="38" y="524"/>
                  </a:lnTo>
                  <a:lnTo>
                    <a:pt x="30" y="510"/>
                  </a:lnTo>
                  <a:lnTo>
                    <a:pt x="24" y="494"/>
                  </a:lnTo>
                  <a:lnTo>
                    <a:pt x="24" y="494"/>
                  </a:lnTo>
                  <a:lnTo>
                    <a:pt x="18" y="480"/>
                  </a:lnTo>
                  <a:lnTo>
                    <a:pt x="14" y="464"/>
                  </a:lnTo>
                  <a:lnTo>
                    <a:pt x="12" y="446"/>
                  </a:lnTo>
                  <a:lnTo>
                    <a:pt x="10" y="430"/>
                  </a:lnTo>
                  <a:lnTo>
                    <a:pt x="0" y="430"/>
                  </a:lnTo>
                  <a:lnTo>
                    <a:pt x="0" y="430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2" y="520"/>
                  </a:lnTo>
                  <a:lnTo>
                    <a:pt x="2" y="520"/>
                  </a:lnTo>
                  <a:lnTo>
                    <a:pt x="0" y="554"/>
                  </a:lnTo>
                  <a:lnTo>
                    <a:pt x="0" y="554"/>
                  </a:lnTo>
                  <a:lnTo>
                    <a:pt x="0" y="598"/>
                  </a:lnTo>
                  <a:lnTo>
                    <a:pt x="8" y="598"/>
                  </a:lnTo>
                  <a:lnTo>
                    <a:pt x="28" y="564"/>
                  </a:lnTo>
                  <a:lnTo>
                    <a:pt x="28" y="564"/>
                  </a:lnTo>
                  <a:lnTo>
                    <a:pt x="64" y="584"/>
                  </a:lnTo>
                  <a:lnTo>
                    <a:pt x="98" y="602"/>
                  </a:lnTo>
                  <a:lnTo>
                    <a:pt x="98" y="602"/>
                  </a:lnTo>
                  <a:lnTo>
                    <a:pt x="116" y="608"/>
                  </a:lnTo>
                  <a:lnTo>
                    <a:pt x="136" y="612"/>
                  </a:lnTo>
                  <a:lnTo>
                    <a:pt x="156" y="614"/>
                  </a:lnTo>
                  <a:lnTo>
                    <a:pt x="178" y="616"/>
                  </a:lnTo>
                  <a:lnTo>
                    <a:pt x="178" y="616"/>
                  </a:lnTo>
                  <a:lnTo>
                    <a:pt x="200" y="616"/>
                  </a:lnTo>
                  <a:lnTo>
                    <a:pt x="220" y="612"/>
                  </a:lnTo>
                  <a:lnTo>
                    <a:pt x="240" y="608"/>
                  </a:lnTo>
                  <a:lnTo>
                    <a:pt x="258" y="604"/>
                  </a:lnTo>
                  <a:lnTo>
                    <a:pt x="258" y="604"/>
                  </a:lnTo>
                  <a:lnTo>
                    <a:pt x="276" y="596"/>
                  </a:lnTo>
                  <a:lnTo>
                    <a:pt x="292" y="588"/>
                  </a:lnTo>
                  <a:lnTo>
                    <a:pt x="306" y="580"/>
                  </a:lnTo>
                  <a:lnTo>
                    <a:pt x="320" y="568"/>
                  </a:lnTo>
                  <a:lnTo>
                    <a:pt x="320" y="568"/>
                  </a:lnTo>
                  <a:lnTo>
                    <a:pt x="334" y="558"/>
                  </a:lnTo>
                  <a:lnTo>
                    <a:pt x="344" y="544"/>
                  </a:lnTo>
                  <a:lnTo>
                    <a:pt x="354" y="530"/>
                  </a:lnTo>
                  <a:lnTo>
                    <a:pt x="362" y="516"/>
                  </a:lnTo>
                  <a:lnTo>
                    <a:pt x="362" y="5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6610350" y="4508500"/>
              <a:ext cx="527050" cy="549275"/>
            </a:xfrm>
            <a:custGeom>
              <a:avLst/>
              <a:gdLst/>
              <a:ahLst/>
              <a:cxnLst>
                <a:cxn ang="0">
                  <a:pos x="326" y="28"/>
                </a:cxn>
                <a:cxn ang="0">
                  <a:pos x="300" y="14"/>
                </a:cxn>
                <a:cxn ang="0">
                  <a:pos x="272" y="18"/>
                </a:cxn>
                <a:cxn ang="0">
                  <a:pos x="260" y="36"/>
                </a:cxn>
                <a:cxn ang="0">
                  <a:pos x="268" y="46"/>
                </a:cxn>
                <a:cxn ang="0">
                  <a:pos x="282" y="44"/>
                </a:cxn>
                <a:cxn ang="0">
                  <a:pos x="290" y="26"/>
                </a:cxn>
                <a:cxn ang="0">
                  <a:pos x="300" y="22"/>
                </a:cxn>
                <a:cxn ang="0">
                  <a:pos x="316" y="32"/>
                </a:cxn>
                <a:cxn ang="0">
                  <a:pos x="322" y="62"/>
                </a:cxn>
                <a:cxn ang="0">
                  <a:pos x="300" y="88"/>
                </a:cxn>
                <a:cxn ang="0">
                  <a:pos x="236" y="92"/>
                </a:cxn>
                <a:cxn ang="0">
                  <a:pos x="174" y="94"/>
                </a:cxn>
                <a:cxn ang="0">
                  <a:pos x="146" y="114"/>
                </a:cxn>
                <a:cxn ang="0">
                  <a:pos x="134" y="150"/>
                </a:cxn>
                <a:cxn ang="0">
                  <a:pos x="146" y="176"/>
                </a:cxn>
                <a:cxn ang="0">
                  <a:pos x="164" y="182"/>
                </a:cxn>
                <a:cxn ang="0">
                  <a:pos x="186" y="162"/>
                </a:cxn>
                <a:cxn ang="0">
                  <a:pos x="178" y="148"/>
                </a:cxn>
                <a:cxn ang="0">
                  <a:pos x="156" y="154"/>
                </a:cxn>
                <a:cxn ang="0">
                  <a:pos x="148" y="158"/>
                </a:cxn>
                <a:cxn ang="0">
                  <a:pos x="146" y="140"/>
                </a:cxn>
                <a:cxn ang="0">
                  <a:pos x="160" y="126"/>
                </a:cxn>
                <a:cxn ang="0">
                  <a:pos x="206" y="122"/>
                </a:cxn>
                <a:cxn ang="0">
                  <a:pos x="224" y="134"/>
                </a:cxn>
                <a:cxn ang="0">
                  <a:pos x="232" y="156"/>
                </a:cxn>
                <a:cxn ang="0">
                  <a:pos x="206" y="206"/>
                </a:cxn>
                <a:cxn ang="0">
                  <a:pos x="152" y="228"/>
                </a:cxn>
                <a:cxn ang="0">
                  <a:pos x="84" y="224"/>
                </a:cxn>
                <a:cxn ang="0">
                  <a:pos x="36" y="186"/>
                </a:cxn>
                <a:cxn ang="0">
                  <a:pos x="34" y="138"/>
                </a:cxn>
                <a:cxn ang="0">
                  <a:pos x="50" y="108"/>
                </a:cxn>
                <a:cxn ang="0">
                  <a:pos x="68" y="102"/>
                </a:cxn>
                <a:cxn ang="0">
                  <a:pos x="92" y="114"/>
                </a:cxn>
                <a:cxn ang="0">
                  <a:pos x="110" y="104"/>
                </a:cxn>
                <a:cxn ang="0">
                  <a:pos x="108" y="84"/>
                </a:cxn>
                <a:cxn ang="0">
                  <a:pos x="82" y="80"/>
                </a:cxn>
                <a:cxn ang="0">
                  <a:pos x="72" y="60"/>
                </a:cxn>
                <a:cxn ang="0">
                  <a:pos x="80" y="36"/>
                </a:cxn>
                <a:cxn ang="0">
                  <a:pos x="100" y="18"/>
                </a:cxn>
                <a:cxn ang="0">
                  <a:pos x="128" y="16"/>
                </a:cxn>
                <a:cxn ang="0">
                  <a:pos x="136" y="28"/>
                </a:cxn>
                <a:cxn ang="0">
                  <a:pos x="150" y="34"/>
                </a:cxn>
                <a:cxn ang="0">
                  <a:pos x="162" y="28"/>
                </a:cxn>
                <a:cxn ang="0">
                  <a:pos x="160" y="12"/>
                </a:cxn>
                <a:cxn ang="0">
                  <a:pos x="142" y="2"/>
                </a:cxn>
                <a:cxn ang="0">
                  <a:pos x="102" y="6"/>
                </a:cxn>
                <a:cxn ang="0">
                  <a:pos x="64" y="44"/>
                </a:cxn>
                <a:cxn ang="0">
                  <a:pos x="58" y="80"/>
                </a:cxn>
                <a:cxn ang="0">
                  <a:pos x="36" y="106"/>
                </a:cxn>
                <a:cxn ang="0">
                  <a:pos x="4" y="156"/>
                </a:cxn>
                <a:cxn ang="0">
                  <a:pos x="2" y="202"/>
                </a:cxn>
                <a:cxn ang="0">
                  <a:pos x="28" y="246"/>
                </a:cxn>
                <a:cxn ang="0">
                  <a:pos x="108" y="272"/>
                </a:cxn>
                <a:cxn ang="0">
                  <a:pos x="172" y="260"/>
                </a:cxn>
                <a:cxn ang="0">
                  <a:pos x="214" y="230"/>
                </a:cxn>
                <a:cxn ang="0">
                  <a:pos x="240" y="182"/>
                </a:cxn>
                <a:cxn ang="0">
                  <a:pos x="240" y="142"/>
                </a:cxn>
                <a:cxn ang="0">
                  <a:pos x="242" y="128"/>
                </a:cxn>
                <a:cxn ang="0">
                  <a:pos x="288" y="122"/>
                </a:cxn>
                <a:cxn ang="0">
                  <a:pos x="320" y="92"/>
                </a:cxn>
                <a:cxn ang="0">
                  <a:pos x="332" y="52"/>
                </a:cxn>
                <a:cxn ang="0">
                  <a:pos x="218" y="336"/>
                </a:cxn>
              </a:cxnLst>
              <a:rect l="0" t="0" r="r" b="b"/>
              <a:pathLst>
                <a:path w="332" h="346">
                  <a:moveTo>
                    <a:pt x="332" y="52"/>
                  </a:moveTo>
                  <a:lnTo>
                    <a:pt x="332" y="52"/>
                  </a:lnTo>
                  <a:lnTo>
                    <a:pt x="332" y="42"/>
                  </a:lnTo>
                  <a:lnTo>
                    <a:pt x="330" y="34"/>
                  </a:lnTo>
                  <a:lnTo>
                    <a:pt x="326" y="28"/>
                  </a:lnTo>
                  <a:lnTo>
                    <a:pt x="320" y="22"/>
                  </a:lnTo>
                  <a:lnTo>
                    <a:pt x="320" y="22"/>
                  </a:lnTo>
                  <a:lnTo>
                    <a:pt x="314" y="18"/>
                  </a:lnTo>
                  <a:lnTo>
                    <a:pt x="308" y="16"/>
                  </a:lnTo>
                  <a:lnTo>
                    <a:pt x="300" y="14"/>
                  </a:lnTo>
                  <a:lnTo>
                    <a:pt x="292" y="12"/>
                  </a:lnTo>
                  <a:lnTo>
                    <a:pt x="292" y="12"/>
                  </a:lnTo>
                  <a:lnTo>
                    <a:pt x="282" y="14"/>
                  </a:lnTo>
                  <a:lnTo>
                    <a:pt x="282" y="14"/>
                  </a:lnTo>
                  <a:lnTo>
                    <a:pt x="272" y="18"/>
                  </a:lnTo>
                  <a:lnTo>
                    <a:pt x="272" y="18"/>
                  </a:lnTo>
                  <a:lnTo>
                    <a:pt x="264" y="26"/>
                  </a:lnTo>
                  <a:lnTo>
                    <a:pt x="264" y="26"/>
                  </a:lnTo>
                  <a:lnTo>
                    <a:pt x="262" y="30"/>
                  </a:lnTo>
                  <a:lnTo>
                    <a:pt x="260" y="36"/>
                  </a:lnTo>
                  <a:lnTo>
                    <a:pt x="260" y="36"/>
                  </a:lnTo>
                  <a:lnTo>
                    <a:pt x="262" y="40"/>
                  </a:lnTo>
                  <a:lnTo>
                    <a:pt x="264" y="44"/>
                  </a:lnTo>
                  <a:lnTo>
                    <a:pt x="264" y="44"/>
                  </a:lnTo>
                  <a:lnTo>
                    <a:pt x="268" y="46"/>
                  </a:lnTo>
                  <a:lnTo>
                    <a:pt x="274" y="48"/>
                  </a:lnTo>
                  <a:lnTo>
                    <a:pt x="274" y="48"/>
                  </a:lnTo>
                  <a:lnTo>
                    <a:pt x="278" y="46"/>
                  </a:lnTo>
                  <a:lnTo>
                    <a:pt x="282" y="44"/>
                  </a:lnTo>
                  <a:lnTo>
                    <a:pt x="282" y="44"/>
                  </a:lnTo>
                  <a:lnTo>
                    <a:pt x="286" y="38"/>
                  </a:lnTo>
                  <a:lnTo>
                    <a:pt x="286" y="38"/>
                  </a:lnTo>
                  <a:lnTo>
                    <a:pt x="288" y="30"/>
                  </a:lnTo>
                  <a:lnTo>
                    <a:pt x="288" y="30"/>
                  </a:lnTo>
                  <a:lnTo>
                    <a:pt x="290" y="26"/>
                  </a:lnTo>
                  <a:lnTo>
                    <a:pt x="290" y="26"/>
                  </a:lnTo>
                  <a:lnTo>
                    <a:pt x="294" y="24"/>
                  </a:lnTo>
                  <a:lnTo>
                    <a:pt x="294" y="24"/>
                  </a:lnTo>
                  <a:lnTo>
                    <a:pt x="300" y="22"/>
                  </a:lnTo>
                  <a:lnTo>
                    <a:pt x="300" y="22"/>
                  </a:lnTo>
                  <a:lnTo>
                    <a:pt x="306" y="24"/>
                  </a:lnTo>
                  <a:lnTo>
                    <a:pt x="310" y="26"/>
                  </a:lnTo>
                  <a:lnTo>
                    <a:pt x="310" y="26"/>
                  </a:lnTo>
                  <a:lnTo>
                    <a:pt x="316" y="32"/>
                  </a:lnTo>
                  <a:lnTo>
                    <a:pt x="316" y="32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22" y="52"/>
                  </a:lnTo>
                  <a:lnTo>
                    <a:pt x="322" y="52"/>
                  </a:lnTo>
                  <a:lnTo>
                    <a:pt x="322" y="62"/>
                  </a:lnTo>
                  <a:lnTo>
                    <a:pt x="320" y="70"/>
                  </a:lnTo>
                  <a:lnTo>
                    <a:pt x="314" y="78"/>
                  </a:lnTo>
                  <a:lnTo>
                    <a:pt x="308" y="84"/>
                  </a:lnTo>
                  <a:lnTo>
                    <a:pt x="308" y="84"/>
                  </a:lnTo>
                  <a:lnTo>
                    <a:pt x="300" y="88"/>
                  </a:lnTo>
                  <a:lnTo>
                    <a:pt x="292" y="92"/>
                  </a:lnTo>
                  <a:lnTo>
                    <a:pt x="282" y="94"/>
                  </a:lnTo>
                  <a:lnTo>
                    <a:pt x="272" y="94"/>
                  </a:lnTo>
                  <a:lnTo>
                    <a:pt x="272" y="94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02" y="90"/>
                  </a:lnTo>
                  <a:lnTo>
                    <a:pt x="202" y="90"/>
                  </a:lnTo>
                  <a:lnTo>
                    <a:pt x="188" y="90"/>
                  </a:lnTo>
                  <a:lnTo>
                    <a:pt x="174" y="94"/>
                  </a:lnTo>
                  <a:lnTo>
                    <a:pt x="174" y="94"/>
                  </a:lnTo>
                  <a:lnTo>
                    <a:pt x="164" y="98"/>
                  </a:lnTo>
                  <a:lnTo>
                    <a:pt x="154" y="106"/>
                  </a:lnTo>
                  <a:lnTo>
                    <a:pt x="154" y="106"/>
                  </a:lnTo>
                  <a:lnTo>
                    <a:pt x="146" y="114"/>
                  </a:lnTo>
                  <a:lnTo>
                    <a:pt x="140" y="124"/>
                  </a:lnTo>
                  <a:lnTo>
                    <a:pt x="140" y="124"/>
                  </a:lnTo>
                  <a:lnTo>
                    <a:pt x="136" y="136"/>
                  </a:lnTo>
                  <a:lnTo>
                    <a:pt x="134" y="150"/>
                  </a:lnTo>
                  <a:lnTo>
                    <a:pt x="134" y="150"/>
                  </a:lnTo>
                  <a:lnTo>
                    <a:pt x="136" y="160"/>
                  </a:lnTo>
                  <a:lnTo>
                    <a:pt x="136" y="160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46" y="176"/>
                  </a:lnTo>
                  <a:lnTo>
                    <a:pt x="150" y="178"/>
                  </a:lnTo>
                  <a:lnTo>
                    <a:pt x="150" y="178"/>
                  </a:lnTo>
                  <a:lnTo>
                    <a:pt x="156" y="180"/>
                  </a:lnTo>
                  <a:lnTo>
                    <a:pt x="164" y="182"/>
                  </a:lnTo>
                  <a:lnTo>
                    <a:pt x="164" y="182"/>
                  </a:lnTo>
                  <a:lnTo>
                    <a:pt x="172" y="180"/>
                  </a:lnTo>
                  <a:lnTo>
                    <a:pt x="180" y="176"/>
                  </a:lnTo>
                  <a:lnTo>
                    <a:pt x="180" y="176"/>
                  </a:lnTo>
                  <a:lnTo>
                    <a:pt x="186" y="170"/>
                  </a:lnTo>
                  <a:lnTo>
                    <a:pt x="186" y="162"/>
                  </a:lnTo>
                  <a:lnTo>
                    <a:pt x="186" y="162"/>
                  </a:lnTo>
                  <a:lnTo>
                    <a:pt x="186" y="156"/>
                  </a:lnTo>
                  <a:lnTo>
                    <a:pt x="182" y="152"/>
                  </a:lnTo>
                  <a:lnTo>
                    <a:pt x="182" y="152"/>
                  </a:lnTo>
                  <a:lnTo>
                    <a:pt x="178" y="148"/>
                  </a:lnTo>
                  <a:lnTo>
                    <a:pt x="172" y="148"/>
                  </a:lnTo>
                  <a:lnTo>
                    <a:pt x="172" y="148"/>
                  </a:lnTo>
                  <a:lnTo>
                    <a:pt x="164" y="150"/>
                  </a:lnTo>
                  <a:lnTo>
                    <a:pt x="164" y="150"/>
                  </a:lnTo>
                  <a:lnTo>
                    <a:pt x="156" y="154"/>
                  </a:lnTo>
                  <a:lnTo>
                    <a:pt x="156" y="154"/>
                  </a:lnTo>
                  <a:lnTo>
                    <a:pt x="150" y="156"/>
                  </a:lnTo>
                  <a:lnTo>
                    <a:pt x="150" y="156"/>
                  </a:lnTo>
                  <a:lnTo>
                    <a:pt x="148" y="158"/>
                  </a:lnTo>
                  <a:lnTo>
                    <a:pt x="148" y="158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46" y="140"/>
                  </a:lnTo>
                  <a:lnTo>
                    <a:pt x="148" y="134"/>
                  </a:lnTo>
                  <a:lnTo>
                    <a:pt x="148" y="134"/>
                  </a:lnTo>
                  <a:lnTo>
                    <a:pt x="154" y="130"/>
                  </a:lnTo>
                  <a:lnTo>
                    <a:pt x="160" y="126"/>
                  </a:lnTo>
                  <a:lnTo>
                    <a:pt x="160" y="126"/>
                  </a:lnTo>
                  <a:lnTo>
                    <a:pt x="174" y="122"/>
                  </a:lnTo>
                  <a:lnTo>
                    <a:pt x="174" y="122"/>
                  </a:lnTo>
                  <a:lnTo>
                    <a:pt x="190" y="120"/>
                  </a:lnTo>
                  <a:lnTo>
                    <a:pt x="190" y="120"/>
                  </a:lnTo>
                  <a:lnTo>
                    <a:pt x="206" y="122"/>
                  </a:lnTo>
                  <a:lnTo>
                    <a:pt x="206" y="122"/>
                  </a:lnTo>
                  <a:lnTo>
                    <a:pt x="214" y="126"/>
                  </a:lnTo>
                  <a:lnTo>
                    <a:pt x="220" y="128"/>
                  </a:lnTo>
                  <a:lnTo>
                    <a:pt x="220" y="128"/>
                  </a:lnTo>
                  <a:lnTo>
                    <a:pt x="224" y="134"/>
                  </a:lnTo>
                  <a:lnTo>
                    <a:pt x="228" y="140"/>
                  </a:lnTo>
                  <a:lnTo>
                    <a:pt x="228" y="140"/>
                  </a:lnTo>
                  <a:lnTo>
                    <a:pt x="230" y="148"/>
                  </a:lnTo>
                  <a:lnTo>
                    <a:pt x="232" y="156"/>
                  </a:lnTo>
                  <a:lnTo>
                    <a:pt x="232" y="156"/>
                  </a:lnTo>
                  <a:lnTo>
                    <a:pt x="230" y="170"/>
                  </a:lnTo>
                  <a:lnTo>
                    <a:pt x="226" y="184"/>
                  </a:lnTo>
                  <a:lnTo>
                    <a:pt x="226" y="184"/>
                  </a:lnTo>
                  <a:lnTo>
                    <a:pt x="218" y="196"/>
                  </a:lnTo>
                  <a:lnTo>
                    <a:pt x="206" y="206"/>
                  </a:lnTo>
                  <a:lnTo>
                    <a:pt x="206" y="206"/>
                  </a:lnTo>
                  <a:lnTo>
                    <a:pt x="192" y="216"/>
                  </a:lnTo>
                  <a:lnTo>
                    <a:pt x="174" y="222"/>
                  </a:lnTo>
                  <a:lnTo>
                    <a:pt x="174" y="222"/>
                  </a:lnTo>
                  <a:lnTo>
                    <a:pt x="152" y="228"/>
                  </a:lnTo>
                  <a:lnTo>
                    <a:pt x="128" y="228"/>
                  </a:lnTo>
                  <a:lnTo>
                    <a:pt x="128" y="228"/>
                  </a:lnTo>
                  <a:lnTo>
                    <a:pt x="104" y="228"/>
                  </a:lnTo>
                  <a:lnTo>
                    <a:pt x="84" y="224"/>
                  </a:lnTo>
                  <a:lnTo>
                    <a:pt x="84" y="224"/>
                  </a:lnTo>
                  <a:lnTo>
                    <a:pt x="68" y="216"/>
                  </a:lnTo>
                  <a:lnTo>
                    <a:pt x="54" y="208"/>
                  </a:lnTo>
                  <a:lnTo>
                    <a:pt x="54" y="208"/>
                  </a:lnTo>
                  <a:lnTo>
                    <a:pt x="44" y="198"/>
                  </a:lnTo>
                  <a:lnTo>
                    <a:pt x="36" y="186"/>
                  </a:lnTo>
                  <a:lnTo>
                    <a:pt x="36" y="186"/>
                  </a:lnTo>
                  <a:lnTo>
                    <a:pt x="32" y="172"/>
                  </a:lnTo>
                  <a:lnTo>
                    <a:pt x="32" y="158"/>
                  </a:lnTo>
                  <a:lnTo>
                    <a:pt x="32" y="158"/>
                  </a:lnTo>
                  <a:lnTo>
                    <a:pt x="34" y="138"/>
                  </a:lnTo>
                  <a:lnTo>
                    <a:pt x="36" y="130"/>
                  </a:lnTo>
                  <a:lnTo>
                    <a:pt x="40" y="122"/>
                  </a:lnTo>
                  <a:lnTo>
                    <a:pt x="40" y="122"/>
                  </a:lnTo>
                  <a:lnTo>
                    <a:pt x="44" y="114"/>
                  </a:lnTo>
                  <a:lnTo>
                    <a:pt x="50" y="108"/>
                  </a:lnTo>
                  <a:lnTo>
                    <a:pt x="58" y="102"/>
                  </a:lnTo>
                  <a:lnTo>
                    <a:pt x="66" y="98"/>
                  </a:lnTo>
                  <a:lnTo>
                    <a:pt x="66" y="98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74" y="108"/>
                  </a:lnTo>
                  <a:lnTo>
                    <a:pt x="74" y="108"/>
                  </a:lnTo>
                  <a:lnTo>
                    <a:pt x="82" y="112"/>
                  </a:lnTo>
                  <a:lnTo>
                    <a:pt x="82" y="112"/>
                  </a:lnTo>
                  <a:lnTo>
                    <a:pt x="92" y="114"/>
                  </a:lnTo>
                  <a:lnTo>
                    <a:pt x="92" y="114"/>
                  </a:lnTo>
                  <a:lnTo>
                    <a:pt x="100" y="112"/>
                  </a:lnTo>
                  <a:lnTo>
                    <a:pt x="106" y="108"/>
                  </a:lnTo>
                  <a:lnTo>
                    <a:pt x="106" y="108"/>
                  </a:lnTo>
                  <a:lnTo>
                    <a:pt x="110" y="104"/>
                  </a:lnTo>
                  <a:lnTo>
                    <a:pt x="112" y="96"/>
                  </a:lnTo>
                  <a:lnTo>
                    <a:pt x="112" y="96"/>
                  </a:lnTo>
                  <a:lnTo>
                    <a:pt x="112" y="90"/>
                  </a:lnTo>
                  <a:lnTo>
                    <a:pt x="108" y="84"/>
                  </a:lnTo>
                  <a:lnTo>
                    <a:pt x="108" y="84"/>
                  </a:lnTo>
                  <a:lnTo>
                    <a:pt x="100" y="80"/>
                  </a:lnTo>
                  <a:lnTo>
                    <a:pt x="90" y="80"/>
                  </a:lnTo>
                  <a:lnTo>
                    <a:pt x="90" y="80"/>
                  </a:lnTo>
                  <a:lnTo>
                    <a:pt x="82" y="80"/>
                  </a:lnTo>
                  <a:lnTo>
                    <a:pt x="82" y="80"/>
                  </a:lnTo>
                  <a:lnTo>
                    <a:pt x="78" y="82"/>
                  </a:lnTo>
                  <a:lnTo>
                    <a:pt x="78" y="82"/>
                  </a:lnTo>
                  <a:lnTo>
                    <a:pt x="74" y="72"/>
                  </a:lnTo>
                  <a:lnTo>
                    <a:pt x="74" y="72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52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80" y="36"/>
                  </a:lnTo>
                  <a:lnTo>
                    <a:pt x="86" y="28"/>
                  </a:lnTo>
                  <a:lnTo>
                    <a:pt x="86" y="28"/>
                  </a:lnTo>
                  <a:lnTo>
                    <a:pt x="94" y="24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110" y="16"/>
                  </a:lnTo>
                  <a:lnTo>
                    <a:pt x="118" y="16"/>
                  </a:lnTo>
                  <a:lnTo>
                    <a:pt x="118" y="16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134" y="20"/>
                  </a:lnTo>
                  <a:lnTo>
                    <a:pt x="134" y="20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36" y="28"/>
                  </a:lnTo>
                  <a:lnTo>
                    <a:pt x="136" y="28"/>
                  </a:lnTo>
                  <a:lnTo>
                    <a:pt x="142" y="32"/>
                  </a:lnTo>
                  <a:lnTo>
                    <a:pt x="142" y="32"/>
                  </a:lnTo>
                  <a:lnTo>
                    <a:pt x="146" y="34"/>
                  </a:lnTo>
                  <a:lnTo>
                    <a:pt x="150" y="34"/>
                  </a:lnTo>
                  <a:lnTo>
                    <a:pt x="150" y="34"/>
                  </a:lnTo>
                  <a:lnTo>
                    <a:pt x="154" y="34"/>
                  </a:lnTo>
                  <a:lnTo>
                    <a:pt x="158" y="32"/>
                  </a:lnTo>
                  <a:lnTo>
                    <a:pt x="158" y="32"/>
                  </a:lnTo>
                  <a:lnTo>
                    <a:pt x="162" y="28"/>
                  </a:lnTo>
                  <a:lnTo>
                    <a:pt x="162" y="22"/>
                  </a:lnTo>
                  <a:lnTo>
                    <a:pt x="162" y="22"/>
                  </a:lnTo>
                  <a:lnTo>
                    <a:pt x="162" y="18"/>
                  </a:lnTo>
                  <a:lnTo>
                    <a:pt x="160" y="12"/>
                  </a:lnTo>
                  <a:lnTo>
                    <a:pt x="160" y="12"/>
                  </a:lnTo>
                  <a:lnTo>
                    <a:pt x="156" y="8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42" y="2"/>
                  </a:lnTo>
                  <a:lnTo>
                    <a:pt x="142" y="2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16" y="2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90" y="12"/>
                  </a:lnTo>
                  <a:lnTo>
                    <a:pt x="80" y="20"/>
                  </a:lnTo>
                  <a:lnTo>
                    <a:pt x="80" y="20"/>
                  </a:lnTo>
                  <a:lnTo>
                    <a:pt x="70" y="32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58" y="56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8" y="8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48" y="98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26" y="118"/>
                  </a:lnTo>
                  <a:lnTo>
                    <a:pt x="16" y="128"/>
                  </a:lnTo>
                  <a:lnTo>
                    <a:pt x="16" y="128"/>
                  </a:lnTo>
                  <a:lnTo>
                    <a:pt x="10" y="142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0" y="170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" y="202"/>
                  </a:lnTo>
                  <a:lnTo>
                    <a:pt x="6" y="218"/>
                  </a:lnTo>
                  <a:lnTo>
                    <a:pt x="6" y="218"/>
                  </a:lnTo>
                  <a:lnTo>
                    <a:pt x="16" y="232"/>
                  </a:lnTo>
                  <a:lnTo>
                    <a:pt x="28" y="246"/>
                  </a:lnTo>
                  <a:lnTo>
                    <a:pt x="28" y="246"/>
                  </a:lnTo>
                  <a:lnTo>
                    <a:pt x="44" y="256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84" y="270"/>
                  </a:lnTo>
                  <a:lnTo>
                    <a:pt x="108" y="272"/>
                  </a:lnTo>
                  <a:lnTo>
                    <a:pt x="108" y="272"/>
                  </a:lnTo>
                  <a:lnTo>
                    <a:pt x="132" y="270"/>
                  </a:lnTo>
                  <a:lnTo>
                    <a:pt x="154" y="266"/>
                  </a:lnTo>
                  <a:lnTo>
                    <a:pt x="154" y="266"/>
                  </a:lnTo>
                  <a:lnTo>
                    <a:pt x="172" y="260"/>
                  </a:lnTo>
                  <a:lnTo>
                    <a:pt x="188" y="252"/>
                  </a:lnTo>
                  <a:lnTo>
                    <a:pt x="188" y="252"/>
                  </a:lnTo>
                  <a:lnTo>
                    <a:pt x="202" y="242"/>
                  </a:lnTo>
                  <a:lnTo>
                    <a:pt x="214" y="230"/>
                  </a:lnTo>
                  <a:lnTo>
                    <a:pt x="214" y="230"/>
                  </a:lnTo>
                  <a:lnTo>
                    <a:pt x="222" y="218"/>
                  </a:lnTo>
                  <a:lnTo>
                    <a:pt x="230" y="206"/>
                  </a:lnTo>
                  <a:lnTo>
                    <a:pt x="230" y="206"/>
                  </a:lnTo>
                  <a:lnTo>
                    <a:pt x="236" y="194"/>
                  </a:lnTo>
                  <a:lnTo>
                    <a:pt x="240" y="182"/>
                  </a:lnTo>
                  <a:lnTo>
                    <a:pt x="240" y="182"/>
                  </a:lnTo>
                  <a:lnTo>
                    <a:pt x="242" y="170"/>
                  </a:lnTo>
                  <a:lnTo>
                    <a:pt x="242" y="160"/>
                  </a:lnTo>
                  <a:lnTo>
                    <a:pt x="242" y="160"/>
                  </a:lnTo>
                  <a:lnTo>
                    <a:pt x="240" y="142"/>
                  </a:lnTo>
                  <a:lnTo>
                    <a:pt x="240" y="142"/>
                  </a:lnTo>
                  <a:lnTo>
                    <a:pt x="238" y="136"/>
                  </a:lnTo>
                  <a:lnTo>
                    <a:pt x="234" y="128"/>
                  </a:lnTo>
                  <a:lnTo>
                    <a:pt x="234" y="128"/>
                  </a:lnTo>
                  <a:lnTo>
                    <a:pt x="242" y="128"/>
                  </a:lnTo>
                  <a:lnTo>
                    <a:pt x="242" y="128"/>
                  </a:lnTo>
                  <a:lnTo>
                    <a:pt x="252" y="128"/>
                  </a:lnTo>
                  <a:lnTo>
                    <a:pt x="252" y="128"/>
                  </a:lnTo>
                  <a:lnTo>
                    <a:pt x="272" y="126"/>
                  </a:lnTo>
                  <a:lnTo>
                    <a:pt x="288" y="122"/>
                  </a:lnTo>
                  <a:lnTo>
                    <a:pt x="288" y="122"/>
                  </a:lnTo>
                  <a:lnTo>
                    <a:pt x="300" y="114"/>
                  </a:lnTo>
                  <a:lnTo>
                    <a:pt x="312" y="104"/>
                  </a:lnTo>
                  <a:lnTo>
                    <a:pt x="312" y="104"/>
                  </a:lnTo>
                  <a:lnTo>
                    <a:pt x="320" y="92"/>
                  </a:lnTo>
                  <a:lnTo>
                    <a:pt x="328" y="78"/>
                  </a:lnTo>
                  <a:lnTo>
                    <a:pt x="328" y="78"/>
                  </a:lnTo>
                  <a:lnTo>
                    <a:pt x="330" y="66"/>
                  </a:lnTo>
                  <a:lnTo>
                    <a:pt x="332" y="52"/>
                  </a:lnTo>
                  <a:lnTo>
                    <a:pt x="332" y="52"/>
                  </a:lnTo>
                  <a:close/>
                  <a:moveTo>
                    <a:pt x="218" y="336"/>
                  </a:moveTo>
                  <a:lnTo>
                    <a:pt x="26" y="336"/>
                  </a:lnTo>
                  <a:lnTo>
                    <a:pt x="26" y="346"/>
                  </a:lnTo>
                  <a:lnTo>
                    <a:pt x="218" y="346"/>
                  </a:lnTo>
                  <a:lnTo>
                    <a:pt x="218" y="336"/>
                  </a:lnTo>
                  <a:lnTo>
                    <a:pt x="218" y="3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Обыск</a:t>
            </a:r>
            <a:endParaRPr lang="ru-RU" dirty="0"/>
          </a:p>
        </p:txBody>
      </p:sp>
      <p:sp>
        <p:nvSpPr>
          <p:cNvPr id="1332" name="Номер слайда 13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4FB2-32E3-4F70-9423-5B7C25014FE9}" type="slidenum">
              <a:rPr lang="ru-RU" smtClean="0"/>
              <a:pPr/>
              <a:t>10</a:t>
            </a:fld>
            <a:endParaRPr lang="ru-RU" dirty="0"/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4458114" y="1676273"/>
            <a:ext cx="0" cy="3935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Прямоугольник 238"/>
          <p:cNvSpPr/>
          <p:nvPr/>
        </p:nvSpPr>
        <p:spPr>
          <a:xfrm>
            <a:off x="3761850" y="2092114"/>
            <a:ext cx="1368152" cy="79208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В рамках </a:t>
            </a:r>
            <a:endParaRPr lang="ru-RU" b="1" dirty="0">
              <a:solidFill>
                <a:schemeClr val="tx2"/>
              </a:solidFill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ВУД</a:t>
            </a:r>
            <a:endParaRPr lang="ru-RU" b="1" dirty="0">
              <a:solidFill>
                <a:schemeClr val="tx2"/>
              </a:solidFill>
            </a:endParaRPr>
          </a:p>
        </p:txBody>
      </p:sp>
      <p:cxnSp>
        <p:nvCxnSpPr>
          <p:cNvPr id="294" name="Прямая со стрелкой 293"/>
          <p:cNvCxnSpPr/>
          <p:nvPr/>
        </p:nvCxnSpPr>
        <p:spPr>
          <a:xfrm>
            <a:off x="4445926" y="2909991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Прямоугольник 297"/>
          <p:cNvSpPr/>
          <p:nvPr/>
        </p:nvSpPr>
        <p:spPr>
          <a:xfrm>
            <a:off x="3594018" y="3270031"/>
            <a:ext cx="1728192" cy="79208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Постановление о производстве обыска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786467" y="880940"/>
            <a:ext cx="1368152" cy="79208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ОБЫСК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</a:rPr>
              <a:t>с</a:t>
            </a:r>
            <a:r>
              <a:rPr lang="ru-RU" sz="1400" b="1" dirty="0" smtClean="0">
                <a:solidFill>
                  <a:schemeClr val="tx2"/>
                </a:solidFill>
              </a:rPr>
              <a:t>т. 182 УПК РФ</a:t>
            </a:r>
            <a:endParaRPr lang="ru-RU" sz="1400" b="1" dirty="0">
              <a:solidFill>
                <a:schemeClr val="tx2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242482" y="1127644"/>
            <a:ext cx="1745342" cy="1548190"/>
            <a:chOff x="-3338513" y="6796087"/>
            <a:chExt cx="771525" cy="600075"/>
          </a:xfrm>
        </p:grpSpPr>
        <p:sp>
          <p:nvSpPr>
            <p:cNvPr id="19" name="Freeform 914"/>
            <p:cNvSpPr>
              <a:spLocks/>
            </p:cNvSpPr>
            <p:nvPr/>
          </p:nvSpPr>
          <p:spPr bwMode="auto">
            <a:xfrm>
              <a:off x="-2979738" y="6796087"/>
              <a:ext cx="320675" cy="339725"/>
            </a:xfrm>
            <a:custGeom>
              <a:avLst/>
              <a:gdLst/>
              <a:ahLst/>
              <a:cxnLst>
                <a:cxn ang="0">
                  <a:pos x="116" y="212"/>
                </a:cxn>
                <a:cxn ang="0">
                  <a:pos x="116" y="212"/>
                </a:cxn>
                <a:cxn ang="0">
                  <a:pos x="118" y="214"/>
                </a:cxn>
                <a:cxn ang="0">
                  <a:pos x="122" y="214"/>
                </a:cxn>
                <a:cxn ang="0">
                  <a:pos x="124" y="214"/>
                </a:cxn>
                <a:cxn ang="0">
                  <a:pos x="128" y="212"/>
                </a:cxn>
                <a:cxn ang="0">
                  <a:pos x="198" y="154"/>
                </a:cxn>
                <a:cxn ang="0">
                  <a:pos x="198" y="154"/>
                </a:cxn>
                <a:cxn ang="0">
                  <a:pos x="200" y="152"/>
                </a:cxn>
                <a:cxn ang="0">
                  <a:pos x="202" y="150"/>
                </a:cxn>
                <a:cxn ang="0">
                  <a:pos x="202" y="146"/>
                </a:cxn>
                <a:cxn ang="0">
                  <a:pos x="200" y="144"/>
                </a:cxn>
                <a:cxn ang="0">
                  <a:pos x="86" y="4"/>
                </a:cxn>
                <a:cxn ang="0">
                  <a:pos x="86" y="4"/>
                </a:cxn>
                <a:cxn ang="0">
                  <a:pos x="82" y="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74" y="2"/>
                </a:cxn>
                <a:cxn ang="0">
                  <a:pos x="2" y="60"/>
                </a:cxn>
                <a:cxn ang="0">
                  <a:pos x="2" y="60"/>
                </a:cxn>
                <a:cxn ang="0">
                  <a:pos x="0" y="62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2" y="72"/>
                </a:cxn>
                <a:cxn ang="0">
                  <a:pos x="116" y="212"/>
                </a:cxn>
              </a:cxnLst>
              <a:rect l="0" t="0" r="r" b="b"/>
              <a:pathLst>
                <a:path w="202" h="214">
                  <a:moveTo>
                    <a:pt x="116" y="212"/>
                  </a:moveTo>
                  <a:lnTo>
                    <a:pt x="116" y="212"/>
                  </a:lnTo>
                  <a:lnTo>
                    <a:pt x="118" y="214"/>
                  </a:lnTo>
                  <a:lnTo>
                    <a:pt x="122" y="214"/>
                  </a:lnTo>
                  <a:lnTo>
                    <a:pt x="124" y="214"/>
                  </a:lnTo>
                  <a:lnTo>
                    <a:pt x="128" y="212"/>
                  </a:lnTo>
                  <a:lnTo>
                    <a:pt x="198" y="154"/>
                  </a:lnTo>
                  <a:lnTo>
                    <a:pt x="198" y="154"/>
                  </a:lnTo>
                  <a:lnTo>
                    <a:pt x="200" y="152"/>
                  </a:lnTo>
                  <a:lnTo>
                    <a:pt x="202" y="150"/>
                  </a:lnTo>
                  <a:lnTo>
                    <a:pt x="202" y="146"/>
                  </a:lnTo>
                  <a:lnTo>
                    <a:pt x="200" y="144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4" y="2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116" y="212"/>
                  </a:lnTo>
                  <a:close/>
                </a:path>
              </a:pathLst>
            </a:custGeom>
            <a:solidFill>
              <a:srgbClr val="8A625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" name="Freeform 915"/>
            <p:cNvSpPr>
              <a:spLocks/>
            </p:cNvSpPr>
            <p:nvPr/>
          </p:nvSpPr>
          <p:spPr bwMode="auto">
            <a:xfrm>
              <a:off x="-2979738" y="6796087"/>
              <a:ext cx="320675" cy="339725"/>
            </a:xfrm>
            <a:custGeom>
              <a:avLst/>
              <a:gdLst/>
              <a:ahLst/>
              <a:cxnLst>
                <a:cxn ang="0">
                  <a:pos x="116" y="212"/>
                </a:cxn>
                <a:cxn ang="0">
                  <a:pos x="116" y="212"/>
                </a:cxn>
                <a:cxn ang="0">
                  <a:pos x="118" y="214"/>
                </a:cxn>
                <a:cxn ang="0">
                  <a:pos x="122" y="214"/>
                </a:cxn>
                <a:cxn ang="0">
                  <a:pos x="124" y="214"/>
                </a:cxn>
                <a:cxn ang="0">
                  <a:pos x="128" y="212"/>
                </a:cxn>
                <a:cxn ang="0">
                  <a:pos x="198" y="154"/>
                </a:cxn>
                <a:cxn ang="0">
                  <a:pos x="198" y="154"/>
                </a:cxn>
                <a:cxn ang="0">
                  <a:pos x="200" y="152"/>
                </a:cxn>
                <a:cxn ang="0">
                  <a:pos x="202" y="150"/>
                </a:cxn>
                <a:cxn ang="0">
                  <a:pos x="202" y="146"/>
                </a:cxn>
                <a:cxn ang="0">
                  <a:pos x="200" y="144"/>
                </a:cxn>
                <a:cxn ang="0">
                  <a:pos x="86" y="4"/>
                </a:cxn>
                <a:cxn ang="0">
                  <a:pos x="86" y="4"/>
                </a:cxn>
                <a:cxn ang="0">
                  <a:pos x="82" y="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74" y="2"/>
                </a:cxn>
                <a:cxn ang="0">
                  <a:pos x="2" y="60"/>
                </a:cxn>
                <a:cxn ang="0">
                  <a:pos x="2" y="60"/>
                </a:cxn>
                <a:cxn ang="0">
                  <a:pos x="0" y="62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2" y="72"/>
                </a:cxn>
                <a:cxn ang="0">
                  <a:pos x="116" y="212"/>
                </a:cxn>
              </a:cxnLst>
              <a:rect l="0" t="0" r="r" b="b"/>
              <a:pathLst>
                <a:path w="202" h="214">
                  <a:moveTo>
                    <a:pt x="116" y="212"/>
                  </a:moveTo>
                  <a:lnTo>
                    <a:pt x="116" y="212"/>
                  </a:lnTo>
                  <a:lnTo>
                    <a:pt x="118" y="214"/>
                  </a:lnTo>
                  <a:lnTo>
                    <a:pt x="122" y="214"/>
                  </a:lnTo>
                  <a:lnTo>
                    <a:pt x="124" y="214"/>
                  </a:lnTo>
                  <a:lnTo>
                    <a:pt x="128" y="212"/>
                  </a:lnTo>
                  <a:lnTo>
                    <a:pt x="198" y="154"/>
                  </a:lnTo>
                  <a:lnTo>
                    <a:pt x="198" y="154"/>
                  </a:lnTo>
                  <a:lnTo>
                    <a:pt x="200" y="152"/>
                  </a:lnTo>
                  <a:lnTo>
                    <a:pt x="202" y="150"/>
                  </a:lnTo>
                  <a:lnTo>
                    <a:pt x="202" y="146"/>
                  </a:lnTo>
                  <a:lnTo>
                    <a:pt x="200" y="144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4" y="2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116" y="21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" name="Freeform 916"/>
            <p:cNvSpPr>
              <a:spLocks/>
            </p:cNvSpPr>
            <p:nvPr/>
          </p:nvSpPr>
          <p:spPr bwMode="auto">
            <a:xfrm>
              <a:off x="-2976563" y="6802437"/>
              <a:ext cx="168275" cy="146050"/>
            </a:xfrm>
            <a:custGeom>
              <a:avLst/>
              <a:gdLst/>
              <a:ahLst/>
              <a:cxnLst>
                <a:cxn ang="0">
                  <a:pos x="12" y="92"/>
                </a:cxn>
                <a:cxn ang="0">
                  <a:pos x="12" y="92"/>
                </a:cxn>
                <a:cxn ang="0">
                  <a:pos x="14" y="92"/>
                </a:cxn>
                <a:cxn ang="0">
                  <a:pos x="16" y="92"/>
                </a:cxn>
                <a:cxn ang="0">
                  <a:pos x="104" y="20"/>
                </a:cxn>
                <a:cxn ang="0">
                  <a:pos x="104" y="20"/>
                </a:cxn>
                <a:cxn ang="0">
                  <a:pos x="106" y="18"/>
                </a:cxn>
                <a:cxn ang="0">
                  <a:pos x="104" y="16"/>
                </a:cxn>
                <a:cxn ang="0">
                  <a:pos x="92" y="2"/>
                </a:cxn>
                <a:cxn ang="0">
                  <a:pos x="92" y="2"/>
                </a:cxn>
                <a:cxn ang="0">
                  <a:pos x="92" y="0"/>
                </a:cxn>
                <a:cxn ang="0">
                  <a:pos x="90" y="0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0" y="76"/>
                </a:cxn>
                <a:cxn ang="0">
                  <a:pos x="0" y="78"/>
                </a:cxn>
                <a:cxn ang="0">
                  <a:pos x="12" y="92"/>
                </a:cxn>
              </a:cxnLst>
              <a:rect l="0" t="0" r="r" b="b"/>
              <a:pathLst>
                <a:path w="106" h="92">
                  <a:moveTo>
                    <a:pt x="12" y="92"/>
                  </a:moveTo>
                  <a:lnTo>
                    <a:pt x="12" y="92"/>
                  </a:lnTo>
                  <a:lnTo>
                    <a:pt x="14" y="92"/>
                  </a:lnTo>
                  <a:lnTo>
                    <a:pt x="16" y="92"/>
                  </a:lnTo>
                  <a:lnTo>
                    <a:pt x="104" y="20"/>
                  </a:lnTo>
                  <a:lnTo>
                    <a:pt x="104" y="20"/>
                  </a:lnTo>
                  <a:lnTo>
                    <a:pt x="106" y="18"/>
                  </a:lnTo>
                  <a:lnTo>
                    <a:pt x="104" y="16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92" y="0"/>
                  </a:lnTo>
                  <a:lnTo>
                    <a:pt x="90" y="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A7766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" name="Freeform 917"/>
            <p:cNvSpPr>
              <a:spLocks/>
            </p:cNvSpPr>
            <p:nvPr/>
          </p:nvSpPr>
          <p:spPr bwMode="auto">
            <a:xfrm>
              <a:off x="-2976563" y="6802437"/>
              <a:ext cx="168275" cy="146050"/>
            </a:xfrm>
            <a:custGeom>
              <a:avLst/>
              <a:gdLst/>
              <a:ahLst/>
              <a:cxnLst>
                <a:cxn ang="0">
                  <a:pos x="12" y="92"/>
                </a:cxn>
                <a:cxn ang="0">
                  <a:pos x="12" y="92"/>
                </a:cxn>
                <a:cxn ang="0">
                  <a:pos x="14" y="92"/>
                </a:cxn>
                <a:cxn ang="0">
                  <a:pos x="16" y="92"/>
                </a:cxn>
                <a:cxn ang="0">
                  <a:pos x="104" y="20"/>
                </a:cxn>
                <a:cxn ang="0">
                  <a:pos x="104" y="20"/>
                </a:cxn>
                <a:cxn ang="0">
                  <a:pos x="106" y="18"/>
                </a:cxn>
                <a:cxn ang="0">
                  <a:pos x="104" y="16"/>
                </a:cxn>
                <a:cxn ang="0">
                  <a:pos x="92" y="2"/>
                </a:cxn>
                <a:cxn ang="0">
                  <a:pos x="92" y="2"/>
                </a:cxn>
                <a:cxn ang="0">
                  <a:pos x="92" y="0"/>
                </a:cxn>
                <a:cxn ang="0">
                  <a:pos x="90" y="0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0" y="76"/>
                </a:cxn>
                <a:cxn ang="0">
                  <a:pos x="0" y="78"/>
                </a:cxn>
                <a:cxn ang="0">
                  <a:pos x="12" y="92"/>
                </a:cxn>
              </a:cxnLst>
              <a:rect l="0" t="0" r="r" b="b"/>
              <a:pathLst>
                <a:path w="106" h="92">
                  <a:moveTo>
                    <a:pt x="12" y="92"/>
                  </a:moveTo>
                  <a:lnTo>
                    <a:pt x="12" y="92"/>
                  </a:lnTo>
                  <a:lnTo>
                    <a:pt x="14" y="92"/>
                  </a:lnTo>
                  <a:lnTo>
                    <a:pt x="16" y="92"/>
                  </a:lnTo>
                  <a:lnTo>
                    <a:pt x="104" y="20"/>
                  </a:lnTo>
                  <a:lnTo>
                    <a:pt x="104" y="20"/>
                  </a:lnTo>
                  <a:lnTo>
                    <a:pt x="106" y="18"/>
                  </a:lnTo>
                  <a:lnTo>
                    <a:pt x="104" y="16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92" y="0"/>
                  </a:lnTo>
                  <a:lnTo>
                    <a:pt x="90" y="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12" y="9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" name="Freeform 918"/>
            <p:cNvSpPr>
              <a:spLocks/>
            </p:cNvSpPr>
            <p:nvPr/>
          </p:nvSpPr>
          <p:spPr bwMode="auto">
            <a:xfrm>
              <a:off x="-2944813" y="6840537"/>
              <a:ext cx="168275" cy="149225"/>
            </a:xfrm>
            <a:custGeom>
              <a:avLst/>
              <a:gdLst/>
              <a:ahLst/>
              <a:cxnLst>
                <a:cxn ang="0">
                  <a:pos x="12" y="92"/>
                </a:cxn>
                <a:cxn ang="0">
                  <a:pos x="12" y="92"/>
                </a:cxn>
                <a:cxn ang="0">
                  <a:pos x="14" y="94"/>
                </a:cxn>
                <a:cxn ang="0">
                  <a:pos x="16" y="92"/>
                </a:cxn>
                <a:cxn ang="0">
                  <a:pos x="104" y="20"/>
                </a:cxn>
                <a:cxn ang="0">
                  <a:pos x="104" y="20"/>
                </a:cxn>
                <a:cxn ang="0">
                  <a:pos x="106" y="18"/>
                </a:cxn>
                <a:cxn ang="0">
                  <a:pos x="104" y="16"/>
                </a:cxn>
                <a:cxn ang="0">
                  <a:pos x="92" y="2"/>
                </a:cxn>
                <a:cxn ang="0">
                  <a:pos x="92" y="2"/>
                </a:cxn>
                <a:cxn ang="0">
                  <a:pos x="90" y="0"/>
                </a:cxn>
                <a:cxn ang="0">
                  <a:pos x="90" y="2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0" y="76"/>
                </a:cxn>
                <a:cxn ang="0">
                  <a:pos x="0" y="78"/>
                </a:cxn>
                <a:cxn ang="0">
                  <a:pos x="12" y="92"/>
                </a:cxn>
              </a:cxnLst>
              <a:rect l="0" t="0" r="r" b="b"/>
              <a:pathLst>
                <a:path w="106" h="94">
                  <a:moveTo>
                    <a:pt x="12" y="92"/>
                  </a:moveTo>
                  <a:lnTo>
                    <a:pt x="12" y="92"/>
                  </a:lnTo>
                  <a:lnTo>
                    <a:pt x="14" y="94"/>
                  </a:lnTo>
                  <a:lnTo>
                    <a:pt x="16" y="92"/>
                  </a:lnTo>
                  <a:lnTo>
                    <a:pt x="104" y="20"/>
                  </a:lnTo>
                  <a:lnTo>
                    <a:pt x="104" y="20"/>
                  </a:lnTo>
                  <a:lnTo>
                    <a:pt x="106" y="18"/>
                  </a:lnTo>
                  <a:lnTo>
                    <a:pt x="104" y="16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90" y="0"/>
                  </a:lnTo>
                  <a:lnTo>
                    <a:pt x="90" y="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A7766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" name="Freeform 919"/>
            <p:cNvSpPr>
              <a:spLocks/>
            </p:cNvSpPr>
            <p:nvPr/>
          </p:nvSpPr>
          <p:spPr bwMode="auto">
            <a:xfrm>
              <a:off x="-2944813" y="6840537"/>
              <a:ext cx="168275" cy="149225"/>
            </a:xfrm>
            <a:custGeom>
              <a:avLst/>
              <a:gdLst/>
              <a:ahLst/>
              <a:cxnLst>
                <a:cxn ang="0">
                  <a:pos x="12" y="92"/>
                </a:cxn>
                <a:cxn ang="0">
                  <a:pos x="12" y="92"/>
                </a:cxn>
                <a:cxn ang="0">
                  <a:pos x="14" y="94"/>
                </a:cxn>
                <a:cxn ang="0">
                  <a:pos x="16" y="92"/>
                </a:cxn>
                <a:cxn ang="0">
                  <a:pos x="104" y="20"/>
                </a:cxn>
                <a:cxn ang="0">
                  <a:pos x="104" y="20"/>
                </a:cxn>
                <a:cxn ang="0">
                  <a:pos x="106" y="18"/>
                </a:cxn>
                <a:cxn ang="0">
                  <a:pos x="104" y="16"/>
                </a:cxn>
                <a:cxn ang="0">
                  <a:pos x="92" y="2"/>
                </a:cxn>
                <a:cxn ang="0">
                  <a:pos x="92" y="2"/>
                </a:cxn>
                <a:cxn ang="0">
                  <a:pos x="90" y="0"/>
                </a:cxn>
                <a:cxn ang="0">
                  <a:pos x="90" y="2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0" y="76"/>
                </a:cxn>
                <a:cxn ang="0">
                  <a:pos x="0" y="78"/>
                </a:cxn>
                <a:cxn ang="0">
                  <a:pos x="12" y="92"/>
                </a:cxn>
              </a:cxnLst>
              <a:rect l="0" t="0" r="r" b="b"/>
              <a:pathLst>
                <a:path w="106" h="94">
                  <a:moveTo>
                    <a:pt x="12" y="92"/>
                  </a:moveTo>
                  <a:lnTo>
                    <a:pt x="12" y="92"/>
                  </a:lnTo>
                  <a:lnTo>
                    <a:pt x="14" y="94"/>
                  </a:lnTo>
                  <a:lnTo>
                    <a:pt x="16" y="92"/>
                  </a:lnTo>
                  <a:lnTo>
                    <a:pt x="104" y="20"/>
                  </a:lnTo>
                  <a:lnTo>
                    <a:pt x="104" y="20"/>
                  </a:lnTo>
                  <a:lnTo>
                    <a:pt x="106" y="18"/>
                  </a:lnTo>
                  <a:lnTo>
                    <a:pt x="104" y="16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90" y="0"/>
                  </a:lnTo>
                  <a:lnTo>
                    <a:pt x="90" y="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12" y="9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" name="Freeform 920"/>
            <p:cNvSpPr>
              <a:spLocks/>
            </p:cNvSpPr>
            <p:nvPr/>
          </p:nvSpPr>
          <p:spPr bwMode="auto">
            <a:xfrm>
              <a:off x="-2862263" y="6942137"/>
              <a:ext cx="168275" cy="146050"/>
            </a:xfrm>
            <a:custGeom>
              <a:avLst/>
              <a:gdLst/>
              <a:ahLst/>
              <a:cxnLst>
                <a:cxn ang="0">
                  <a:pos x="12" y="92"/>
                </a:cxn>
                <a:cxn ang="0">
                  <a:pos x="12" y="92"/>
                </a:cxn>
                <a:cxn ang="0">
                  <a:pos x="14" y="92"/>
                </a:cxn>
                <a:cxn ang="0">
                  <a:pos x="16" y="92"/>
                </a:cxn>
                <a:cxn ang="0">
                  <a:pos x="104" y="20"/>
                </a:cxn>
                <a:cxn ang="0">
                  <a:pos x="104" y="20"/>
                </a:cxn>
                <a:cxn ang="0">
                  <a:pos x="106" y="18"/>
                </a:cxn>
                <a:cxn ang="0">
                  <a:pos x="104" y="16"/>
                </a:cxn>
                <a:cxn ang="0">
                  <a:pos x="92" y="2"/>
                </a:cxn>
                <a:cxn ang="0">
                  <a:pos x="92" y="2"/>
                </a:cxn>
                <a:cxn ang="0">
                  <a:pos x="90" y="0"/>
                </a:cxn>
                <a:cxn ang="0">
                  <a:pos x="90" y="0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0" y="76"/>
                </a:cxn>
                <a:cxn ang="0">
                  <a:pos x="0" y="78"/>
                </a:cxn>
                <a:cxn ang="0">
                  <a:pos x="12" y="92"/>
                </a:cxn>
              </a:cxnLst>
              <a:rect l="0" t="0" r="r" b="b"/>
              <a:pathLst>
                <a:path w="106" h="92">
                  <a:moveTo>
                    <a:pt x="12" y="92"/>
                  </a:moveTo>
                  <a:lnTo>
                    <a:pt x="12" y="92"/>
                  </a:lnTo>
                  <a:lnTo>
                    <a:pt x="14" y="92"/>
                  </a:lnTo>
                  <a:lnTo>
                    <a:pt x="16" y="92"/>
                  </a:lnTo>
                  <a:lnTo>
                    <a:pt x="104" y="20"/>
                  </a:lnTo>
                  <a:lnTo>
                    <a:pt x="104" y="20"/>
                  </a:lnTo>
                  <a:lnTo>
                    <a:pt x="106" y="18"/>
                  </a:lnTo>
                  <a:lnTo>
                    <a:pt x="104" y="16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A7766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" name="Freeform 921"/>
            <p:cNvSpPr>
              <a:spLocks/>
            </p:cNvSpPr>
            <p:nvPr/>
          </p:nvSpPr>
          <p:spPr bwMode="auto">
            <a:xfrm>
              <a:off x="-2862263" y="6942137"/>
              <a:ext cx="168275" cy="146050"/>
            </a:xfrm>
            <a:custGeom>
              <a:avLst/>
              <a:gdLst/>
              <a:ahLst/>
              <a:cxnLst>
                <a:cxn ang="0">
                  <a:pos x="12" y="92"/>
                </a:cxn>
                <a:cxn ang="0">
                  <a:pos x="12" y="92"/>
                </a:cxn>
                <a:cxn ang="0">
                  <a:pos x="14" y="92"/>
                </a:cxn>
                <a:cxn ang="0">
                  <a:pos x="16" y="92"/>
                </a:cxn>
                <a:cxn ang="0">
                  <a:pos x="104" y="20"/>
                </a:cxn>
                <a:cxn ang="0">
                  <a:pos x="104" y="20"/>
                </a:cxn>
                <a:cxn ang="0">
                  <a:pos x="106" y="18"/>
                </a:cxn>
                <a:cxn ang="0">
                  <a:pos x="104" y="16"/>
                </a:cxn>
                <a:cxn ang="0">
                  <a:pos x="92" y="2"/>
                </a:cxn>
                <a:cxn ang="0">
                  <a:pos x="92" y="2"/>
                </a:cxn>
                <a:cxn ang="0">
                  <a:pos x="90" y="0"/>
                </a:cxn>
                <a:cxn ang="0">
                  <a:pos x="90" y="0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0" y="76"/>
                </a:cxn>
                <a:cxn ang="0">
                  <a:pos x="0" y="78"/>
                </a:cxn>
                <a:cxn ang="0">
                  <a:pos x="12" y="92"/>
                </a:cxn>
              </a:cxnLst>
              <a:rect l="0" t="0" r="r" b="b"/>
              <a:pathLst>
                <a:path w="106" h="92">
                  <a:moveTo>
                    <a:pt x="12" y="92"/>
                  </a:moveTo>
                  <a:lnTo>
                    <a:pt x="12" y="92"/>
                  </a:lnTo>
                  <a:lnTo>
                    <a:pt x="14" y="92"/>
                  </a:lnTo>
                  <a:lnTo>
                    <a:pt x="16" y="92"/>
                  </a:lnTo>
                  <a:lnTo>
                    <a:pt x="104" y="20"/>
                  </a:lnTo>
                  <a:lnTo>
                    <a:pt x="104" y="20"/>
                  </a:lnTo>
                  <a:lnTo>
                    <a:pt x="106" y="18"/>
                  </a:lnTo>
                  <a:lnTo>
                    <a:pt x="104" y="16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12" y="9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" name="Freeform 922"/>
            <p:cNvSpPr>
              <a:spLocks/>
            </p:cNvSpPr>
            <p:nvPr/>
          </p:nvSpPr>
          <p:spPr bwMode="auto">
            <a:xfrm>
              <a:off x="-2830513" y="6980237"/>
              <a:ext cx="168275" cy="149225"/>
            </a:xfrm>
            <a:custGeom>
              <a:avLst/>
              <a:gdLst/>
              <a:ahLst/>
              <a:cxnLst>
                <a:cxn ang="0">
                  <a:pos x="12" y="92"/>
                </a:cxn>
                <a:cxn ang="0">
                  <a:pos x="12" y="92"/>
                </a:cxn>
                <a:cxn ang="0">
                  <a:pos x="14" y="94"/>
                </a:cxn>
                <a:cxn ang="0">
                  <a:pos x="16" y="92"/>
                </a:cxn>
                <a:cxn ang="0">
                  <a:pos x="104" y="20"/>
                </a:cxn>
                <a:cxn ang="0">
                  <a:pos x="104" y="20"/>
                </a:cxn>
                <a:cxn ang="0">
                  <a:pos x="106" y="18"/>
                </a:cxn>
                <a:cxn ang="0">
                  <a:pos x="104" y="16"/>
                </a:cxn>
                <a:cxn ang="0">
                  <a:pos x="92" y="2"/>
                </a:cxn>
                <a:cxn ang="0">
                  <a:pos x="92" y="2"/>
                </a:cxn>
                <a:cxn ang="0">
                  <a:pos x="90" y="0"/>
                </a:cxn>
                <a:cxn ang="0">
                  <a:pos x="88" y="2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0" y="76"/>
                </a:cxn>
                <a:cxn ang="0">
                  <a:pos x="0" y="78"/>
                </a:cxn>
                <a:cxn ang="0">
                  <a:pos x="12" y="92"/>
                </a:cxn>
              </a:cxnLst>
              <a:rect l="0" t="0" r="r" b="b"/>
              <a:pathLst>
                <a:path w="106" h="94">
                  <a:moveTo>
                    <a:pt x="12" y="92"/>
                  </a:moveTo>
                  <a:lnTo>
                    <a:pt x="12" y="92"/>
                  </a:lnTo>
                  <a:lnTo>
                    <a:pt x="14" y="94"/>
                  </a:lnTo>
                  <a:lnTo>
                    <a:pt x="16" y="92"/>
                  </a:lnTo>
                  <a:lnTo>
                    <a:pt x="104" y="20"/>
                  </a:lnTo>
                  <a:lnTo>
                    <a:pt x="104" y="20"/>
                  </a:lnTo>
                  <a:lnTo>
                    <a:pt x="106" y="18"/>
                  </a:lnTo>
                  <a:lnTo>
                    <a:pt x="104" y="16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90" y="0"/>
                  </a:lnTo>
                  <a:lnTo>
                    <a:pt x="88" y="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A7766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" name="Freeform 923"/>
            <p:cNvSpPr>
              <a:spLocks/>
            </p:cNvSpPr>
            <p:nvPr/>
          </p:nvSpPr>
          <p:spPr bwMode="auto">
            <a:xfrm>
              <a:off x="-2830513" y="6980237"/>
              <a:ext cx="168275" cy="149225"/>
            </a:xfrm>
            <a:custGeom>
              <a:avLst/>
              <a:gdLst/>
              <a:ahLst/>
              <a:cxnLst>
                <a:cxn ang="0">
                  <a:pos x="12" y="92"/>
                </a:cxn>
                <a:cxn ang="0">
                  <a:pos x="12" y="92"/>
                </a:cxn>
                <a:cxn ang="0">
                  <a:pos x="14" y="94"/>
                </a:cxn>
                <a:cxn ang="0">
                  <a:pos x="16" y="92"/>
                </a:cxn>
                <a:cxn ang="0">
                  <a:pos x="104" y="20"/>
                </a:cxn>
                <a:cxn ang="0">
                  <a:pos x="104" y="20"/>
                </a:cxn>
                <a:cxn ang="0">
                  <a:pos x="106" y="18"/>
                </a:cxn>
                <a:cxn ang="0">
                  <a:pos x="104" y="16"/>
                </a:cxn>
                <a:cxn ang="0">
                  <a:pos x="92" y="2"/>
                </a:cxn>
                <a:cxn ang="0">
                  <a:pos x="92" y="2"/>
                </a:cxn>
                <a:cxn ang="0">
                  <a:pos x="90" y="0"/>
                </a:cxn>
                <a:cxn ang="0">
                  <a:pos x="88" y="2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0" y="76"/>
                </a:cxn>
                <a:cxn ang="0">
                  <a:pos x="0" y="78"/>
                </a:cxn>
                <a:cxn ang="0">
                  <a:pos x="12" y="92"/>
                </a:cxn>
              </a:cxnLst>
              <a:rect l="0" t="0" r="r" b="b"/>
              <a:pathLst>
                <a:path w="106" h="94">
                  <a:moveTo>
                    <a:pt x="12" y="92"/>
                  </a:moveTo>
                  <a:lnTo>
                    <a:pt x="12" y="92"/>
                  </a:lnTo>
                  <a:lnTo>
                    <a:pt x="14" y="94"/>
                  </a:lnTo>
                  <a:lnTo>
                    <a:pt x="16" y="92"/>
                  </a:lnTo>
                  <a:lnTo>
                    <a:pt x="104" y="20"/>
                  </a:lnTo>
                  <a:lnTo>
                    <a:pt x="104" y="20"/>
                  </a:lnTo>
                  <a:lnTo>
                    <a:pt x="106" y="18"/>
                  </a:lnTo>
                  <a:lnTo>
                    <a:pt x="104" y="16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90" y="0"/>
                  </a:lnTo>
                  <a:lnTo>
                    <a:pt x="88" y="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12" y="9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" name="Freeform 924"/>
            <p:cNvSpPr>
              <a:spLocks/>
            </p:cNvSpPr>
            <p:nvPr/>
          </p:nvSpPr>
          <p:spPr bwMode="auto">
            <a:xfrm>
              <a:off x="-2916238" y="6875462"/>
              <a:ext cx="190500" cy="180975"/>
            </a:xfrm>
            <a:custGeom>
              <a:avLst/>
              <a:gdLst/>
              <a:ahLst/>
              <a:cxnLst>
                <a:cxn ang="0">
                  <a:pos x="36" y="114"/>
                </a:cxn>
                <a:cxn ang="0">
                  <a:pos x="120" y="46"/>
                </a:cxn>
                <a:cxn ang="0">
                  <a:pos x="84" y="0"/>
                </a:cxn>
                <a:cxn ang="0">
                  <a:pos x="0" y="68"/>
                </a:cxn>
                <a:cxn ang="0">
                  <a:pos x="36" y="114"/>
                </a:cxn>
              </a:cxnLst>
              <a:rect l="0" t="0" r="r" b="b"/>
              <a:pathLst>
                <a:path w="120" h="114">
                  <a:moveTo>
                    <a:pt x="36" y="114"/>
                  </a:moveTo>
                  <a:lnTo>
                    <a:pt x="120" y="46"/>
                  </a:lnTo>
                  <a:lnTo>
                    <a:pt x="84" y="0"/>
                  </a:lnTo>
                  <a:lnTo>
                    <a:pt x="0" y="68"/>
                  </a:lnTo>
                  <a:lnTo>
                    <a:pt x="36" y="114"/>
                  </a:lnTo>
                  <a:close/>
                </a:path>
              </a:pathLst>
            </a:custGeom>
            <a:solidFill>
              <a:srgbClr val="CFD1D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0" name="Freeform 925"/>
            <p:cNvSpPr>
              <a:spLocks/>
            </p:cNvSpPr>
            <p:nvPr/>
          </p:nvSpPr>
          <p:spPr bwMode="auto">
            <a:xfrm>
              <a:off x="-2916238" y="6875462"/>
              <a:ext cx="190500" cy="180975"/>
            </a:xfrm>
            <a:custGeom>
              <a:avLst/>
              <a:gdLst/>
              <a:ahLst/>
              <a:cxnLst>
                <a:cxn ang="0">
                  <a:pos x="36" y="114"/>
                </a:cxn>
                <a:cxn ang="0">
                  <a:pos x="120" y="46"/>
                </a:cxn>
                <a:cxn ang="0">
                  <a:pos x="84" y="0"/>
                </a:cxn>
                <a:cxn ang="0">
                  <a:pos x="0" y="68"/>
                </a:cxn>
                <a:cxn ang="0">
                  <a:pos x="36" y="114"/>
                </a:cxn>
              </a:cxnLst>
              <a:rect l="0" t="0" r="r" b="b"/>
              <a:pathLst>
                <a:path w="120" h="114">
                  <a:moveTo>
                    <a:pt x="36" y="114"/>
                  </a:moveTo>
                  <a:lnTo>
                    <a:pt x="120" y="46"/>
                  </a:lnTo>
                  <a:lnTo>
                    <a:pt x="84" y="0"/>
                  </a:lnTo>
                  <a:lnTo>
                    <a:pt x="0" y="68"/>
                  </a:lnTo>
                  <a:lnTo>
                    <a:pt x="36" y="11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1" name="Freeform 926"/>
            <p:cNvSpPr>
              <a:spLocks noEditPoints="1"/>
            </p:cNvSpPr>
            <p:nvPr/>
          </p:nvSpPr>
          <p:spPr bwMode="auto">
            <a:xfrm>
              <a:off x="-2979738" y="6891337"/>
              <a:ext cx="120650" cy="168275"/>
            </a:xfrm>
            <a:custGeom>
              <a:avLst/>
              <a:gdLst/>
              <a:ahLst/>
              <a:cxnLst>
                <a:cxn ang="0">
                  <a:pos x="34" y="60"/>
                </a:cxn>
                <a:cxn ang="0">
                  <a:pos x="34" y="60"/>
                </a:cxn>
                <a:cxn ang="0">
                  <a:pos x="34" y="60"/>
                </a:cxn>
                <a:cxn ang="0">
                  <a:pos x="34" y="60"/>
                </a:cxn>
                <a:cxn ang="0">
                  <a:pos x="34" y="60"/>
                </a:cxn>
                <a:cxn ang="0">
                  <a:pos x="40" y="58"/>
                </a:cxn>
                <a:cxn ang="0">
                  <a:pos x="40" y="60"/>
                </a:cxn>
                <a:cxn ang="0">
                  <a:pos x="40" y="58"/>
                </a:cxn>
                <a:cxn ang="0">
                  <a:pos x="76" y="104"/>
                </a:cxn>
                <a:cxn ang="0">
                  <a:pos x="74" y="106"/>
                </a:cxn>
                <a:cxn ang="0">
                  <a:pos x="74" y="106"/>
                </a:cxn>
                <a:cxn ang="0">
                  <a:pos x="74" y="106"/>
                </a:cxn>
                <a:cxn ang="0">
                  <a:pos x="76" y="104"/>
                </a:cxn>
                <a:cxn ang="0">
                  <a:pos x="76" y="104"/>
                </a:cxn>
                <a:cxn ang="0">
                  <a:pos x="76" y="104"/>
                </a:cxn>
                <a:cxn ang="0">
                  <a:pos x="56" y="78"/>
                </a:cxn>
                <a:cxn ang="0">
                  <a:pos x="40" y="58"/>
                </a:cxn>
                <a:cxn ang="0">
                  <a:pos x="14" y="36"/>
                </a:cxn>
                <a:cxn ang="0">
                  <a:pos x="14" y="36"/>
                </a:cxn>
                <a:cxn ang="0">
                  <a:pos x="14" y="36"/>
                </a:cxn>
                <a:cxn ang="0">
                  <a:pos x="14" y="36"/>
                </a:cxn>
                <a:cxn ang="0">
                  <a:pos x="14" y="36"/>
                </a:cxn>
                <a:cxn ang="0">
                  <a:pos x="20" y="34"/>
                </a:cxn>
                <a:cxn ang="0">
                  <a:pos x="20" y="34"/>
                </a:cxn>
                <a:cxn ang="0">
                  <a:pos x="24" y="40"/>
                </a:cxn>
                <a:cxn ang="0">
                  <a:pos x="22" y="42"/>
                </a:cxn>
                <a:cxn ang="0">
                  <a:pos x="22" y="42"/>
                </a:cxn>
                <a:cxn ang="0">
                  <a:pos x="22" y="44"/>
                </a:cxn>
                <a:cxn ang="0">
                  <a:pos x="22" y="46"/>
                </a:cxn>
                <a:cxn ang="0">
                  <a:pos x="34" y="60"/>
                </a:cxn>
                <a:cxn ang="0">
                  <a:pos x="22" y="46"/>
                </a:cxn>
                <a:cxn ang="0">
                  <a:pos x="22" y="46"/>
                </a:cxn>
                <a:cxn ang="0">
                  <a:pos x="22" y="44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0" y="34"/>
                </a:cxn>
                <a:cxn ang="0">
                  <a:pos x="2" y="20"/>
                </a:cxn>
                <a:cxn ang="0">
                  <a:pos x="2" y="20"/>
                </a:cxn>
                <a:cxn ang="0">
                  <a:pos x="2" y="22"/>
                </a:cxn>
                <a:cxn ang="0">
                  <a:pos x="14" y="36"/>
                </a:cxn>
                <a:cxn ang="0">
                  <a:pos x="14" y="36"/>
                </a:cxn>
                <a:cxn ang="0">
                  <a:pos x="14" y="36"/>
                </a:cxn>
                <a:cxn ang="0">
                  <a:pos x="14" y="36"/>
                </a:cxn>
                <a:cxn ang="0">
                  <a:pos x="14" y="36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2" y="2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2" y="12"/>
                </a:cxn>
                <a:cxn ang="0">
                  <a:pos x="6" y="16"/>
                </a:cxn>
                <a:cxn ang="0">
                  <a:pos x="2" y="18"/>
                </a:cxn>
                <a:cxn ang="0">
                  <a:pos x="2" y="18"/>
                </a:cxn>
                <a:cxn ang="0">
                  <a:pos x="2" y="18"/>
                </a:cxn>
                <a:cxn ang="0">
                  <a:pos x="6" y="16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0" y="6"/>
                </a:cxn>
                <a:cxn ang="0">
                  <a:pos x="2" y="0"/>
                </a:cxn>
              </a:cxnLst>
              <a:rect l="0" t="0" r="r" b="b"/>
              <a:pathLst>
                <a:path w="76" h="106">
                  <a:moveTo>
                    <a:pt x="34" y="60"/>
                  </a:moveTo>
                  <a:lnTo>
                    <a:pt x="34" y="60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4" y="60"/>
                  </a:lnTo>
                  <a:close/>
                  <a:moveTo>
                    <a:pt x="40" y="58"/>
                  </a:moveTo>
                  <a:lnTo>
                    <a:pt x="40" y="60"/>
                  </a:lnTo>
                  <a:lnTo>
                    <a:pt x="40" y="58"/>
                  </a:lnTo>
                  <a:lnTo>
                    <a:pt x="76" y="104"/>
                  </a:lnTo>
                  <a:lnTo>
                    <a:pt x="74" y="106"/>
                  </a:lnTo>
                  <a:lnTo>
                    <a:pt x="74" y="106"/>
                  </a:lnTo>
                  <a:lnTo>
                    <a:pt x="74" y="106"/>
                  </a:lnTo>
                  <a:lnTo>
                    <a:pt x="76" y="104"/>
                  </a:lnTo>
                  <a:lnTo>
                    <a:pt x="76" y="104"/>
                  </a:lnTo>
                  <a:lnTo>
                    <a:pt x="76" y="104"/>
                  </a:lnTo>
                  <a:lnTo>
                    <a:pt x="56" y="78"/>
                  </a:lnTo>
                  <a:lnTo>
                    <a:pt x="40" y="58"/>
                  </a:lnTo>
                  <a:close/>
                  <a:moveTo>
                    <a:pt x="14" y="36"/>
                  </a:moveTo>
                  <a:lnTo>
                    <a:pt x="14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6"/>
                  </a:lnTo>
                  <a:close/>
                  <a:moveTo>
                    <a:pt x="20" y="34"/>
                  </a:moveTo>
                  <a:lnTo>
                    <a:pt x="20" y="34"/>
                  </a:lnTo>
                  <a:lnTo>
                    <a:pt x="24" y="40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34" y="60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2" y="44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0" y="34"/>
                  </a:lnTo>
                  <a:close/>
                  <a:moveTo>
                    <a:pt x="2" y="20"/>
                  </a:moveTo>
                  <a:lnTo>
                    <a:pt x="2" y="20"/>
                  </a:lnTo>
                  <a:lnTo>
                    <a:pt x="2" y="22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0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6" y="16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9BE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2" name="Rectangle 927"/>
            <p:cNvSpPr>
              <a:spLocks noChangeArrowheads="1"/>
            </p:cNvSpPr>
            <p:nvPr/>
          </p:nvSpPr>
          <p:spPr bwMode="auto">
            <a:xfrm>
              <a:off x="-2925763" y="6986587"/>
              <a:ext cx="1588" cy="1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3" name="Freeform 928"/>
            <p:cNvSpPr>
              <a:spLocks/>
            </p:cNvSpPr>
            <p:nvPr/>
          </p:nvSpPr>
          <p:spPr bwMode="auto">
            <a:xfrm>
              <a:off x="-2916238" y="6983412"/>
              <a:ext cx="57150" cy="76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6" y="46"/>
                </a:cxn>
                <a:cxn ang="0">
                  <a:pos x="34" y="48"/>
                </a:cxn>
                <a:cxn ang="0">
                  <a:pos x="34" y="48"/>
                </a:cxn>
                <a:cxn ang="0">
                  <a:pos x="34" y="48"/>
                </a:cxn>
                <a:cxn ang="0">
                  <a:pos x="36" y="46"/>
                </a:cxn>
                <a:cxn ang="0">
                  <a:pos x="36" y="46"/>
                </a:cxn>
                <a:cxn ang="0">
                  <a:pos x="36" y="46"/>
                </a:cxn>
                <a:cxn ang="0">
                  <a:pos x="16" y="20"/>
                </a:cxn>
                <a:cxn ang="0">
                  <a:pos x="0" y="0"/>
                </a:cxn>
              </a:cxnLst>
              <a:rect l="0" t="0" r="r" b="b"/>
              <a:pathLst>
                <a:path w="36" h="48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6" y="46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16" y="2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4" name="Rectangle 929"/>
            <p:cNvSpPr>
              <a:spLocks noChangeArrowheads="1"/>
            </p:cNvSpPr>
            <p:nvPr/>
          </p:nvSpPr>
          <p:spPr bwMode="auto">
            <a:xfrm>
              <a:off x="-2957513" y="6948487"/>
              <a:ext cx="1588" cy="1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5" name="Freeform 930"/>
            <p:cNvSpPr>
              <a:spLocks/>
            </p:cNvSpPr>
            <p:nvPr/>
          </p:nvSpPr>
          <p:spPr bwMode="auto">
            <a:xfrm>
              <a:off x="-2947988" y="6945312"/>
              <a:ext cx="22225" cy="412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6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2" y="10"/>
                </a:cxn>
                <a:cxn ang="0">
                  <a:pos x="2" y="12"/>
                </a:cxn>
                <a:cxn ang="0">
                  <a:pos x="14" y="26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2" y="8"/>
                </a:cxn>
                <a:cxn ang="0">
                  <a:pos x="4" y="6"/>
                </a:cxn>
                <a:cxn ang="0">
                  <a:pos x="0" y="0"/>
                </a:cxn>
              </a:cxnLst>
              <a:rect l="0" t="0" r="r" b="b"/>
              <a:pathLst>
                <a:path w="14" h="26">
                  <a:moveTo>
                    <a:pt x="0" y="0"/>
                  </a:moveTo>
                  <a:lnTo>
                    <a:pt x="0" y="0"/>
                  </a:lnTo>
                  <a:lnTo>
                    <a:pt x="4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14" y="26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6" name="Freeform 931"/>
            <p:cNvSpPr>
              <a:spLocks/>
            </p:cNvSpPr>
            <p:nvPr/>
          </p:nvSpPr>
          <p:spPr bwMode="auto">
            <a:xfrm>
              <a:off x="-2976563" y="6923087"/>
              <a:ext cx="19050" cy="25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7" name="Freeform 932"/>
            <p:cNvSpPr>
              <a:spLocks/>
            </p:cNvSpPr>
            <p:nvPr/>
          </p:nvSpPr>
          <p:spPr bwMode="auto">
            <a:xfrm>
              <a:off x="-2979738" y="6891337"/>
              <a:ext cx="9525" cy="285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2" y="12"/>
                </a:cxn>
                <a:cxn ang="0">
                  <a:pos x="6" y="16"/>
                </a:cxn>
                <a:cxn ang="0">
                  <a:pos x="2" y="18"/>
                </a:cxn>
                <a:cxn ang="0">
                  <a:pos x="2" y="18"/>
                </a:cxn>
                <a:cxn ang="0">
                  <a:pos x="2" y="18"/>
                </a:cxn>
                <a:cxn ang="0">
                  <a:pos x="6" y="16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0" y="6"/>
                </a:cxn>
                <a:cxn ang="0">
                  <a:pos x="2" y="0"/>
                </a:cxn>
              </a:cxnLst>
              <a:rect l="0" t="0" r="r" b="b"/>
              <a:pathLst>
                <a:path w="6" h="18">
                  <a:moveTo>
                    <a:pt x="2" y="0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6" y="16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8" name="Freeform 933"/>
            <p:cNvSpPr>
              <a:spLocks noEditPoints="1"/>
            </p:cNvSpPr>
            <p:nvPr/>
          </p:nvSpPr>
          <p:spPr bwMode="auto">
            <a:xfrm>
              <a:off x="-2979738" y="6843712"/>
              <a:ext cx="187325" cy="212725"/>
            </a:xfrm>
            <a:custGeom>
              <a:avLst/>
              <a:gdLst/>
              <a:ahLst/>
              <a:cxnLst>
                <a:cxn ang="0">
                  <a:pos x="118" y="100"/>
                </a:cxn>
                <a:cxn ang="0">
                  <a:pos x="76" y="134"/>
                </a:cxn>
                <a:cxn ang="0">
                  <a:pos x="76" y="134"/>
                </a:cxn>
                <a:cxn ang="0">
                  <a:pos x="118" y="100"/>
                </a:cxn>
                <a:cxn ang="0">
                  <a:pos x="118" y="100"/>
                </a:cxn>
                <a:cxn ang="0">
                  <a:pos x="82" y="54"/>
                </a:cxn>
                <a:cxn ang="0">
                  <a:pos x="40" y="88"/>
                </a:cxn>
                <a:cxn ang="0">
                  <a:pos x="56" y="108"/>
                </a:cxn>
                <a:cxn ang="0">
                  <a:pos x="40" y="88"/>
                </a:cxn>
                <a:cxn ang="0">
                  <a:pos x="82" y="54"/>
                </a:cxn>
                <a:cxn ang="0">
                  <a:pos x="82" y="54"/>
                </a:cxn>
                <a:cxn ang="0">
                  <a:pos x="62" y="30"/>
                </a:cxn>
                <a:cxn ang="0">
                  <a:pos x="20" y="64"/>
                </a:cxn>
                <a:cxn ang="0">
                  <a:pos x="24" y="70"/>
                </a:cxn>
                <a:cxn ang="0">
                  <a:pos x="66" y="36"/>
                </a:cxn>
                <a:cxn ang="0">
                  <a:pos x="62" y="30"/>
                </a:cxn>
                <a:cxn ang="0">
                  <a:pos x="38" y="0"/>
                </a:cxn>
                <a:cxn ang="0">
                  <a:pos x="2" y="30"/>
                </a:cxn>
                <a:cxn ang="0">
                  <a:pos x="2" y="30"/>
                </a:cxn>
                <a:cxn ang="0">
                  <a:pos x="2" y="30"/>
                </a:cxn>
                <a:cxn ang="0">
                  <a:pos x="2" y="30"/>
                </a:cxn>
                <a:cxn ang="0">
                  <a:pos x="0" y="36"/>
                </a:cxn>
                <a:cxn ang="0">
                  <a:pos x="2" y="42"/>
                </a:cxn>
                <a:cxn ang="0">
                  <a:pos x="6" y="46"/>
                </a:cxn>
                <a:cxn ang="0">
                  <a:pos x="46" y="12"/>
                </a:cxn>
                <a:cxn ang="0">
                  <a:pos x="38" y="0"/>
                </a:cxn>
              </a:cxnLst>
              <a:rect l="0" t="0" r="r" b="b"/>
              <a:pathLst>
                <a:path w="118" h="134">
                  <a:moveTo>
                    <a:pt x="118" y="100"/>
                  </a:moveTo>
                  <a:lnTo>
                    <a:pt x="76" y="134"/>
                  </a:lnTo>
                  <a:lnTo>
                    <a:pt x="76" y="134"/>
                  </a:lnTo>
                  <a:lnTo>
                    <a:pt x="118" y="100"/>
                  </a:lnTo>
                  <a:lnTo>
                    <a:pt x="118" y="100"/>
                  </a:lnTo>
                  <a:close/>
                  <a:moveTo>
                    <a:pt x="82" y="54"/>
                  </a:moveTo>
                  <a:lnTo>
                    <a:pt x="40" y="88"/>
                  </a:lnTo>
                  <a:lnTo>
                    <a:pt x="56" y="108"/>
                  </a:lnTo>
                  <a:lnTo>
                    <a:pt x="40" y="88"/>
                  </a:lnTo>
                  <a:lnTo>
                    <a:pt x="82" y="54"/>
                  </a:lnTo>
                  <a:lnTo>
                    <a:pt x="82" y="54"/>
                  </a:lnTo>
                  <a:close/>
                  <a:moveTo>
                    <a:pt x="62" y="30"/>
                  </a:moveTo>
                  <a:lnTo>
                    <a:pt x="20" y="64"/>
                  </a:lnTo>
                  <a:lnTo>
                    <a:pt x="24" y="70"/>
                  </a:lnTo>
                  <a:lnTo>
                    <a:pt x="66" y="36"/>
                  </a:lnTo>
                  <a:lnTo>
                    <a:pt x="62" y="30"/>
                  </a:lnTo>
                  <a:close/>
                  <a:moveTo>
                    <a:pt x="38" y="0"/>
                  </a:move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46" y="1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7652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9" name="Freeform 934"/>
            <p:cNvSpPr>
              <a:spLocks/>
            </p:cNvSpPr>
            <p:nvPr/>
          </p:nvSpPr>
          <p:spPr bwMode="auto">
            <a:xfrm>
              <a:off x="-2859088" y="7002462"/>
              <a:ext cx="66675" cy="5397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42" h="34">
                  <a:moveTo>
                    <a:pt x="42" y="0"/>
                  </a:moveTo>
                  <a:lnTo>
                    <a:pt x="0" y="34"/>
                  </a:lnTo>
                  <a:lnTo>
                    <a:pt x="0" y="34"/>
                  </a:lnTo>
                  <a:lnTo>
                    <a:pt x="42" y="0"/>
                  </a:lnTo>
                  <a:lnTo>
                    <a:pt x="4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0" name="Freeform 935"/>
            <p:cNvSpPr>
              <a:spLocks/>
            </p:cNvSpPr>
            <p:nvPr/>
          </p:nvSpPr>
          <p:spPr bwMode="auto">
            <a:xfrm>
              <a:off x="-2916238" y="6929437"/>
              <a:ext cx="66675" cy="8572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34"/>
                </a:cxn>
                <a:cxn ang="0">
                  <a:pos x="16" y="54"/>
                </a:cxn>
                <a:cxn ang="0">
                  <a:pos x="0" y="34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42" h="54">
                  <a:moveTo>
                    <a:pt x="42" y="0"/>
                  </a:moveTo>
                  <a:lnTo>
                    <a:pt x="0" y="34"/>
                  </a:lnTo>
                  <a:lnTo>
                    <a:pt x="16" y="54"/>
                  </a:lnTo>
                  <a:lnTo>
                    <a:pt x="0" y="34"/>
                  </a:lnTo>
                  <a:lnTo>
                    <a:pt x="42" y="0"/>
                  </a:lnTo>
                  <a:lnTo>
                    <a:pt x="4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2" name="Freeform 936"/>
            <p:cNvSpPr>
              <a:spLocks/>
            </p:cNvSpPr>
            <p:nvPr/>
          </p:nvSpPr>
          <p:spPr bwMode="auto">
            <a:xfrm>
              <a:off x="-2947988" y="6891337"/>
              <a:ext cx="73025" cy="6350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34"/>
                </a:cxn>
                <a:cxn ang="0">
                  <a:pos x="4" y="40"/>
                </a:cxn>
                <a:cxn ang="0">
                  <a:pos x="46" y="6"/>
                </a:cxn>
                <a:cxn ang="0">
                  <a:pos x="42" y="0"/>
                </a:cxn>
              </a:cxnLst>
              <a:rect l="0" t="0" r="r" b="b"/>
              <a:pathLst>
                <a:path w="46" h="40">
                  <a:moveTo>
                    <a:pt x="42" y="0"/>
                  </a:moveTo>
                  <a:lnTo>
                    <a:pt x="0" y="34"/>
                  </a:lnTo>
                  <a:lnTo>
                    <a:pt x="4" y="40"/>
                  </a:lnTo>
                  <a:lnTo>
                    <a:pt x="46" y="6"/>
                  </a:lnTo>
                  <a:lnTo>
                    <a:pt x="4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3" name="Freeform 937"/>
            <p:cNvSpPr>
              <a:spLocks/>
            </p:cNvSpPr>
            <p:nvPr/>
          </p:nvSpPr>
          <p:spPr bwMode="auto">
            <a:xfrm>
              <a:off x="-2979738" y="6843712"/>
              <a:ext cx="73025" cy="7302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2" y="30"/>
                </a:cxn>
                <a:cxn ang="0">
                  <a:pos x="2" y="30"/>
                </a:cxn>
                <a:cxn ang="0">
                  <a:pos x="2" y="30"/>
                </a:cxn>
                <a:cxn ang="0">
                  <a:pos x="2" y="30"/>
                </a:cxn>
                <a:cxn ang="0">
                  <a:pos x="0" y="36"/>
                </a:cxn>
                <a:cxn ang="0">
                  <a:pos x="2" y="42"/>
                </a:cxn>
                <a:cxn ang="0">
                  <a:pos x="6" y="46"/>
                </a:cxn>
                <a:cxn ang="0">
                  <a:pos x="46" y="12"/>
                </a:cxn>
                <a:cxn ang="0">
                  <a:pos x="38" y="0"/>
                </a:cxn>
              </a:cxnLst>
              <a:rect l="0" t="0" r="r" b="b"/>
              <a:pathLst>
                <a:path w="46" h="46">
                  <a:moveTo>
                    <a:pt x="38" y="0"/>
                  </a:move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46" y="12"/>
                  </a:lnTo>
                  <a:lnTo>
                    <a:pt x="38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5" name="Freeform 938"/>
            <p:cNvSpPr>
              <a:spLocks/>
            </p:cNvSpPr>
            <p:nvPr/>
          </p:nvSpPr>
          <p:spPr bwMode="auto">
            <a:xfrm>
              <a:off x="-2976563" y="6862762"/>
              <a:ext cx="95250" cy="8572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" y="34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0" y="40"/>
                </a:cxn>
                <a:cxn ang="0">
                  <a:pos x="12" y="54"/>
                </a:cxn>
                <a:cxn ang="0">
                  <a:pos x="12" y="54"/>
                </a:cxn>
                <a:cxn ang="0">
                  <a:pos x="12" y="54"/>
                </a:cxn>
                <a:cxn ang="0">
                  <a:pos x="12" y="54"/>
                </a:cxn>
                <a:cxn ang="0">
                  <a:pos x="12" y="54"/>
                </a:cxn>
                <a:cxn ang="0">
                  <a:pos x="12" y="54"/>
                </a:cxn>
                <a:cxn ang="0">
                  <a:pos x="12" y="54"/>
                </a:cxn>
                <a:cxn ang="0">
                  <a:pos x="12" y="54"/>
                </a:cxn>
                <a:cxn ang="0">
                  <a:pos x="14" y="54"/>
                </a:cxn>
                <a:cxn ang="0">
                  <a:pos x="14" y="54"/>
                </a:cxn>
                <a:cxn ang="0">
                  <a:pos x="16" y="54"/>
                </a:cxn>
                <a:cxn ang="0">
                  <a:pos x="18" y="52"/>
                </a:cxn>
                <a:cxn ang="0">
                  <a:pos x="18" y="52"/>
                </a:cxn>
                <a:cxn ang="0">
                  <a:pos x="18" y="52"/>
                </a:cxn>
                <a:cxn ang="0">
                  <a:pos x="60" y="18"/>
                </a:cxn>
                <a:cxn ang="0">
                  <a:pos x="44" y="0"/>
                </a:cxn>
              </a:cxnLst>
              <a:rect l="0" t="0" r="r" b="b"/>
              <a:pathLst>
                <a:path w="60" h="54">
                  <a:moveTo>
                    <a:pt x="44" y="0"/>
                  </a:moveTo>
                  <a:lnTo>
                    <a:pt x="4" y="3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60" y="18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8E625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6" name="Freeform 939"/>
            <p:cNvSpPr>
              <a:spLocks/>
            </p:cNvSpPr>
            <p:nvPr/>
          </p:nvSpPr>
          <p:spPr bwMode="auto">
            <a:xfrm>
              <a:off x="-2976563" y="6862762"/>
              <a:ext cx="95250" cy="8572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" y="34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0" y="40"/>
                </a:cxn>
                <a:cxn ang="0">
                  <a:pos x="12" y="54"/>
                </a:cxn>
                <a:cxn ang="0">
                  <a:pos x="12" y="54"/>
                </a:cxn>
                <a:cxn ang="0">
                  <a:pos x="12" y="54"/>
                </a:cxn>
                <a:cxn ang="0">
                  <a:pos x="12" y="54"/>
                </a:cxn>
                <a:cxn ang="0">
                  <a:pos x="12" y="54"/>
                </a:cxn>
                <a:cxn ang="0">
                  <a:pos x="12" y="54"/>
                </a:cxn>
                <a:cxn ang="0">
                  <a:pos x="12" y="54"/>
                </a:cxn>
                <a:cxn ang="0">
                  <a:pos x="12" y="54"/>
                </a:cxn>
                <a:cxn ang="0">
                  <a:pos x="14" y="54"/>
                </a:cxn>
                <a:cxn ang="0">
                  <a:pos x="14" y="54"/>
                </a:cxn>
                <a:cxn ang="0">
                  <a:pos x="16" y="54"/>
                </a:cxn>
                <a:cxn ang="0">
                  <a:pos x="18" y="52"/>
                </a:cxn>
                <a:cxn ang="0">
                  <a:pos x="18" y="52"/>
                </a:cxn>
                <a:cxn ang="0">
                  <a:pos x="18" y="52"/>
                </a:cxn>
                <a:cxn ang="0">
                  <a:pos x="60" y="18"/>
                </a:cxn>
                <a:cxn ang="0">
                  <a:pos x="44" y="0"/>
                </a:cxn>
              </a:cxnLst>
              <a:rect l="0" t="0" r="r" b="b"/>
              <a:pathLst>
                <a:path w="60" h="54">
                  <a:moveTo>
                    <a:pt x="44" y="0"/>
                  </a:moveTo>
                  <a:lnTo>
                    <a:pt x="4" y="3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60" y="18"/>
                  </a:lnTo>
                  <a:lnTo>
                    <a:pt x="4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7" name="Freeform 940"/>
            <p:cNvSpPr>
              <a:spLocks/>
            </p:cNvSpPr>
            <p:nvPr/>
          </p:nvSpPr>
          <p:spPr bwMode="auto">
            <a:xfrm>
              <a:off x="-2944813" y="6900862"/>
              <a:ext cx="95250" cy="8890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2" y="34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38"/>
                </a:cxn>
                <a:cxn ang="0">
                  <a:pos x="0" y="40"/>
                </a:cxn>
                <a:cxn ang="0">
                  <a:pos x="12" y="54"/>
                </a:cxn>
                <a:cxn ang="0">
                  <a:pos x="12" y="54"/>
                </a:cxn>
                <a:cxn ang="0">
                  <a:pos x="12" y="54"/>
                </a:cxn>
                <a:cxn ang="0">
                  <a:pos x="12" y="54"/>
                </a:cxn>
                <a:cxn ang="0">
                  <a:pos x="12" y="54"/>
                </a:cxn>
                <a:cxn ang="0">
                  <a:pos x="14" y="56"/>
                </a:cxn>
                <a:cxn ang="0">
                  <a:pos x="14" y="56"/>
                </a:cxn>
                <a:cxn ang="0">
                  <a:pos x="16" y="54"/>
                </a:cxn>
                <a:cxn ang="0">
                  <a:pos x="18" y="54"/>
                </a:cxn>
                <a:cxn ang="0">
                  <a:pos x="18" y="52"/>
                </a:cxn>
                <a:cxn ang="0">
                  <a:pos x="60" y="18"/>
                </a:cxn>
                <a:cxn ang="0">
                  <a:pos x="44" y="0"/>
                </a:cxn>
              </a:cxnLst>
              <a:rect l="0" t="0" r="r" b="b"/>
              <a:pathLst>
                <a:path w="60" h="56">
                  <a:moveTo>
                    <a:pt x="44" y="0"/>
                  </a:moveTo>
                  <a:lnTo>
                    <a:pt x="2" y="3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18" y="52"/>
                  </a:lnTo>
                  <a:lnTo>
                    <a:pt x="60" y="18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8E625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8" name="Freeform 941"/>
            <p:cNvSpPr>
              <a:spLocks/>
            </p:cNvSpPr>
            <p:nvPr/>
          </p:nvSpPr>
          <p:spPr bwMode="auto">
            <a:xfrm>
              <a:off x="-2944813" y="6900862"/>
              <a:ext cx="95250" cy="8890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2" y="34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38"/>
                </a:cxn>
                <a:cxn ang="0">
                  <a:pos x="0" y="40"/>
                </a:cxn>
                <a:cxn ang="0">
                  <a:pos x="12" y="54"/>
                </a:cxn>
                <a:cxn ang="0">
                  <a:pos x="12" y="54"/>
                </a:cxn>
                <a:cxn ang="0">
                  <a:pos x="12" y="54"/>
                </a:cxn>
                <a:cxn ang="0">
                  <a:pos x="12" y="54"/>
                </a:cxn>
                <a:cxn ang="0">
                  <a:pos x="12" y="54"/>
                </a:cxn>
                <a:cxn ang="0">
                  <a:pos x="14" y="56"/>
                </a:cxn>
                <a:cxn ang="0">
                  <a:pos x="14" y="56"/>
                </a:cxn>
                <a:cxn ang="0">
                  <a:pos x="16" y="54"/>
                </a:cxn>
                <a:cxn ang="0">
                  <a:pos x="18" y="54"/>
                </a:cxn>
                <a:cxn ang="0">
                  <a:pos x="18" y="52"/>
                </a:cxn>
                <a:cxn ang="0">
                  <a:pos x="60" y="18"/>
                </a:cxn>
                <a:cxn ang="0">
                  <a:pos x="44" y="0"/>
                </a:cxn>
              </a:cxnLst>
              <a:rect l="0" t="0" r="r" b="b"/>
              <a:pathLst>
                <a:path w="60" h="56">
                  <a:moveTo>
                    <a:pt x="44" y="0"/>
                  </a:moveTo>
                  <a:lnTo>
                    <a:pt x="2" y="3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18" y="52"/>
                  </a:lnTo>
                  <a:lnTo>
                    <a:pt x="60" y="18"/>
                  </a:lnTo>
                  <a:lnTo>
                    <a:pt x="4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9" name="Freeform 942"/>
            <p:cNvSpPr>
              <a:spLocks/>
            </p:cNvSpPr>
            <p:nvPr/>
          </p:nvSpPr>
          <p:spPr bwMode="auto">
            <a:xfrm>
              <a:off x="-2833688" y="7085012"/>
              <a:ext cx="6350" cy="19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6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2" y="10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2" y="8"/>
                </a:cxn>
                <a:cxn ang="0">
                  <a:pos x="4" y="6"/>
                </a:cxn>
                <a:cxn ang="0">
                  <a:pos x="0" y="0"/>
                </a:cxn>
              </a:cxnLst>
              <a:rect l="0" t="0" r="r" b="b"/>
              <a:pathLst>
                <a:path w="4" h="12">
                  <a:moveTo>
                    <a:pt x="0" y="0"/>
                  </a:moveTo>
                  <a:lnTo>
                    <a:pt x="0" y="0"/>
                  </a:lnTo>
                  <a:lnTo>
                    <a:pt x="4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BE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0" name="Freeform 943"/>
            <p:cNvSpPr>
              <a:spLocks/>
            </p:cNvSpPr>
            <p:nvPr/>
          </p:nvSpPr>
          <p:spPr bwMode="auto">
            <a:xfrm>
              <a:off x="-2833688" y="7085012"/>
              <a:ext cx="6350" cy="19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6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2" y="10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2" y="8"/>
                </a:cxn>
                <a:cxn ang="0">
                  <a:pos x="4" y="6"/>
                </a:cxn>
                <a:cxn ang="0">
                  <a:pos x="0" y="0"/>
                </a:cxn>
              </a:cxnLst>
              <a:rect l="0" t="0" r="r" b="b"/>
              <a:pathLst>
                <a:path w="4" h="12">
                  <a:moveTo>
                    <a:pt x="0" y="0"/>
                  </a:moveTo>
                  <a:lnTo>
                    <a:pt x="0" y="0"/>
                  </a:lnTo>
                  <a:lnTo>
                    <a:pt x="4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1" name="Freeform 944"/>
            <p:cNvSpPr>
              <a:spLocks/>
            </p:cNvSpPr>
            <p:nvPr/>
          </p:nvSpPr>
          <p:spPr bwMode="auto">
            <a:xfrm>
              <a:off x="-2833688" y="7031037"/>
              <a:ext cx="73025" cy="6350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34"/>
                </a:cxn>
                <a:cxn ang="0">
                  <a:pos x="4" y="40"/>
                </a:cxn>
                <a:cxn ang="0">
                  <a:pos x="46" y="6"/>
                </a:cxn>
                <a:cxn ang="0">
                  <a:pos x="42" y="0"/>
                </a:cxn>
              </a:cxnLst>
              <a:rect l="0" t="0" r="r" b="b"/>
              <a:pathLst>
                <a:path w="46" h="40">
                  <a:moveTo>
                    <a:pt x="42" y="0"/>
                  </a:moveTo>
                  <a:lnTo>
                    <a:pt x="0" y="34"/>
                  </a:lnTo>
                  <a:lnTo>
                    <a:pt x="4" y="40"/>
                  </a:lnTo>
                  <a:lnTo>
                    <a:pt x="46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652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2" name="Freeform 945"/>
            <p:cNvSpPr>
              <a:spLocks/>
            </p:cNvSpPr>
            <p:nvPr/>
          </p:nvSpPr>
          <p:spPr bwMode="auto">
            <a:xfrm>
              <a:off x="-2833688" y="7031037"/>
              <a:ext cx="73025" cy="6350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34"/>
                </a:cxn>
                <a:cxn ang="0">
                  <a:pos x="4" y="40"/>
                </a:cxn>
                <a:cxn ang="0">
                  <a:pos x="46" y="6"/>
                </a:cxn>
                <a:cxn ang="0">
                  <a:pos x="42" y="0"/>
                </a:cxn>
              </a:cxnLst>
              <a:rect l="0" t="0" r="r" b="b"/>
              <a:pathLst>
                <a:path w="46" h="40">
                  <a:moveTo>
                    <a:pt x="42" y="0"/>
                  </a:moveTo>
                  <a:lnTo>
                    <a:pt x="0" y="34"/>
                  </a:lnTo>
                  <a:lnTo>
                    <a:pt x="4" y="40"/>
                  </a:lnTo>
                  <a:lnTo>
                    <a:pt x="46" y="6"/>
                  </a:lnTo>
                  <a:lnTo>
                    <a:pt x="4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3" name="Freeform 946"/>
            <p:cNvSpPr>
              <a:spLocks noEditPoints="1"/>
            </p:cNvSpPr>
            <p:nvPr/>
          </p:nvSpPr>
          <p:spPr bwMode="auto">
            <a:xfrm>
              <a:off x="-2862263" y="7062787"/>
              <a:ext cx="73025" cy="73025"/>
            </a:xfrm>
            <a:custGeom>
              <a:avLst/>
              <a:gdLst/>
              <a:ahLst/>
              <a:cxnLst>
                <a:cxn ang="0">
                  <a:pos x="38" y="38"/>
                </a:cxn>
                <a:cxn ang="0">
                  <a:pos x="38" y="38"/>
                </a:cxn>
                <a:cxn ang="0">
                  <a:pos x="42" y="44"/>
                </a:cxn>
                <a:cxn ang="0">
                  <a:pos x="42" y="44"/>
                </a:cxn>
                <a:cxn ang="0">
                  <a:pos x="46" y="46"/>
                </a:cxn>
                <a:cxn ang="0">
                  <a:pos x="46" y="46"/>
                </a:cxn>
                <a:cxn ang="0">
                  <a:pos x="42" y="44"/>
                </a:cxn>
                <a:cxn ang="0">
                  <a:pos x="38" y="38"/>
                </a:cxn>
                <a:cxn ang="0">
                  <a:pos x="0" y="2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6" h="46">
                  <a:moveTo>
                    <a:pt x="38" y="38"/>
                  </a:moveTo>
                  <a:lnTo>
                    <a:pt x="38" y="38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2" y="44"/>
                  </a:lnTo>
                  <a:lnTo>
                    <a:pt x="38" y="38"/>
                  </a:lnTo>
                  <a:close/>
                  <a:moveTo>
                    <a:pt x="0" y="2"/>
                  </a:move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0" y="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BE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4" name="Freeform 947"/>
            <p:cNvSpPr>
              <a:spLocks/>
            </p:cNvSpPr>
            <p:nvPr/>
          </p:nvSpPr>
          <p:spPr bwMode="auto">
            <a:xfrm>
              <a:off x="-2801938" y="7123112"/>
              <a:ext cx="12700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4" y="6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0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5" name="Freeform 948"/>
            <p:cNvSpPr>
              <a:spLocks/>
            </p:cNvSpPr>
            <p:nvPr/>
          </p:nvSpPr>
          <p:spPr bwMode="auto">
            <a:xfrm>
              <a:off x="-2862263" y="7065962"/>
              <a:ext cx="19050" cy="22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14"/>
                </a:cxn>
                <a:cxn ang="0">
                  <a:pos x="12" y="14"/>
                </a:cxn>
                <a:cxn ang="0">
                  <a:pos x="12" y="14"/>
                </a:cxn>
                <a:cxn ang="0">
                  <a:pos x="12" y="14"/>
                </a:cxn>
                <a:cxn ang="0">
                  <a:pos x="12" y="14"/>
                </a:cxn>
                <a:cxn ang="0">
                  <a:pos x="0" y="0"/>
                </a:cxn>
              </a:cxnLst>
              <a:rect l="0" t="0" r="r" b="b"/>
              <a:pathLst>
                <a:path w="12" h="14">
                  <a:moveTo>
                    <a:pt x="0" y="0"/>
                  </a:move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0" name="Rectangle 949"/>
            <p:cNvSpPr>
              <a:spLocks noChangeArrowheads="1"/>
            </p:cNvSpPr>
            <p:nvPr/>
          </p:nvSpPr>
          <p:spPr bwMode="auto">
            <a:xfrm>
              <a:off x="-2862263" y="7062787"/>
              <a:ext cx="1588" cy="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1" name="Freeform 950"/>
            <p:cNvSpPr>
              <a:spLocks/>
            </p:cNvSpPr>
            <p:nvPr/>
          </p:nvSpPr>
          <p:spPr bwMode="auto">
            <a:xfrm>
              <a:off x="-2801938" y="7069137"/>
              <a:ext cx="82550" cy="6667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34"/>
                </a:cxn>
                <a:cxn ang="0">
                  <a:pos x="4" y="40"/>
                </a:cxn>
                <a:cxn ang="0">
                  <a:pos x="4" y="40"/>
                </a:cxn>
                <a:cxn ang="0">
                  <a:pos x="8" y="42"/>
                </a:cxn>
                <a:cxn ang="0">
                  <a:pos x="8" y="42"/>
                </a:cxn>
                <a:cxn ang="0">
                  <a:pos x="10" y="42"/>
                </a:cxn>
                <a:cxn ang="0">
                  <a:pos x="10" y="42"/>
                </a:cxn>
                <a:cxn ang="0">
                  <a:pos x="16" y="40"/>
                </a:cxn>
                <a:cxn ang="0">
                  <a:pos x="52" y="12"/>
                </a:cxn>
                <a:cxn ang="0">
                  <a:pos x="42" y="0"/>
                </a:cxn>
              </a:cxnLst>
              <a:rect l="0" t="0" r="r" b="b"/>
              <a:pathLst>
                <a:path w="52" h="42">
                  <a:moveTo>
                    <a:pt x="42" y="0"/>
                  </a:moveTo>
                  <a:lnTo>
                    <a:pt x="0" y="34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6" y="40"/>
                  </a:lnTo>
                  <a:lnTo>
                    <a:pt x="52" y="1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652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2" name="Freeform 951"/>
            <p:cNvSpPr>
              <a:spLocks/>
            </p:cNvSpPr>
            <p:nvPr/>
          </p:nvSpPr>
          <p:spPr bwMode="auto">
            <a:xfrm>
              <a:off x="-2801938" y="7069137"/>
              <a:ext cx="82550" cy="6667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34"/>
                </a:cxn>
                <a:cxn ang="0">
                  <a:pos x="4" y="40"/>
                </a:cxn>
                <a:cxn ang="0">
                  <a:pos x="4" y="40"/>
                </a:cxn>
                <a:cxn ang="0">
                  <a:pos x="8" y="42"/>
                </a:cxn>
                <a:cxn ang="0">
                  <a:pos x="8" y="42"/>
                </a:cxn>
                <a:cxn ang="0">
                  <a:pos x="10" y="42"/>
                </a:cxn>
                <a:cxn ang="0">
                  <a:pos x="10" y="42"/>
                </a:cxn>
                <a:cxn ang="0">
                  <a:pos x="16" y="40"/>
                </a:cxn>
                <a:cxn ang="0">
                  <a:pos x="52" y="12"/>
                </a:cxn>
                <a:cxn ang="0">
                  <a:pos x="42" y="0"/>
                </a:cxn>
              </a:cxnLst>
              <a:rect l="0" t="0" r="r" b="b"/>
              <a:pathLst>
                <a:path w="52" h="42">
                  <a:moveTo>
                    <a:pt x="42" y="0"/>
                  </a:moveTo>
                  <a:lnTo>
                    <a:pt x="0" y="34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6" y="40"/>
                  </a:lnTo>
                  <a:lnTo>
                    <a:pt x="52" y="12"/>
                  </a:lnTo>
                  <a:lnTo>
                    <a:pt x="4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3" name="Rectangle 952"/>
            <p:cNvSpPr>
              <a:spLocks noChangeArrowheads="1"/>
            </p:cNvSpPr>
            <p:nvPr/>
          </p:nvSpPr>
          <p:spPr bwMode="auto">
            <a:xfrm>
              <a:off x="-2811463" y="7126287"/>
              <a:ext cx="1588" cy="1588"/>
            </a:xfrm>
            <a:prstGeom prst="rect">
              <a:avLst/>
            </a:prstGeom>
            <a:solidFill>
              <a:srgbClr val="C9BEC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4" name="Rectangle 953"/>
            <p:cNvSpPr>
              <a:spLocks noChangeArrowheads="1"/>
            </p:cNvSpPr>
            <p:nvPr/>
          </p:nvSpPr>
          <p:spPr bwMode="auto">
            <a:xfrm>
              <a:off x="-2811463" y="7126287"/>
              <a:ext cx="1588" cy="1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5" name="Freeform 954"/>
            <p:cNvSpPr>
              <a:spLocks/>
            </p:cNvSpPr>
            <p:nvPr/>
          </p:nvSpPr>
          <p:spPr bwMode="auto">
            <a:xfrm>
              <a:off x="-2862263" y="7002462"/>
              <a:ext cx="95250" cy="8572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2" y="34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12" y="54"/>
                </a:cxn>
                <a:cxn ang="0">
                  <a:pos x="12" y="54"/>
                </a:cxn>
                <a:cxn ang="0">
                  <a:pos x="12" y="54"/>
                </a:cxn>
                <a:cxn ang="0">
                  <a:pos x="12" y="54"/>
                </a:cxn>
                <a:cxn ang="0">
                  <a:pos x="14" y="54"/>
                </a:cxn>
                <a:cxn ang="0">
                  <a:pos x="14" y="54"/>
                </a:cxn>
                <a:cxn ang="0">
                  <a:pos x="16" y="54"/>
                </a:cxn>
                <a:cxn ang="0">
                  <a:pos x="18" y="52"/>
                </a:cxn>
                <a:cxn ang="0">
                  <a:pos x="18" y="52"/>
                </a:cxn>
                <a:cxn ang="0">
                  <a:pos x="18" y="52"/>
                </a:cxn>
                <a:cxn ang="0">
                  <a:pos x="60" y="18"/>
                </a:cxn>
                <a:cxn ang="0">
                  <a:pos x="44" y="0"/>
                </a:cxn>
              </a:cxnLst>
              <a:rect l="0" t="0" r="r" b="b"/>
              <a:pathLst>
                <a:path w="60" h="54">
                  <a:moveTo>
                    <a:pt x="44" y="0"/>
                  </a:moveTo>
                  <a:lnTo>
                    <a:pt x="2" y="3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60" y="18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8E625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6" name="Freeform 955"/>
            <p:cNvSpPr>
              <a:spLocks/>
            </p:cNvSpPr>
            <p:nvPr/>
          </p:nvSpPr>
          <p:spPr bwMode="auto">
            <a:xfrm>
              <a:off x="-2862263" y="7002462"/>
              <a:ext cx="95250" cy="8572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2" y="34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12" y="54"/>
                </a:cxn>
                <a:cxn ang="0">
                  <a:pos x="12" y="54"/>
                </a:cxn>
                <a:cxn ang="0">
                  <a:pos x="12" y="54"/>
                </a:cxn>
                <a:cxn ang="0">
                  <a:pos x="12" y="54"/>
                </a:cxn>
                <a:cxn ang="0">
                  <a:pos x="14" y="54"/>
                </a:cxn>
                <a:cxn ang="0">
                  <a:pos x="14" y="54"/>
                </a:cxn>
                <a:cxn ang="0">
                  <a:pos x="16" y="54"/>
                </a:cxn>
                <a:cxn ang="0">
                  <a:pos x="18" y="52"/>
                </a:cxn>
                <a:cxn ang="0">
                  <a:pos x="18" y="52"/>
                </a:cxn>
                <a:cxn ang="0">
                  <a:pos x="18" y="52"/>
                </a:cxn>
                <a:cxn ang="0">
                  <a:pos x="60" y="18"/>
                </a:cxn>
                <a:cxn ang="0">
                  <a:pos x="44" y="0"/>
                </a:cxn>
              </a:cxnLst>
              <a:rect l="0" t="0" r="r" b="b"/>
              <a:pathLst>
                <a:path w="60" h="54">
                  <a:moveTo>
                    <a:pt x="44" y="0"/>
                  </a:moveTo>
                  <a:lnTo>
                    <a:pt x="2" y="3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60" y="18"/>
                  </a:lnTo>
                  <a:lnTo>
                    <a:pt x="4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7" name="Freeform 956"/>
            <p:cNvSpPr>
              <a:spLocks/>
            </p:cNvSpPr>
            <p:nvPr/>
          </p:nvSpPr>
          <p:spPr bwMode="auto">
            <a:xfrm>
              <a:off x="-2830513" y="7040562"/>
              <a:ext cx="95250" cy="8890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2" y="34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38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12" y="54"/>
                </a:cxn>
                <a:cxn ang="0">
                  <a:pos x="12" y="54"/>
                </a:cxn>
                <a:cxn ang="0">
                  <a:pos x="12" y="54"/>
                </a:cxn>
                <a:cxn ang="0">
                  <a:pos x="12" y="54"/>
                </a:cxn>
                <a:cxn ang="0">
                  <a:pos x="12" y="54"/>
                </a:cxn>
                <a:cxn ang="0">
                  <a:pos x="14" y="56"/>
                </a:cxn>
                <a:cxn ang="0">
                  <a:pos x="14" y="56"/>
                </a:cxn>
                <a:cxn ang="0">
                  <a:pos x="16" y="54"/>
                </a:cxn>
                <a:cxn ang="0">
                  <a:pos x="18" y="52"/>
                </a:cxn>
                <a:cxn ang="0">
                  <a:pos x="18" y="52"/>
                </a:cxn>
                <a:cxn ang="0">
                  <a:pos x="18" y="52"/>
                </a:cxn>
                <a:cxn ang="0">
                  <a:pos x="60" y="18"/>
                </a:cxn>
                <a:cxn ang="0">
                  <a:pos x="44" y="0"/>
                </a:cxn>
              </a:cxnLst>
              <a:rect l="0" t="0" r="r" b="b"/>
              <a:pathLst>
                <a:path w="60" h="56">
                  <a:moveTo>
                    <a:pt x="44" y="0"/>
                  </a:moveTo>
                  <a:lnTo>
                    <a:pt x="2" y="3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6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60" y="18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8E625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8" name="Freeform 957"/>
            <p:cNvSpPr>
              <a:spLocks/>
            </p:cNvSpPr>
            <p:nvPr/>
          </p:nvSpPr>
          <p:spPr bwMode="auto">
            <a:xfrm>
              <a:off x="-2830513" y="7040562"/>
              <a:ext cx="95250" cy="8890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2" y="34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38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12" y="54"/>
                </a:cxn>
                <a:cxn ang="0">
                  <a:pos x="12" y="54"/>
                </a:cxn>
                <a:cxn ang="0">
                  <a:pos x="12" y="54"/>
                </a:cxn>
                <a:cxn ang="0">
                  <a:pos x="12" y="54"/>
                </a:cxn>
                <a:cxn ang="0">
                  <a:pos x="12" y="54"/>
                </a:cxn>
                <a:cxn ang="0">
                  <a:pos x="14" y="56"/>
                </a:cxn>
                <a:cxn ang="0">
                  <a:pos x="14" y="56"/>
                </a:cxn>
                <a:cxn ang="0">
                  <a:pos x="16" y="54"/>
                </a:cxn>
                <a:cxn ang="0">
                  <a:pos x="18" y="52"/>
                </a:cxn>
                <a:cxn ang="0">
                  <a:pos x="18" y="52"/>
                </a:cxn>
                <a:cxn ang="0">
                  <a:pos x="18" y="52"/>
                </a:cxn>
                <a:cxn ang="0">
                  <a:pos x="60" y="18"/>
                </a:cxn>
                <a:cxn ang="0">
                  <a:pos x="44" y="0"/>
                </a:cxn>
              </a:cxnLst>
              <a:rect l="0" t="0" r="r" b="b"/>
              <a:pathLst>
                <a:path w="60" h="56">
                  <a:moveTo>
                    <a:pt x="44" y="0"/>
                  </a:moveTo>
                  <a:lnTo>
                    <a:pt x="2" y="3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6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60" y="18"/>
                  </a:lnTo>
                  <a:lnTo>
                    <a:pt x="4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9" name="Freeform 958"/>
            <p:cNvSpPr>
              <a:spLocks/>
            </p:cNvSpPr>
            <p:nvPr/>
          </p:nvSpPr>
          <p:spPr bwMode="auto">
            <a:xfrm>
              <a:off x="-2916238" y="6929437"/>
              <a:ext cx="123825" cy="12700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34"/>
                </a:cxn>
                <a:cxn ang="0">
                  <a:pos x="16" y="54"/>
                </a:cxn>
                <a:cxn ang="0">
                  <a:pos x="36" y="80"/>
                </a:cxn>
                <a:cxn ang="0">
                  <a:pos x="36" y="80"/>
                </a:cxn>
                <a:cxn ang="0">
                  <a:pos x="78" y="46"/>
                </a:cxn>
                <a:cxn ang="0">
                  <a:pos x="42" y="0"/>
                </a:cxn>
              </a:cxnLst>
              <a:rect l="0" t="0" r="r" b="b"/>
              <a:pathLst>
                <a:path w="78" h="80">
                  <a:moveTo>
                    <a:pt x="42" y="0"/>
                  </a:moveTo>
                  <a:lnTo>
                    <a:pt x="0" y="34"/>
                  </a:lnTo>
                  <a:lnTo>
                    <a:pt x="16" y="54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78" y="4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A79FA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0" name="Freeform 959"/>
            <p:cNvSpPr>
              <a:spLocks/>
            </p:cNvSpPr>
            <p:nvPr/>
          </p:nvSpPr>
          <p:spPr bwMode="auto">
            <a:xfrm>
              <a:off x="-2916238" y="6929437"/>
              <a:ext cx="123825" cy="12700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34"/>
                </a:cxn>
                <a:cxn ang="0">
                  <a:pos x="16" y="54"/>
                </a:cxn>
                <a:cxn ang="0">
                  <a:pos x="36" y="80"/>
                </a:cxn>
                <a:cxn ang="0">
                  <a:pos x="36" y="80"/>
                </a:cxn>
                <a:cxn ang="0">
                  <a:pos x="78" y="46"/>
                </a:cxn>
                <a:cxn ang="0">
                  <a:pos x="42" y="0"/>
                </a:cxn>
              </a:cxnLst>
              <a:rect l="0" t="0" r="r" b="b"/>
              <a:pathLst>
                <a:path w="78" h="80">
                  <a:moveTo>
                    <a:pt x="42" y="0"/>
                  </a:moveTo>
                  <a:lnTo>
                    <a:pt x="0" y="34"/>
                  </a:lnTo>
                  <a:lnTo>
                    <a:pt x="16" y="54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78" y="46"/>
                  </a:lnTo>
                  <a:lnTo>
                    <a:pt x="4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1" name="Freeform 960"/>
            <p:cNvSpPr>
              <a:spLocks/>
            </p:cNvSpPr>
            <p:nvPr/>
          </p:nvSpPr>
          <p:spPr bwMode="auto">
            <a:xfrm>
              <a:off x="-3338513" y="7335837"/>
              <a:ext cx="57150" cy="60325"/>
            </a:xfrm>
            <a:custGeom>
              <a:avLst/>
              <a:gdLst/>
              <a:ahLst/>
              <a:cxnLst>
                <a:cxn ang="0">
                  <a:pos x="4" y="30"/>
                </a:cxn>
                <a:cxn ang="0">
                  <a:pos x="4" y="30"/>
                </a:cxn>
                <a:cxn ang="0">
                  <a:pos x="10" y="36"/>
                </a:cxn>
                <a:cxn ang="0">
                  <a:pos x="18" y="38"/>
                </a:cxn>
                <a:cxn ang="0">
                  <a:pos x="24" y="38"/>
                </a:cxn>
                <a:cxn ang="0">
                  <a:pos x="30" y="34"/>
                </a:cxn>
                <a:cxn ang="0">
                  <a:pos x="30" y="34"/>
                </a:cxn>
                <a:cxn ang="0">
                  <a:pos x="36" y="28"/>
                </a:cxn>
                <a:cxn ang="0">
                  <a:pos x="36" y="22"/>
                </a:cxn>
                <a:cxn ang="0">
                  <a:pos x="36" y="14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26" y="2"/>
                </a:cxn>
                <a:cxn ang="0">
                  <a:pos x="20" y="0"/>
                </a:cxn>
                <a:cxn ang="0">
                  <a:pos x="12" y="0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16"/>
                </a:cxn>
                <a:cxn ang="0">
                  <a:pos x="0" y="24"/>
                </a:cxn>
                <a:cxn ang="0">
                  <a:pos x="4" y="30"/>
                </a:cxn>
                <a:cxn ang="0">
                  <a:pos x="4" y="30"/>
                </a:cxn>
              </a:cxnLst>
              <a:rect l="0" t="0" r="r" b="b"/>
              <a:pathLst>
                <a:path w="36" h="38">
                  <a:moveTo>
                    <a:pt x="4" y="30"/>
                  </a:moveTo>
                  <a:lnTo>
                    <a:pt x="4" y="30"/>
                  </a:lnTo>
                  <a:lnTo>
                    <a:pt x="10" y="36"/>
                  </a:lnTo>
                  <a:lnTo>
                    <a:pt x="18" y="38"/>
                  </a:lnTo>
                  <a:lnTo>
                    <a:pt x="24" y="38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6" y="28"/>
                  </a:lnTo>
                  <a:lnTo>
                    <a:pt x="36" y="22"/>
                  </a:lnTo>
                  <a:lnTo>
                    <a:pt x="36" y="14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4" y="30"/>
                  </a:lnTo>
                  <a:lnTo>
                    <a:pt x="4" y="30"/>
                  </a:lnTo>
                  <a:close/>
                </a:path>
              </a:pathLst>
            </a:custGeom>
            <a:solidFill>
              <a:srgbClr val="8A625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2" name="Freeform 961"/>
            <p:cNvSpPr>
              <a:spLocks/>
            </p:cNvSpPr>
            <p:nvPr/>
          </p:nvSpPr>
          <p:spPr bwMode="auto">
            <a:xfrm>
              <a:off x="-3328988" y="6989762"/>
              <a:ext cx="469900" cy="400050"/>
            </a:xfrm>
            <a:custGeom>
              <a:avLst/>
              <a:gdLst/>
              <a:ahLst/>
              <a:cxnLst>
                <a:cxn ang="0">
                  <a:pos x="6" y="242"/>
                </a:cxn>
                <a:cxn ang="0">
                  <a:pos x="6" y="242"/>
                </a:cxn>
                <a:cxn ang="0">
                  <a:pos x="14" y="248"/>
                </a:cxn>
                <a:cxn ang="0">
                  <a:pos x="24" y="252"/>
                </a:cxn>
                <a:cxn ang="0">
                  <a:pos x="34" y="252"/>
                </a:cxn>
                <a:cxn ang="0">
                  <a:pos x="44" y="246"/>
                </a:cxn>
                <a:cxn ang="0">
                  <a:pos x="44" y="246"/>
                </a:cxn>
                <a:cxn ang="0">
                  <a:pos x="290" y="34"/>
                </a:cxn>
                <a:cxn ang="0">
                  <a:pos x="290" y="34"/>
                </a:cxn>
                <a:cxn ang="0">
                  <a:pos x="294" y="30"/>
                </a:cxn>
                <a:cxn ang="0">
                  <a:pos x="296" y="22"/>
                </a:cxn>
                <a:cxn ang="0">
                  <a:pos x="296" y="14"/>
                </a:cxn>
                <a:cxn ang="0">
                  <a:pos x="292" y="8"/>
                </a:cxn>
                <a:cxn ang="0">
                  <a:pos x="292" y="8"/>
                </a:cxn>
                <a:cxn ang="0">
                  <a:pos x="286" y="4"/>
                </a:cxn>
                <a:cxn ang="0">
                  <a:pos x="278" y="0"/>
                </a:cxn>
                <a:cxn ang="0">
                  <a:pos x="272" y="2"/>
                </a:cxn>
                <a:cxn ang="0">
                  <a:pos x="266" y="4"/>
                </a:cxn>
                <a:cxn ang="0">
                  <a:pos x="10" y="202"/>
                </a:cxn>
                <a:cxn ang="0">
                  <a:pos x="8" y="204"/>
                </a:cxn>
                <a:cxn ang="0">
                  <a:pos x="8" y="204"/>
                </a:cxn>
                <a:cxn ang="0">
                  <a:pos x="2" y="212"/>
                </a:cxn>
                <a:cxn ang="0">
                  <a:pos x="0" y="222"/>
                </a:cxn>
                <a:cxn ang="0">
                  <a:pos x="0" y="232"/>
                </a:cxn>
                <a:cxn ang="0">
                  <a:pos x="6" y="242"/>
                </a:cxn>
                <a:cxn ang="0">
                  <a:pos x="6" y="242"/>
                </a:cxn>
              </a:cxnLst>
              <a:rect l="0" t="0" r="r" b="b"/>
              <a:pathLst>
                <a:path w="296" h="252">
                  <a:moveTo>
                    <a:pt x="6" y="242"/>
                  </a:moveTo>
                  <a:lnTo>
                    <a:pt x="6" y="242"/>
                  </a:lnTo>
                  <a:lnTo>
                    <a:pt x="14" y="248"/>
                  </a:lnTo>
                  <a:lnTo>
                    <a:pt x="24" y="252"/>
                  </a:lnTo>
                  <a:lnTo>
                    <a:pt x="34" y="252"/>
                  </a:lnTo>
                  <a:lnTo>
                    <a:pt x="44" y="246"/>
                  </a:lnTo>
                  <a:lnTo>
                    <a:pt x="44" y="246"/>
                  </a:lnTo>
                  <a:lnTo>
                    <a:pt x="290" y="34"/>
                  </a:lnTo>
                  <a:lnTo>
                    <a:pt x="290" y="34"/>
                  </a:lnTo>
                  <a:lnTo>
                    <a:pt x="294" y="30"/>
                  </a:lnTo>
                  <a:lnTo>
                    <a:pt x="296" y="22"/>
                  </a:lnTo>
                  <a:lnTo>
                    <a:pt x="296" y="14"/>
                  </a:lnTo>
                  <a:lnTo>
                    <a:pt x="292" y="8"/>
                  </a:lnTo>
                  <a:lnTo>
                    <a:pt x="292" y="8"/>
                  </a:lnTo>
                  <a:lnTo>
                    <a:pt x="286" y="4"/>
                  </a:lnTo>
                  <a:lnTo>
                    <a:pt x="278" y="0"/>
                  </a:lnTo>
                  <a:lnTo>
                    <a:pt x="272" y="2"/>
                  </a:lnTo>
                  <a:lnTo>
                    <a:pt x="266" y="4"/>
                  </a:lnTo>
                  <a:lnTo>
                    <a:pt x="10" y="202"/>
                  </a:lnTo>
                  <a:lnTo>
                    <a:pt x="8" y="204"/>
                  </a:lnTo>
                  <a:lnTo>
                    <a:pt x="8" y="204"/>
                  </a:lnTo>
                  <a:lnTo>
                    <a:pt x="2" y="212"/>
                  </a:lnTo>
                  <a:lnTo>
                    <a:pt x="0" y="222"/>
                  </a:lnTo>
                  <a:lnTo>
                    <a:pt x="0" y="232"/>
                  </a:lnTo>
                  <a:lnTo>
                    <a:pt x="6" y="242"/>
                  </a:lnTo>
                  <a:lnTo>
                    <a:pt x="6" y="242"/>
                  </a:lnTo>
                  <a:close/>
                </a:path>
              </a:pathLst>
            </a:custGeom>
            <a:solidFill>
              <a:srgbClr val="A7766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3" name="Freeform 962"/>
            <p:cNvSpPr>
              <a:spLocks/>
            </p:cNvSpPr>
            <p:nvPr/>
          </p:nvSpPr>
          <p:spPr bwMode="auto">
            <a:xfrm>
              <a:off x="-3316288" y="7291387"/>
              <a:ext cx="79375" cy="92075"/>
            </a:xfrm>
            <a:custGeom>
              <a:avLst/>
              <a:gdLst/>
              <a:ahLst/>
              <a:cxnLst>
                <a:cxn ang="0">
                  <a:pos x="48" y="44"/>
                </a:cxn>
                <a:cxn ang="0">
                  <a:pos x="48" y="44"/>
                </a:cxn>
                <a:cxn ang="0">
                  <a:pos x="50" y="46"/>
                </a:cxn>
                <a:cxn ang="0">
                  <a:pos x="50" y="50"/>
                </a:cxn>
                <a:cxn ang="0">
                  <a:pos x="50" y="54"/>
                </a:cxn>
                <a:cxn ang="0">
                  <a:pos x="48" y="56"/>
                </a:cxn>
                <a:cxn ang="0">
                  <a:pos x="48" y="56"/>
                </a:cxn>
                <a:cxn ang="0">
                  <a:pos x="44" y="58"/>
                </a:cxn>
                <a:cxn ang="0">
                  <a:pos x="40" y="58"/>
                </a:cxn>
                <a:cxn ang="0">
                  <a:pos x="38" y="58"/>
                </a:cxn>
                <a:cxn ang="0">
                  <a:pos x="34" y="54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6" y="4"/>
                </a:cxn>
                <a:cxn ang="0">
                  <a:pos x="48" y="44"/>
                </a:cxn>
              </a:cxnLst>
              <a:rect l="0" t="0" r="r" b="b"/>
              <a:pathLst>
                <a:path w="50" h="58">
                  <a:moveTo>
                    <a:pt x="48" y="44"/>
                  </a:moveTo>
                  <a:lnTo>
                    <a:pt x="48" y="44"/>
                  </a:lnTo>
                  <a:lnTo>
                    <a:pt x="50" y="46"/>
                  </a:lnTo>
                  <a:lnTo>
                    <a:pt x="50" y="50"/>
                  </a:lnTo>
                  <a:lnTo>
                    <a:pt x="50" y="54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4" y="58"/>
                  </a:lnTo>
                  <a:lnTo>
                    <a:pt x="40" y="58"/>
                  </a:lnTo>
                  <a:lnTo>
                    <a:pt x="38" y="58"/>
                  </a:lnTo>
                  <a:lnTo>
                    <a:pt x="34" y="5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48" y="44"/>
                  </a:lnTo>
                  <a:close/>
                </a:path>
              </a:pathLst>
            </a:custGeom>
            <a:solidFill>
              <a:srgbClr val="8A625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4" name="Freeform 963"/>
            <p:cNvSpPr>
              <a:spLocks/>
            </p:cNvSpPr>
            <p:nvPr/>
          </p:nvSpPr>
          <p:spPr bwMode="auto">
            <a:xfrm>
              <a:off x="-2916238" y="7304087"/>
              <a:ext cx="330200" cy="6350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20"/>
                </a:cxn>
                <a:cxn ang="0">
                  <a:pos x="2" y="28"/>
                </a:cxn>
                <a:cxn ang="0">
                  <a:pos x="6" y="34"/>
                </a:cxn>
                <a:cxn ang="0">
                  <a:pos x="14" y="38"/>
                </a:cxn>
                <a:cxn ang="0">
                  <a:pos x="22" y="40"/>
                </a:cxn>
                <a:cxn ang="0">
                  <a:pos x="188" y="40"/>
                </a:cxn>
                <a:cxn ang="0">
                  <a:pos x="188" y="40"/>
                </a:cxn>
                <a:cxn ang="0">
                  <a:pos x="194" y="38"/>
                </a:cxn>
                <a:cxn ang="0">
                  <a:pos x="202" y="34"/>
                </a:cxn>
                <a:cxn ang="0">
                  <a:pos x="206" y="28"/>
                </a:cxn>
                <a:cxn ang="0">
                  <a:pos x="208" y="20"/>
                </a:cxn>
                <a:cxn ang="0">
                  <a:pos x="208" y="20"/>
                </a:cxn>
                <a:cxn ang="0">
                  <a:pos x="206" y="12"/>
                </a:cxn>
                <a:cxn ang="0">
                  <a:pos x="202" y="6"/>
                </a:cxn>
                <a:cxn ang="0">
                  <a:pos x="194" y="2"/>
                </a:cxn>
                <a:cxn ang="0">
                  <a:pos x="188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208" h="40">
                  <a:moveTo>
                    <a:pt x="0" y="20"/>
                  </a:moveTo>
                  <a:lnTo>
                    <a:pt x="0" y="20"/>
                  </a:lnTo>
                  <a:lnTo>
                    <a:pt x="2" y="28"/>
                  </a:lnTo>
                  <a:lnTo>
                    <a:pt x="6" y="34"/>
                  </a:lnTo>
                  <a:lnTo>
                    <a:pt x="14" y="38"/>
                  </a:lnTo>
                  <a:lnTo>
                    <a:pt x="22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94" y="38"/>
                  </a:lnTo>
                  <a:lnTo>
                    <a:pt x="202" y="34"/>
                  </a:lnTo>
                  <a:lnTo>
                    <a:pt x="206" y="28"/>
                  </a:lnTo>
                  <a:lnTo>
                    <a:pt x="208" y="20"/>
                  </a:lnTo>
                  <a:lnTo>
                    <a:pt x="208" y="20"/>
                  </a:lnTo>
                  <a:lnTo>
                    <a:pt x="206" y="12"/>
                  </a:lnTo>
                  <a:lnTo>
                    <a:pt x="202" y="6"/>
                  </a:lnTo>
                  <a:lnTo>
                    <a:pt x="194" y="2"/>
                  </a:lnTo>
                  <a:lnTo>
                    <a:pt x="18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8A625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5" name="Rectangle 964"/>
            <p:cNvSpPr>
              <a:spLocks noChangeArrowheads="1"/>
            </p:cNvSpPr>
            <p:nvPr/>
          </p:nvSpPr>
          <p:spPr bwMode="auto">
            <a:xfrm>
              <a:off x="-2935288" y="7335837"/>
              <a:ext cx="368300" cy="50800"/>
            </a:xfrm>
            <a:prstGeom prst="rect">
              <a:avLst/>
            </a:prstGeom>
            <a:solidFill>
              <a:srgbClr val="A7766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6" name="Rectangle 965"/>
            <p:cNvSpPr>
              <a:spLocks noChangeArrowheads="1"/>
            </p:cNvSpPr>
            <p:nvPr/>
          </p:nvSpPr>
          <p:spPr bwMode="auto">
            <a:xfrm>
              <a:off x="-2935288" y="7351712"/>
              <a:ext cx="368300" cy="6350"/>
            </a:xfrm>
            <a:prstGeom prst="rect">
              <a:avLst/>
            </a:prstGeom>
            <a:solidFill>
              <a:srgbClr val="CFD1D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5991666" y="985059"/>
            <a:ext cx="1788136" cy="1751160"/>
            <a:chOff x="6021710" y="3683794"/>
            <a:chExt cx="1108075" cy="1104900"/>
          </a:xfrm>
        </p:grpSpPr>
        <p:sp>
          <p:nvSpPr>
            <p:cNvPr id="78" name="Freeform 212"/>
            <p:cNvSpPr>
              <a:spLocks/>
            </p:cNvSpPr>
            <p:nvPr/>
          </p:nvSpPr>
          <p:spPr bwMode="auto">
            <a:xfrm>
              <a:off x="6021710" y="3683794"/>
              <a:ext cx="1108075" cy="1104900"/>
            </a:xfrm>
            <a:custGeom>
              <a:avLst/>
              <a:gdLst/>
              <a:ahLst/>
              <a:cxnLst>
                <a:cxn ang="0">
                  <a:pos x="698" y="348"/>
                </a:cxn>
                <a:cxn ang="0">
                  <a:pos x="690" y="418"/>
                </a:cxn>
                <a:cxn ang="0">
                  <a:pos x="670" y="484"/>
                </a:cxn>
                <a:cxn ang="0">
                  <a:pos x="638" y="544"/>
                </a:cxn>
                <a:cxn ang="0">
                  <a:pos x="596" y="594"/>
                </a:cxn>
                <a:cxn ang="0">
                  <a:pos x="544" y="638"/>
                </a:cxn>
                <a:cxn ang="0">
                  <a:pos x="484" y="670"/>
                </a:cxn>
                <a:cxn ang="0">
                  <a:pos x="418" y="690"/>
                </a:cxn>
                <a:cxn ang="0">
                  <a:pos x="348" y="696"/>
                </a:cxn>
                <a:cxn ang="0">
                  <a:pos x="314" y="694"/>
                </a:cxn>
                <a:cxn ang="0">
                  <a:pos x="246" y="682"/>
                </a:cxn>
                <a:cxn ang="0">
                  <a:pos x="182" y="654"/>
                </a:cxn>
                <a:cxn ang="0">
                  <a:pos x="128" y="618"/>
                </a:cxn>
                <a:cxn ang="0">
                  <a:pos x="80" y="570"/>
                </a:cxn>
                <a:cxn ang="0">
                  <a:pos x="42" y="514"/>
                </a:cxn>
                <a:cxn ang="0">
                  <a:pos x="16" y="452"/>
                </a:cxn>
                <a:cxn ang="0">
                  <a:pos x="2" y="384"/>
                </a:cxn>
                <a:cxn ang="0">
                  <a:pos x="0" y="348"/>
                </a:cxn>
                <a:cxn ang="0">
                  <a:pos x="8" y="278"/>
                </a:cxn>
                <a:cxn ang="0">
                  <a:pos x="28" y="212"/>
                </a:cxn>
                <a:cxn ang="0">
                  <a:pos x="60" y="154"/>
                </a:cxn>
                <a:cxn ang="0">
                  <a:pos x="102" y="102"/>
                </a:cxn>
                <a:cxn ang="0">
                  <a:pos x="154" y="60"/>
                </a:cxn>
                <a:cxn ang="0">
                  <a:pos x="214" y="28"/>
                </a:cxn>
                <a:cxn ang="0">
                  <a:pos x="278" y="8"/>
                </a:cxn>
                <a:cxn ang="0">
                  <a:pos x="348" y="0"/>
                </a:cxn>
                <a:cxn ang="0">
                  <a:pos x="384" y="2"/>
                </a:cxn>
                <a:cxn ang="0">
                  <a:pos x="452" y="16"/>
                </a:cxn>
                <a:cxn ang="0">
                  <a:pos x="514" y="42"/>
                </a:cxn>
                <a:cxn ang="0">
                  <a:pos x="570" y="80"/>
                </a:cxn>
                <a:cxn ang="0">
                  <a:pos x="618" y="126"/>
                </a:cxn>
                <a:cxn ang="0">
                  <a:pos x="656" y="182"/>
                </a:cxn>
                <a:cxn ang="0">
                  <a:pos x="682" y="244"/>
                </a:cxn>
                <a:cxn ang="0">
                  <a:pos x="696" y="312"/>
                </a:cxn>
                <a:cxn ang="0">
                  <a:pos x="698" y="348"/>
                </a:cxn>
              </a:cxnLst>
              <a:rect l="0" t="0" r="r" b="b"/>
              <a:pathLst>
                <a:path w="698" h="696">
                  <a:moveTo>
                    <a:pt x="698" y="348"/>
                  </a:moveTo>
                  <a:lnTo>
                    <a:pt x="698" y="348"/>
                  </a:lnTo>
                  <a:lnTo>
                    <a:pt x="696" y="384"/>
                  </a:lnTo>
                  <a:lnTo>
                    <a:pt x="690" y="418"/>
                  </a:lnTo>
                  <a:lnTo>
                    <a:pt x="682" y="452"/>
                  </a:lnTo>
                  <a:lnTo>
                    <a:pt x="670" y="484"/>
                  </a:lnTo>
                  <a:lnTo>
                    <a:pt x="656" y="514"/>
                  </a:lnTo>
                  <a:lnTo>
                    <a:pt x="638" y="544"/>
                  </a:lnTo>
                  <a:lnTo>
                    <a:pt x="618" y="570"/>
                  </a:lnTo>
                  <a:lnTo>
                    <a:pt x="596" y="594"/>
                  </a:lnTo>
                  <a:lnTo>
                    <a:pt x="570" y="618"/>
                  </a:lnTo>
                  <a:lnTo>
                    <a:pt x="544" y="638"/>
                  </a:lnTo>
                  <a:lnTo>
                    <a:pt x="514" y="654"/>
                  </a:lnTo>
                  <a:lnTo>
                    <a:pt x="484" y="670"/>
                  </a:lnTo>
                  <a:lnTo>
                    <a:pt x="452" y="682"/>
                  </a:lnTo>
                  <a:lnTo>
                    <a:pt x="418" y="690"/>
                  </a:lnTo>
                  <a:lnTo>
                    <a:pt x="384" y="694"/>
                  </a:lnTo>
                  <a:lnTo>
                    <a:pt x="348" y="696"/>
                  </a:lnTo>
                  <a:lnTo>
                    <a:pt x="348" y="696"/>
                  </a:lnTo>
                  <a:lnTo>
                    <a:pt x="314" y="694"/>
                  </a:lnTo>
                  <a:lnTo>
                    <a:pt x="278" y="690"/>
                  </a:lnTo>
                  <a:lnTo>
                    <a:pt x="246" y="682"/>
                  </a:lnTo>
                  <a:lnTo>
                    <a:pt x="214" y="670"/>
                  </a:lnTo>
                  <a:lnTo>
                    <a:pt x="182" y="654"/>
                  </a:lnTo>
                  <a:lnTo>
                    <a:pt x="154" y="638"/>
                  </a:lnTo>
                  <a:lnTo>
                    <a:pt x="128" y="618"/>
                  </a:lnTo>
                  <a:lnTo>
                    <a:pt x="102" y="594"/>
                  </a:lnTo>
                  <a:lnTo>
                    <a:pt x="80" y="570"/>
                  </a:lnTo>
                  <a:lnTo>
                    <a:pt x="60" y="544"/>
                  </a:lnTo>
                  <a:lnTo>
                    <a:pt x="42" y="514"/>
                  </a:lnTo>
                  <a:lnTo>
                    <a:pt x="28" y="484"/>
                  </a:lnTo>
                  <a:lnTo>
                    <a:pt x="16" y="452"/>
                  </a:lnTo>
                  <a:lnTo>
                    <a:pt x="8" y="418"/>
                  </a:lnTo>
                  <a:lnTo>
                    <a:pt x="2" y="384"/>
                  </a:lnTo>
                  <a:lnTo>
                    <a:pt x="0" y="348"/>
                  </a:lnTo>
                  <a:lnTo>
                    <a:pt x="0" y="348"/>
                  </a:lnTo>
                  <a:lnTo>
                    <a:pt x="2" y="312"/>
                  </a:lnTo>
                  <a:lnTo>
                    <a:pt x="8" y="278"/>
                  </a:lnTo>
                  <a:lnTo>
                    <a:pt x="16" y="244"/>
                  </a:lnTo>
                  <a:lnTo>
                    <a:pt x="28" y="212"/>
                  </a:lnTo>
                  <a:lnTo>
                    <a:pt x="42" y="182"/>
                  </a:lnTo>
                  <a:lnTo>
                    <a:pt x="60" y="154"/>
                  </a:lnTo>
                  <a:lnTo>
                    <a:pt x="80" y="126"/>
                  </a:lnTo>
                  <a:lnTo>
                    <a:pt x="102" y="102"/>
                  </a:lnTo>
                  <a:lnTo>
                    <a:pt x="128" y="80"/>
                  </a:lnTo>
                  <a:lnTo>
                    <a:pt x="154" y="60"/>
                  </a:lnTo>
                  <a:lnTo>
                    <a:pt x="182" y="42"/>
                  </a:lnTo>
                  <a:lnTo>
                    <a:pt x="214" y="28"/>
                  </a:lnTo>
                  <a:lnTo>
                    <a:pt x="246" y="16"/>
                  </a:lnTo>
                  <a:lnTo>
                    <a:pt x="278" y="8"/>
                  </a:lnTo>
                  <a:lnTo>
                    <a:pt x="314" y="2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84" y="2"/>
                  </a:lnTo>
                  <a:lnTo>
                    <a:pt x="418" y="8"/>
                  </a:lnTo>
                  <a:lnTo>
                    <a:pt x="452" y="16"/>
                  </a:lnTo>
                  <a:lnTo>
                    <a:pt x="484" y="28"/>
                  </a:lnTo>
                  <a:lnTo>
                    <a:pt x="514" y="42"/>
                  </a:lnTo>
                  <a:lnTo>
                    <a:pt x="544" y="60"/>
                  </a:lnTo>
                  <a:lnTo>
                    <a:pt x="570" y="80"/>
                  </a:lnTo>
                  <a:lnTo>
                    <a:pt x="596" y="102"/>
                  </a:lnTo>
                  <a:lnTo>
                    <a:pt x="618" y="126"/>
                  </a:lnTo>
                  <a:lnTo>
                    <a:pt x="638" y="154"/>
                  </a:lnTo>
                  <a:lnTo>
                    <a:pt x="656" y="182"/>
                  </a:lnTo>
                  <a:lnTo>
                    <a:pt x="670" y="212"/>
                  </a:lnTo>
                  <a:lnTo>
                    <a:pt x="682" y="244"/>
                  </a:lnTo>
                  <a:lnTo>
                    <a:pt x="690" y="278"/>
                  </a:lnTo>
                  <a:lnTo>
                    <a:pt x="696" y="312"/>
                  </a:lnTo>
                  <a:lnTo>
                    <a:pt x="698" y="348"/>
                  </a:lnTo>
                  <a:lnTo>
                    <a:pt x="698" y="348"/>
                  </a:lnTo>
                  <a:close/>
                </a:path>
              </a:pathLst>
            </a:custGeom>
            <a:solidFill>
              <a:srgbClr val="D2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9" name="Freeform 213"/>
            <p:cNvSpPr>
              <a:spLocks/>
            </p:cNvSpPr>
            <p:nvPr/>
          </p:nvSpPr>
          <p:spPr bwMode="auto">
            <a:xfrm>
              <a:off x="6062985" y="3721894"/>
              <a:ext cx="1025525" cy="1028700"/>
            </a:xfrm>
            <a:custGeom>
              <a:avLst/>
              <a:gdLst/>
              <a:ahLst/>
              <a:cxnLst>
                <a:cxn ang="0">
                  <a:pos x="646" y="324"/>
                </a:cxn>
                <a:cxn ang="0">
                  <a:pos x="640" y="390"/>
                </a:cxn>
                <a:cxn ang="0">
                  <a:pos x="620" y="450"/>
                </a:cxn>
                <a:cxn ang="0">
                  <a:pos x="590" y="506"/>
                </a:cxn>
                <a:cxn ang="0">
                  <a:pos x="552" y="554"/>
                </a:cxn>
                <a:cxn ang="0">
                  <a:pos x="504" y="592"/>
                </a:cxn>
                <a:cxn ang="0">
                  <a:pos x="448" y="622"/>
                </a:cxn>
                <a:cxn ang="0">
                  <a:pos x="388" y="642"/>
                </a:cxn>
                <a:cxn ang="0">
                  <a:pos x="322" y="648"/>
                </a:cxn>
                <a:cxn ang="0">
                  <a:pos x="290" y="646"/>
                </a:cxn>
                <a:cxn ang="0">
                  <a:pos x="226" y="634"/>
                </a:cxn>
                <a:cxn ang="0">
                  <a:pos x="168" y="608"/>
                </a:cxn>
                <a:cxn ang="0">
                  <a:pos x="116" y="574"/>
                </a:cxn>
                <a:cxn ang="0">
                  <a:pos x="74" y="530"/>
                </a:cxn>
                <a:cxn ang="0">
                  <a:pos x="38" y="478"/>
                </a:cxn>
                <a:cxn ang="0">
                  <a:pos x="14" y="420"/>
                </a:cxn>
                <a:cxn ang="0">
                  <a:pos x="0" y="358"/>
                </a:cxn>
                <a:cxn ang="0">
                  <a:pos x="0" y="324"/>
                </a:cxn>
                <a:cxn ang="0">
                  <a:pos x="6" y="260"/>
                </a:cxn>
                <a:cxn ang="0">
                  <a:pos x="24" y="198"/>
                </a:cxn>
                <a:cxn ang="0">
                  <a:pos x="54" y="144"/>
                </a:cxn>
                <a:cxn ang="0">
                  <a:pos x="94" y="96"/>
                </a:cxn>
                <a:cxn ang="0">
                  <a:pos x="142" y="56"/>
                </a:cxn>
                <a:cxn ang="0">
                  <a:pos x="196" y="26"/>
                </a:cxn>
                <a:cxn ang="0">
                  <a:pos x="258" y="8"/>
                </a:cxn>
                <a:cxn ang="0">
                  <a:pos x="322" y="0"/>
                </a:cxn>
                <a:cxn ang="0">
                  <a:pos x="356" y="2"/>
                </a:cxn>
                <a:cxn ang="0">
                  <a:pos x="418" y="16"/>
                </a:cxn>
                <a:cxn ang="0">
                  <a:pos x="476" y="40"/>
                </a:cxn>
                <a:cxn ang="0">
                  <a:pos x="528" y="74"/>
                </a:cxn>
                <a:cxn ang="0">
                  <a:pos x="572" y="118"/>
                </a:cxn>
                <a:cxn ang="0">
                  <a:pos x="608" y="170"/>
                </a:cxn>
                <a:cxn ang="0">
                  <a:pos x="632" y="228"/>
                </a:cxn>
                <a:cxn ang="0">
                  <a:pos x="644" y="292"/>
                </a:cxn>
                <a:cxn ang="0">
                  <a:pos x="646" y="324"/>
                </a:cxn>
              </a:cxnLst>
              <a:rect l="0" t="0" r="r" b="b"/>
              <a:pathLst>
                <a:path w="646" h="648">
                  <a:moveTo>
                    <a:pt x="646" y="324"/>
                  </a:moveTo>
                  <a:lnTo>
                    <a:pt x="646" y="324"/>
                  </a:lnTo>
                  <a:lnTo>
                    <a:pt x="644" y="358"/>
                  </a:lnTo>
                  <a:lnTo>
                    <a:pt x="640" y="390"/>
                  </a:lnTo>
                  <a:lnTo>
                    <a:pt x="632" y="420"/>
                  </a:lnTo>
                  <a:lnTo>
                    <a:pt x="620" y="450"/>
                  </a:lnTo>
                  <a:lnTo>
                    <a:pt x="608" y="478"/>
                  </a:lnTo>
                  <a:lnTo>
                    <a:pt x="590" y="506"/>
                  </a:lnTo>
                  <a:lnTo>
                    <a:pt x="572" y="530"/>
                  </a:lnTo>
                  <a:lnTo>
                    <a:pt x="552" y="554"/>
                  </a:lnTo>
                  <a:lnTo>
                    <a:pt x="528" y="574"/>
                  </a:lnTo>
                  <a:lnTo>
                    <a:pt x="504" y="592"/>
                  </a:lnTo>
                  <a:lnTo>
                    <a:pt x="476" y="608"/>
                  </a:lnTo>
                  <a:lnTo>
                    <a:pt x="448" y="622"/>
                  </a:lnTo>
                  <a:lnTo>
                    <a:pt x="418" y="634"/>
                  </a:lnTo>
                  <a:lnTo>
                    <a:pt x="388" y="642"/>
                  </a:lnTo>
                  <a:lnTo>
                    <a:pt x="356" y="646"/>
                  </a:lnTo>
                  <a:lnTo>
                    <a:pt x="322" y="648"/>
                  </a:lnTo>
                  <a:lnTo>
                    <a:pt x="322" y="648"/>
                  </a:lnTo>
                  <a:lnTo>
                    <a:pt x="290" y="646"/>
                  </a:lnTo>
                  <a:lnTo>
                    <a:pt x="258" y="642"/>
                  </a:lnTo>
                  <a:lnTo>
                    <a:pt x="226" y="634"/>
                  </a:lnTo>
                  <a:lnTo>
                    <a:pt x="196" y="622"/>
                  </a:lnTo>
                  <a:lnTo>
                    <a:pt x="168" y="608"/>
                  </a:lnTo>
                  <a:lnTo>
                    <a:pt x="142" y="592"/>
                  </a:lnTo>
                  <a:lnTo>
                    <a:pt x="116" y="574"/>
                  </a:lnTo>
                  <a:lnTo>
                    <a:pt x="94" y="554"/>
                  </a:lnTo>
                  <a:lnTo>
                    <a:pt x="74" y="530"/>
                  </a:lnTo>
                  <a:lnTo>
                    <a:pt x="54" y="506"/>
                  </a:lnTo>
                  <a:lnTo>
                    <a:pt x="38" y="478"/>
                  </a:lnTo>
                  <a:lnTo>
                    <a:pt x="24" y="450"/>
                  </a:lnTo>
                  <a:lnTo>
                    <a:pt x="14" y="420"/>
                  </a:lnTo>
                  <a:lnTo>
                    <a:pt x="6" y="390"/>
                  </a:lnTo>
                  <a:lnTo>
                    <a:pt x="0" y="358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292"/>
                  </a:lnTo>
                  <a:lnTo>
                    <a:pt x="6" y="260"/>
                  </a:lnTo>
                  <a:lnTo>
                    <a:pt x="14" y="228"/>
                  </a:lnTo>
                  <a:lnTo>
                    <a:pt x="24" y="198"/>
                  </a:lnTo>
                  <a:lnTo>
                    <a:pt x="38" y="170"/>
                  </a:lnTo>
                  <a:lnTo>
                    <a:pt x="54" y="144"/>
                  </a:lnTo>
                  <a:lnTo>
                    <a:pt x="74" y="118"/>
                  </a:lnTo>
                  <a:lnTo>
                    <a:pt x="94" y="96"/>
                  </a:lnTo>
                  <a:lnTo>
                    <a:pt x="116" y="74"/>
                  </a:lnTo>
                  <a:lnTo>
                    <a:pt x="142" y="56"/>
                  </a:lnTo>
                  <a:lnTo>
                    <a:pt x="168" y="40"/>
                  </a:lnTo>
                  <a:lnTo>
                    <a:pt x="196" y="26"/>
                  </a:lnTo>
                  <a:lnTo>
                    <a:pt x="226" y="16"/>
                  </a:lnTo>
                  <a:lnTo>
                    <a:pt x="258" y="8"/>
                  </a:lnTo>
                  <a:lnTo>
                    <a:pt x="290" y="2"/>
                  </a:lnTo>
                  <a:lnTo>
                    <a:pt x="322" y="0"/>
                  </a:lnTo>
                  <a:lnTo>
                    <a:pt x="322" y="0"/>
                  </a:lnTo>
                  <a:lnTo>
                    <a:pt x="356" y="2"/>
                  </a:lnTo>
                  <a:lnTo>
                    <a:pt x="388" y="8"/>
                  </a:lnTo>
                  <a:lnTo>
                    <a:pt x="418" y="16"/>
                  </a:lnTo>
                  <a:lnTo>
                    <a:pt x="448" y="26"/>
                  </a:lnTo>
                  <a:lnTo>
                    <a:pt x="476" y="40"/>
                  </a:lnTo>
                  <a:lnTo>
                    <a:pt x="504" y="56"/>
                  </a:lnTo>
                  <a:lnTo>
                    <a:pt x="528" y="74"/>
                  </a:lnTo>
                  <a:lnTo>
                    <a:pt x="552" y="96"/>
                  </a:lnTo>
                  <a:lnTo>
                    <a:pt x="572" y="118"/>
                  </a:lnTo>
                  <a:lnTo>
                    <a:pt x="590" y="144"/>
                  </a:lnTo>
                  <a:lnTo>
                    <a:pt x="608" y="170"/>
                  </a:lnTo>
                  <a:lnTo>
                    <a:pt x="620" y="198"/>
                  </a:lnTo>
                  <a:lnTo>
                    <a:pt x="632" y="228"/>
                  </a:lnTo>
                  <a:lnTo>
                    <a:pt x="640" y="260"/>
                  </a:lnTo>
                  <a:lnTo>
                    <a:pt x="644" y="292"/>
                  </a:lnTo>
                  <a:lnTo>
                    <a:pt x="646" y="324"/>
                  </a:lnTo>
                  <a:lnTo>
                    <a:pt x="646" y="324"/>
                  </a:lnTo>
                  <a:close/>
                </a:path>
              </a:pathLst>
            </a:custGeom>
            <a:solidFill>
              <a:srgbClr val="93CBA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0" name="Freeform 214"/>
            <p:cNvSpPr>
              <a:spLocks/>
            </p:cNvSpPr>
            <p:nvPr/>
          </p:nvSpPr>
          <p:spPr bwMode="auto">
            <a:xfrm>
              <a:off x="6374135" y="3833019"/>
              <a:ext cx="460375" cy="215900"/>
            </a:xfrm>
            <a:custGeom>
              <a:avLst/>
              <a:gdLst/>
              <a:ahLst/>
              <a:cxnLst>
                <a:cxn ang="0">
                  <a:pos x="290" y="78"/>
                </a:cxn>
                <a:cxn ang="0">
                  <a:pos x="290" y="78"/>
                </a:cxn>
                <a:cxn ang="0">
                  <a:pos x="282" y="66"/>
                </a:cxn>
                <a:cxn ang="0">
                  <a:pos x="272" y="52"/>
                </a:cxn>
                <a:cxn ang="0">
                  <a:pos x="258" y="38"/>
                </a:cxn>
                <a:cxn ang="0">
                  <a:pos x="240" y="26"/>
                </a:cxn>
                <a:cxn ang="0">
                  <a:pos x="220" y="16"/>
                </a:cxn>
                <a:cxn ang="0">
                  <a:pos x="198" y="8"/>
                </a:cxn>
                <a:cxn ang="0">
                  <a:pos x="172" y="2"/>
                </a:cxn>
                <a:cxn ang="0">
                  <a:pos x="146" y="0"/>
                </a:cxn>
                <a:cxn ang="0">
                  <a:pos x="146" y="0"/>
                </a:cxn>
                <a:cxn ang="0">
                  <a:pos x="146" y="0"/>
                </a:cxn>
                <a:cxn ang="0">
                  <a:pos x="144" y="0"/>
                </a:cxn>
                <a:cxn ang="0">
                  <a:pos x="144" y="0"/>
                </a:cxn>
                <a:cxn ang="0">
                  <a:pos x="144" y="0"/>
                </a:cxn>
                <a:cxn ang="0">
                  <a:pos x="118" y="2"/>
                </a:cxn>
                <a:cxn ang="0">
                  <a:pos x="92" y="8"/>
                </a:cxn>
                <a:cxn ang="0">
                  <a:pos x="70" y="16"/>
                </a:cxn>
                <a:cxn ang="0">
                  <a:pos x="50" y="26"/>
                </a:cxn>
                <a:cxn ang="0">
                  <a:pos x="34" y="38"/>
                </a:cxn>
                <a:cxn ang="0">
                  <a:pos x="20" y="52"/>
                </a:cxn>
                <a:cxn ang="0">
                  <a:pos x="8" y="66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16" y="94"/>
                </a:cxn>
                <a:cxn ang="0">
                  <a:pos x="28" y="112"/>
                </a:cxn>
                <a:cxn ang="0">
                  <a:pos x="40" y="134"/>
                </a:cxn>
                <a:cxn ang="0">
                  <a:pos x="40" y="134"/>
                </a:cxn>
                <a:cxn ang="0">
                  <a:pos x="146" y="136"/>
                </a:cxn>
                <a:cxn ang="0">
                  <a:pos x="218" y="136"/>
                </a:cxn>
                <a:cxn ang="0">
                  <a:pos x="250" y="134"/>
                </a:cxn>
                <a:cxn ang="0">
                  <a:pos x="250" y="134"/>
                </a:cxn>
                <a:cxn ang="0">
                  <a:pos x="262" y="112"/>
                </a:cxn>
                <a:cxn ang="0">
                  <a:pos x="276" y="96"/>
                </a:cxn>
                <a:cxn ang="0">
                  <a:pos x="290" y="78"/>
                </a:cxn>
                <a:cxn ang="0">
                  <a:pos x="290" y="78"/>
                </a:cxn>
              </a:cxnLst>
              <a:rect l="0" t="0" r="r" b="b"/>
              <a:pathLst>
                <a:path w="290" h="136">
                  <a:moveTo>
                    <a:pt x="290" y="78"/>
                  </a:moveTo>
                  <a:lnTo>
                    <a:pt x="290" y="78"/>
                  </a:lnTo>
                  <a:lnTo>
                    <a:pt x="282" y="66"/>
                  </a:lnTo>
                  <a:lnTo>
                    <a:pt x="272" y="52"/>
                  </a:lnTo>
                  <a:lnTo>
                    <a:pt x="258" y="38"/>
                  </a:lnTo>
                  <a:lnTo>
                    <a:pt x="240" y="26"/>
                  </a:lnTo>
                  <a:lnTo>
                    <a:pt x="220" y="16"/>
                  </a:lnTo>
                  <a:lnTo>
                    <a:pt x="198" y="8"/>
                  </a:lnTo>
                  <a:lnTo>
                    <a:pt x="172" y="2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18" y="2"/>
                  </a:lnTo>
                  <a:lnTo>
                    <a:pt x="92" y="8"/>
                  </a:lnTo>
                  <a:lnTo>
                    <a:pt x="70" y="16"/>
                  </a:lnTo>
                  <a:lnTo>
                    <a:pt x="50" y="26"/>
                  </a:lnTo>
                  <a:lnTo>
                    <a:pt x="34" y="38"/>
                  </a:lnTo>
                  <a:lnTo>
                    <a:pt x="20" y="52"/>
                  </a:lnTo>
                  <a:lnTo>
                    <a:pt x="8" y="66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16" y="94"/>
                  </a:lnTo>
                  <a:lnTo>
                    <a:pt x="28" y="112"/>
                  </a:lnTo>
                  <a:lnTo>
                    <a:pt x="40" y="134"/>
                  </a:lnTo>
                  <a:lnTo>
                    <a:pt x="40" y="134"/>
                  </a:lnTo>
                  <a:lnTo>
                    <a:pt x="146" y="136"/>
                  </a:lnTo>
                  <a:lnTo>
                    <a:pt x="218" y="136"/>
                  </a:lnTo>
                  <a:lnTo>
                    <a:pt x="250" y="134"/>
                  </a:lnTo>
                  <a:lnTo>
                    <a:pt x="250" y="134"/>
                  </a:lnTo>
                  <a:lnTo>
                    <a:pt x="262" y="112"/>
                  </a:lnTo>
                  <a:lnTo>
                    <a:pt x="276" y="96"/>
                  </a:lnTo>
                  <a:lnTo>
                    <a:pt x="290" y="78"/>
                  </a:lnTo>
                  <a:lnTo>
                    <a:pt x="290" y="78"/>
                  </a:lnTo>
                  <a:close/>
                </a:path>
              </a:pathLst>
            </a:custGeom>
            <a:solidFill>
              <a:srgbClr val="2C3F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1" name="Freeform 215"/>
            <p:cNvSpPr>
              <a:spLocks/>
            </p:cNvSpPr>
            <p:nvPr/>
          </p:nvSpPr>
          <p:spPr bwMode="auto">
            <a:xfrm>
              <a:off x="6605910" y="3833019"/>
              <a:ext cx="228600" cy="215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6"/>
                </a:cxn>
                <a:cxn ang="0">
                  <a:pos x="0" y="136"/>
                </a:cxn>
                <a:cxn ang="0">
                  <a:pos x="72" y="136"/>
                </a:cxn>
                <a:cxn ang="0">
                  <a:pos x="104" y="134"/>
                </a:cxn>
                <a:cxn ang="0">
                  <a:pos x="104" y="134"/>
                </a:cxn>
                <a:cxn ang="0">
                  <a:pos x="116" y="112"/>
                </a:cxn>
                <a:cxn ang="0">
                  <a:pos x="130" y="96"/>
                </a:cxn>
                <a:cxn ang="0">
                  <a:pos x="144" y="78"/>
                </a:cxn>
                <a:cxn ang="0">
                  <a:pos x="144" y="78"/>
                </a:cxn>
                <a:cxn ang="0">
                  <a:pos x="136" y="66"/>
                </a:cxn>
                <a:cxn ang="0">
                  <a:pos x="126" y="52"/>
                </a:cxn>
                <a:cxn ang="0">
                  <a:pos x="112" y="38"/>
                </a:cxn>
                <a:cxn ang="0">
                  <a:pos x="94" y="26"/>
                </a:cxn>
                <a:cxn ang="0">
                  <a:pos x="74" y="16"/>
                </a:cxn>
                <a:cxn ang="0">
                  <a:pos x="52" y="8"/>
                </a:cxn>
                <a:cxn ang="0">
                  <a:pos x="26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4" h="136">
                  <a:moveTo>
                    <a:pt x="0" y="0"/>
                  </a:moveTo>
                  <a:lnTo>
                    <a:pt x="0" y="136"/>
                  </a:lnTo>
                  <a:lnTo>
                    <a:pt x="0" y="136"/>
                  </a:lnTo>
                  <a:lnTo>
                    <a:pt x="72" y="136"/>
                  </a:lnTo>
                  <a:lnTo>
                    <a:pt x="104" y="134"/>
                  </a:lnTo>
                  <a:lnTo>
                    <a:pt x="104" y="134"/>
                  </a:lnTo>
                  <a:lnTo>
                    <a:pt x="116" y="112"/>
                  </a:lnTo>
                  <a:lnTo>
                    <a:pt x="130" y="96"/>
                  </a:lnTo>
                  <a:lnTo>
                    <a:pt x="144" y="78"/>
                  </a:lnTo>
                  <a:lnTo>
                    <a:pt x="144" y="78"/>
                  </a:lnTo>
                  <a:lnTo>
                    <a:pt x="136" y="66"/>
                  </a:lnTo>
                  <a:lnTo>
                    <a:pt x="126" y="52"/>
                  </a:lnTo>
                  <a:lnTo>
                    <a:pt x="112" y="38"/>
                  </a:lnTo>
                  <a:lnTo>
                    <a:pt x="94" y="26"/>
                  </a:lnTo>
                  <a:lnTo>
                    <a:pt x="74" y="16"/>
                  </a:lnTo>
                  <a:lnTo>
                    <a:pt x="52" y="8"/>
                  </a:lnTo>
                  <a:lnTo>
                    <a:pt x="26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C6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2" name="Freeform 216"/>
            <p:cNvSpPr>
              <a:spLocks/>
            </p:cNvSpPr>
            <p:nvPr/>
          </p:nvSpPr>
          <p:spPr bwMode="auto">
            <a:xfrm>
              <a:off x="6456685" y="3947319"/>
              <a:ext cx="298450" cy="142875"/>
            </a:xfrm>
            <a:custGeom>
              <a:avLst/>
              <a:gdLst/>
              <a:ahLst/>
              <a:cxnLst>
                <a:cxn ang="0">
                  <a:pos x="94" y="90"/>
                </a:cxn>
                <a:cxn ang="0">
                  <a:pos x="94" y="90"/>
                </a:cxn>
                <a:cxn ang="0">
                  <a:pos x="94" y="90"/>
                </a:cxn>
                <a:cxn ang="0">
                  <a:pos x="72" y="88"/>
                </a:cxn>
                <a:cxn ang="0">
                  <a:pos x="54" y="84"/>
                </a:cxn>
                <a:cxn ang="0">
                  <a:pos x="38" y="78"/>
                </a:cxn>
                <a:cxn ang="0">
                  <a:pos x="24" y="70"/>
                </a:cxn>
                <a:cxn ang="0">
                  <a:pos x="6" y="58"/>
                </a:cxn>
                <a:cxn ang="0">
                  <a:pos x="0" y="52"/>
                </a:cxn>
                <a:cxn ang="0">
                  <a:pos x="4" y="36"/>
                </a:cxn>
                <a:cxn ang="0">
                  <a:pos x="2" y="32"/>
                </a:cxn>
                <a:cxn ang="0">
                  <a:pos x="2" y="32"/>
                </a:cxn>
                <a:cxn ang="0">
                  <a:pos x="8" y="26"/>
                </a:cxn>
                <a:cxn ang="0">
                  <a:pos x="16" y="20"/>
                </a:cxn>
                <a:cxn ang="0">
                  <a:pos x="24" y="14"/>
                </a:cxn>
                <a:cxn ang="0">
                  <a:pos x="36" y="10"/>
                </a:cxn>
                <a:cxn ang="0">
                  <a:pos x="48" y="6"/>
                </a:cxn>
                <a:cxn ang="0">
                  <a:pos x="62" y="4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126" y="4"/>
                </a:cxn>
                <a:cxn ang="0">
                  <a:pos x="138" y="6"/>
                </a:cxn>
                <a:cxn ang="0">
                  <a:pos x="152" y="10"/>
                </a:cxn>
                <a:cxn ang="0">
                  <a:pos x="162" y="14"/>
                </a:cxn>
                <a:cxn ang="0">
                  <a:pos x="172" y="20"/>
                </a:cxn>
                <a:cxn ang="0">
                  <a:pos x="180" y="26"/>
                </a:cxn>
                <a:cxn ang="0">
                  <a:pos x="186" y="32"/>
                </a:cxn>
                <a:cxn ang="0">
                  <a:pos x="182" y="36"/>
                </a:cxn>
                <a:cxn ang="0">
                  <a:pos x="188" y="52"/>
                </a:cxn>
                <a:cxn ang="0">
                  <a:pos x="188" y="52"/>
                </a:cxn>
                <a:cxn ang="0">
                  <a:pos x="180" y="58"/>
                </a:cxn>
                <a:cxn ang="0">
                  <a:pos x="162" y="70"/>
                </a:cxn>
                <a:cxn ang="0">
                  <a:pos x="148" y="78"/>
                </a:cxn>
                <a:cxn ang="0">
                  <a:pos x="132" y="84"/>
                </a:cxn>
                <a:cxn ang="0">
                  <a:pos x="114" y="88"/>
                </a:cxn>
                <a:cxn ang="0">
                  <a:pos x="94" y="90"/>
                </a:cxn>
                <a:cxn ang="0">
                  <a:pos x="94" y="90"/>
                </a:cxn>
              </a:cxnLst>
              <a:rect l="0" t="0" r="r" b="b"/>
              <a:pathLst>
                <a:path w="188" h="90">
                  <a:moveTo>
                    <a:pt x="94" y="90"/>
                  </a:moveTo>
                  <a:lnTo>
                    <a:pt x="94" y="90"/>
                  </a:lnTo>
                  <a:lnTo>
                    <a:pt x="94" y="90"/>
                  </a:lnTo>
                  <a:lnTo>
                    <a:pt x="72" y="88"/>
                  </a:lnTo>
                  <a:lnTo>
                    <a:pt x="54" y="84"/>
                  </a:lnTo>
                  <a:lnTo>
                    <a:pt x="38" y="78"/>
                  </a:lnTo>
                  <a:lnTo>
                    <a:pt x="24" y="70"/>
                  </a:lnTo>
                  <a:lnTo>
                    <a:pt x="6" y="58"/>
                  </a:lnTo>
                  <a:lnTo>
                    <a:pt x="0" y="52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8" y="26"/>
                  </a:lnTo>
                  <a:lnTo>
                    <a:pt x="16" y="20"/>
                  </a:lnTo>
                  <a:lnTo>
                    <a:pt x="24" y="14"/>
                  </a:lnTo>
                  <a:lnTo>
                    <a:pt x="36" y="10"/>
                  </a:lnTo>
                  <a:lnTo>
                    <a:pt x="48" y="6"/>
                  </a:lnTo>
                  <a:lnTo>
                    <a:pt x="62" y="4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126" y="4"/>
                  </a:lnTo>
                  <a:lnTo>
                    <a:pt x="138" y="6"/>
                  </a:lnTo>
                  <a:lnTo>
                    <a:pt x="152" y="10"/>
                  </a:lnTo>
                  <a:lnTo>
                    <a:pt x="162" y="14"/>
                  </a:lnTo>
                  <a:lnTo>
                    <a:pt x="172" y="20"/>
                  </a:lnTo>
                  <a:lnTo>
                    <a:pt x="180" y="26"/>
                  </a:lnTo>
                  <a:lnTo>
                    <a:pt x="186" y="32"/>
                  </a:lnTo>
                  <a:lnTo>
                    <a:pt x="182" y="36"/>
                  </a:lnTo>
                  <a:lnTo>
                    <a:pt x="188" y="52"/>
                  </a:lnTo>
                  <a:lnTo>
                    <a:pt x="188" y="52"/>
                  </a:lnTo>
                  <a:lnTo>
                    <a:pt x="180" y="58"/>
                  </a:lnTo>
                  <a:lnTo>
                    <a:pt x="162" y="70"/>
                  </a:lnTo>
                  <a:lnTo>
                    <a:pt x="148" y="78"/>
                  </a:lnTo>
                  <a:lnTo>
                    <a:pt x="132" y="84"/>
                  </a:lnTo>
                  <a:lnTo>
                    <a:pt x="114" y="88"/>
                  </a:lnTo>
                  <a:lnTo>
                    <a:pt x="94" y="90"/>
                  </a:lnTo>
                  <a:lnTo>
                    <a:pt x="94" y="90"/>
                  </a:lnTo>
                  <a:close/>
                </a:path>
              </a:pathLst>
            </a:custGeom>
            <a:solidFill>
              <a:srgbClr val="2A78B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3" name="Freeform 217"/>
            <p:cNvSpPr>
              <a:spLocks/>
            </p:cNvSpPr>
            <p:nvPr/>
          </p:nvSpPr>
          <p:spPr bwMode="auto">
            <a:xfrm>
              <a:off x="6463035" y="3960019"/>
              <a:ext cx="282575" cy="79375"/>
            </a:xfrm>
            <a:custGeom>
              <a:avLst/>
              <a:gdLst/>
              <a:ahLst/>
              <a:cxnLst>
                <a:cxn ang="0">
                  <a:pos x="90" y="50"/>
                </a:cxn>
                <a:cxn ang="0">
                  <a:pos x="90" y="50"/>
                </a:cxn>
                <a:cxn ang="0">
                  <a:pos x="110" y="50"/>
                </a:cxn>
                <a:cxn ang="0">
                  <a:pos x="128" y="48"/>
                </a:cxn>
                <a:cxn ang="0">
                  <a:pos x="142" y="44"/>
                </a:cxn>
                <a:cxn ang="0">
                  <a:pos x="154" y="42"/>
                </a:cxn>
                <a:cxn ang="0">
                  <a:pos x="170" y="34"/>
                </a:cxn>
                <a:cxn ang="0">
                  <a:pos x="178" y="28"/>
                </a:cxn>
                <a:cxn ang="0">
                  <a:pos x="176" y="30"/>
                </a:cxn>
                <a:cxn ang="0">
                  <a:pos x="176" y="30"/>
                </a:cxn>
                <a:cxn ang="0">
                  <a:pos x="170" y="22"/>
                </a:cxn>
                <a:cxn ang="0">
                  <a:pos x="164" y="18"/>
                </a:cxn>
                <a:cxn ang="0">
                  <a:pos x="154" y="12"/>
                </a:cxn>
                <a:cxn ang="0">
                  <a:pos x="144" y="8"/>
                </a:cxn>
                <a:cxn ang="0">
                  <a:pos x="128" y="4"/>
                </a:cxn>
                <a:cxn ang="0">
                  <a:pos x="112" y="2"/>
                </a:cxn>
                <a:cxn ang="0">
                  <a:pos x="90" y="0"/>
                </a:cxn>
                <a:cxn ang="0">
                  <a:pos x="90" y="0"/>
                </a:cxn>
                <a:cxn ang="0">
                  <a:pos x="68" y="2"/>
                </a:cxn>
                <a:cxn ang="0">
                  <a:pos x="50" y="4"/>
                </a:cxn>
                <a:cxn ang="0">
                  <a:pos x="36" y="8"/>
                </a:cxn>
                <a:cxn ang="0">
                  <a:pos x="24" y="12"/>
                </a:cxn>
                <a:cxn ang="0">
                  <a:pos x="16" y="18"/>
                </a:cxn>
                <a:cxn ang="0">
                  <a:pos x="10" y="22"/>
                </a:cxn>
                <a:cxn ang="0">
                  <a:pos x="4" y="30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4" y="30"/>
                </a:cxn>
                <a:cxn ang="0">
                  <a:pos x="18" y="38"/>
                </a:cxn>
                <a:cxn ang="0">
                  <a:pos x="30" y="42"/>
                </a:cxn>
                <a:cxn ang="0">
                  <a:pos x="46" y="46"/>
                </a:cxn>
                <a:cxn ang="0">
                  <a:pos x="66" y="50"/>
                </a:cxn>
                <a:cxn ang="0">
                  <a:pos x="90" y="50"/>
                </a:cxn>
                <a:cxn ang="0">
                  <a:pos x="90" y="50"/>
                </a:cxn>
              </a:cxnLst>
              <a:rect l="0" t="0" r="r" b="b"/>
              <a:pathLst>
                <a:path w="178" h="50">
                  <a:moveTo>
                    <a:pt x="90" y="50"/>
                  </a:moveTo>
                  <a:lnTo>
                    <a:pt x="90" y="50"/>
                  </a:lnTo>
                  <a:lnTo>
                    <a:pt x="110" y="50"/>
                  </a:lnTo>
                  <a:lnTo>
                    <a:pt x="128" y="48"/>
                  </a:lnTo>
                  <a:lnTo>
                    <a:pt x="142" y="44"/>
                  </a:lnTo>
                  <a:lnTo>
                    <a:pt x="154" y="42"/>
                  </a:lnTo>
                  <a:lnTo>
                    <a:pt x="170" y="34"/>
                  </a:lnTo>
                  <a:lnTo>
                    <a:pt x="178" y="28"/>
                  </a:lnTo>
                  <a:lnTo>
                    <a:pt x="176" y="30"/>
                  </a:lnTo>
                  <a:lnTo>
                    <a:pt x="176" y="30"/>
                  </a:lnTo>
                  <a:lnTo>
                    <a:pt x="170" y="22"/>
                  </a:lnTo>
                  <a:lnTo>
                    <a:pt x="164" y="18"/>
                  </a:lnTo>
                  <a:lnTo>
                    <a:pt x="154" y="12"/>
                  </a:lnTo>
                  <a:lnTo>
                    <a:pt x="144" y="8"/>
                  </a:lnTo>
                  <a:lnTo>
                    <a:pt x="128" y="4"/>
                  </a:lnTo>
                  <a:lnTo>
                    <a:pt x="112" y="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4"/>
                  </a:lnTo>
                  <a:lnTo>
                    <a:pt x="36" y="8"/>
                  </a:lnTo>
                  <a:lnTo>
                    <a:pt x="24" y="12"/>
                  </a:lnTo>
                  <a:lnTo>
                    <a:pt x="16" y="18"/>
                  </a:lnTo>
                  <a:lnTo>
                    <a:pt x="10" y="22"/>
                  </a:lnTo>
                  <a:lnTo>
                    <a:pt x="4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4" y="30"/>
                  </a:lnTo>
                  <a:lnTo>
                    <a:pt x="18" y="38"/>
                  </a:lnTo>
                  <a:lnTo>
                    <a:pt x="30" y="42"/>
                  </a:lnTo>
                  <a:lnTo>
                    <a:pt x="46" y="46"/>
                  </a:lnTo>
                  <a:lnTo>
                    <a:pt x="66" y="50"/>
                  </a:lnTo>
                  <a:lnTo>
                    <a:pt x="90" y="50"/>
                  </a:lnTo>
                  <a:lnTo>
                    <a:pt x="90" y="50"/>
                  </a:lnTo>
                  <a:close/>
                </a:path>
              </a:pathLst>
            </a:custGeom>
            <a:solidFill>
              <a:srgbClr val="194C6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4" name="Freeform 218"/>
            <p:cNvSpPr>
              <a:spLocks/>
            </p:cNvSpPr>
            <p:nvPr/>
          </p:nvSpPr>
          <p:spPr bwMode="auto">
            <a:xfrm>
              <a:off x="6443985" y="3991769"/>
              <a:ext cx="323850" cy="123825"/>
            </a:xfrm>
            <a:custGeom>
              <a:avLst/>
              <a:gdLst/>
              <a:ahLst/>
              <a:cxnLst>
                <a:cxn ang="0">
                  <a:pos x="194" y="0"/>
                </a:cxn>
                <a:cxn ang="0">
                  <a:pos x="186" y="10"/>
                </a:cxn>
                <a:cxn ang="0">
                  <a:pos x="186" y="10"/>
                </a:cxn>
                <a:cxn ang="0">
                  <a:pos x="180" y="14"/>
                </a:cxn>
                <a:cxn ang="0">
                  <a:pos x="166" y="22"/>
                </a:cxn>
                <a:cxn ang="0">
                  <a:pos x="156" y="26"/>
                </a:cxn>
                <a:cxn ang="0">
                  <a:pos x="140" y="28"/>
                </a:cxn>
                <a:cxn ang="0">
                  <a:pos x="124" y="30"/>
                </a:cxn>
                <a:cxn ang="0">
                  <a:pos x="102" y="32"/>
                </a:cxn>
                <a:cxn ang="0">
                  <a:pos x="102" y="32"/>
                </a:cxn>
                <a:cxn ang="0">
                  <a:pos x="80" y="30"/>
                </a:cxn>
                <a:cxn ang="0">
                  <a:pos x="62" y="28"/>
                </a:cxn>
                <a:cxn ang="0">
                  <a:pos x="46" y="24"/>
                </a:cxn>
                <a:cxn ang="0">
                  <a:pos x="36" y="22"/>
                </a:cxn>
                <a:cxn ang="0">
                  <a:pos x="22" y="14"/>
                </a:cxn>
                <a:cxn ang="0">
                  <a:pos x="18" y="10"/>
                </a:cxn>
                <a:cxn ang="0">
                  <a:pos x="8" y="0"/>
                </a:cxn>
                <a:cxn ang="0">
                  <a:pos x="4" y="14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2" y="36"/>
                </a:cxn>
                <a:cxn ang="0">
                  <a:pos x="2" y="36"/>
                </a:cxn>
                <a:cxn ang="0">
                  <a:pos x="10" y="44"/>
                </a:cxn>
                <a:cxn ang="0">
                  <a:pos x="18" y="50"/>
                </a:cxn>
                <a:cxn ang="0">
                  <a:pos x="30" y="58"/>
                </a:cxn>
                <a:cxn ang="0">
                  <a:pos x="44" y="66"/>
                </a:cxn>
                <a:cxn ang="0">
                  <a:pos x="60" y="72"/>
                </a:cxn>
                <a:cxn ang="0">
                  <a:pos x="80" y="76"/>
                </a:cxn>
                <a:cxn ang="0">
                  <a:pos x="102" y="78"/>
                </a:cxn>
                <a:cxn ang="0">
                  <a:pos x="102" y="78"/>
                </a:cxn>
                <a:cxn ang="0">
                  <a:pos x="102" y="78"/>
                </a:cxn>
                <a:cxn ang="0">
                  <a:pos x="124" y="76"/>
                </a:cxn>
                <a:cxn ang="0">
                  <a:pos x="142" y="72"/>
                </a:cxn>
                <a:cxn ang="0">
                  <a:pos x="160" y="66"/>
                </a:cxn>
                <a:cxn ang="0">
                  <a:pos x="174" y="58"/>
                </a:cxn>
                <a:cxn ang="0">
                  <a:pos x="184" y="50"/>
                </a:cxn>
                <a:cxn ang="0">
                  <a:pos x="192" y="44"/>
                </a:cxn>
                <a:cxn ang="0">
                  <a:pos x="200" y="36"/>
                </a:cxn>
                <a:cxn ang="0">
                  <a:pos x="204" y="34"/>
                </a:cxn>
                <a:cxn ang="0">
                  <a:pos x="202" y="30"/>
                </a:cxn>
                <a:cxn ang="0">
                  <a:pos x="198" y="14"/>
                </a:cxn>
                <a:cxn ang="0">
                  <a:pos x="194" y="0"/>
                </a:cxn>
              </a:cxnLst>
              <a:rect l="0" t="0" r="r" b="b"/>
              <a:pathLst>
                <a:path w="204" h="78">
                  <a:moveTo>
                    <a:pt x="194" y="0"/>
                  </a:moveTo>
                  <a:lnTo>
                    <a:pt x="186" y="10"/>
                  </a:lnTo>
                  <a:lnTo>
                    <a:pt x="186" y="10"/>
                  </a:lnTo>
                  <a:lnTo>
                    <a:pt x="180" y="14"/>
                  </a:lnTo>
                  <a:lnTo>
                    <a:pt x="166" y="22"/>
                  </a:lnTo>
                  <a:lnTo>
                    <a:pt x="156" y="26"/>
                  </a:lnTo>
                  <a:lnTo>
                    <a:pt x="140" y="28"/>
                  </a:lnTo>
                  <a:lnTo>
                    <a:pt x="124" y="30"/>
                  </a:lnTo>
                  <a:lnTo>
                    <a:pt x="102" y="32"/>
                  </a:lnTo>
                  <a:lnTo>
                    <a:pt x="102" y="32"/>
                  </a:lnTo>
                  <a:lnTo>
                    <a:pt x="80" y="30"/>
                  </a:lnTo>
                  <a:lnTo>
                    <a:pt x="62" y="28"/>
                  </a:lnTo>
                  <a:lnTo>
                    <a:pt x="46" y="24"/>
                  </a:lnTo>
                  <a:lnTo>
                    <a:pt x="36" y="22"/>
                  </a:lnTo>
                  <a:lnTo>
                    <a:pt x="22" y="14"/>
                  </a:lnTo>
                  <a:lnTo>
                    <a:pt x="18" y="10"/>
                  </a:lnTo>
                  <a:lnTo>
                    <a:pt x="8" y="0"/>
                  </a:lnTo>
                  <a:lnTo>
                    <a:pt x="4" y="14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10" y="44"/>
                  </a:lnTo>
                  <a:lnTo>
                    <a:pt x="18" y="50"/>
                  </a:lnTo>
                  <a:lnTo>
                    <a:pt x="30" y="58"/>
                  </a:lnTo>
                  <a:lnTo>
                    <a:pt x="44" y="66"/>
                  </a:lnTo>
                  <a:lnTo>
                    <a:pt x="60" y="72"/>
                  </a:lnTo>
                  <a:lnTo>
                    <a:pt x="80" y="76"/>
                  </a:lnTo>
                  <a:lnTo>
                    <a:pt x="102" y="78"/>
                  </a:lnTo>
                  <a:lnTo>
                    <a:pt x="102" y="78"/>
                  </a:lnTo>
                  <a:lnTo>
                    <a:pt x="102" y="78"/>
                  </a:lnTo>
                  <a:lnTo>
                    <a:pt x="124" y="76"/>
                  </a:lnTo>
                  <a:lnTo>
                    <a:pt x="142" y="72"/>
                  </a:lnTo>
                  <a:lnTo>
                    <a:pt x="160" y="66"/>
                  </a:lnTo>
                  <a:lnTo>
                    <a:pt x="174" y="58"/>
                  </a:lnTo>
                  <a:lnTo>
                    <a:pt x="184" y="50"/>
                  </a:lnTo>
                  <a:lnTo>
                    <a:pt x="192" y="44"/>
                  </a:lnTo>
                  <a:lnTo>
                    <a:pt x="200" y="36"/>
                  </a:lnTo>
                  <a:lnTo>
                    <a:pt x="204" y="34"/>
                  </a:lnTo>
                  <a:lnTo>
                    <a:pt x="202" y="30"/>
                  </a:lnTo>
                  <a:lnTo>
                    <a:pt x="198" y="14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194C6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5" name="Freeform 219"/>
            <p:cNvSpPr>
              <a:spLocks/>
            </p:cNvSpPr>
            <p:nvPr/>
          </p:nvSpPr>
          <p:spPr bwMode="auto">
            <a:xfrm>
              <a:off x="6456685" y="4010819"/>
              <a:ext cx="298450" cy="98425"/>
            </a:xfrm>
            <a:custGeom>
              <a:avLst/>
              <a:gdLst/>
              <a:ahLst/>
              <a:cxnLst>
                <a:cxn ang="0">
                  <a:pos x="182" y="8"/>
                </a:cxn>
                <a:cxn ang="0">
                  <a:pos x="188" y="24"/>
                </a:cxn>
                <a:cxn ang="0">
                  <a:pos x="188" y="24"/>
                </a:cxn>
                <a:cxn ang="0">
                  <a:pos x="180" y="30"/>
                </a:cxn>
                <a:cxn ang="0">
                  <a:pos x="162" y="42"/>
                </a:cxn>
                <a:cxn ang="0">
                  <a:pos x="148" y="50"/>
                </a:cxn>
                <a:cxn ang="0">
                  <a:pos x="132" y="56"/>
                </a:cxn>
                <a:cxn ang="0">
                  <a:pos x="114" y="60"/>
                </a:cxn>
                <a:cxn ang="0">
                  <a:pos x="94" y="62"/>
                </a:cxn>
                <a:cxn ang="0">
                  <a:pos x="94" y="62"/>
                </a:cxn>
                <a:cxn ang="0">
                  <a:pos x="94" y="62"/>
                </a:cxn>
                <a:cxn ang="0">
                  <a:pos x="72" y="60"/>
                </a:cxn>
                <a:cxn ang="0">
                  <a:pos x="54" y="56"/>
                </a:cxn>
                <a:cxn ang="0">
                  <a:pos x="38" y="50"/>
                </a:cxn>
                <a:cxn ang="0">
                  <a:pos x="24" y="42"/>
                </a:cxn>
                <a:cxn ang="0">
                  <a:pos x="6" y="30"/>
                </a:cxn>
                <a:cxn ang="0">
                  <a:pos x="0" y="24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22" y="4"/>
                </a:cxn>
                <a:cxn ang="0">
                  <a:pos x="50" y="2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136" y="2"/>
                </a:cxn>
                <a:cxn ang="0">
                  <a:pos x="164" y="4"/>
                </a:cxn>
                <a:cxn ang="0">
                  <a:pos x="182" y="8"/>
                </a:cxn>
                <a:cxn ang="0">
                  <a:pos x="182" y="8"/>
                </a:cxn>
              </a:cxnLst>
              <a:rect l="0" t="0" r="r" b="b"/>
              <a:pathLst>
                <a:path w="188" h="62">
                  <a:moveTo>
                    <a:pt x="182" y="8"/>
                  </a:moveTo>
                  <a:lnTo>
                    <a:pt x="188" y="24"/>
                  </a:lnTo>
                  <a:lnTo>
                    <a:pt x="188" y="24"/>
                  </a:lnTo>
                  <a:lnTo>
                    <a:pt x="180" y="30"/>
                  </a:lnTo>
                  <a:lnTo>
                    <a:pt x="162" y="42"/>
                  </a:lnTo>
                  <a:lnTo>
                    <a:pt x="148" y="50"/>
                  </a:lnTo>
                  <a:lnTo>
                    <a:pt x="132" y="56"/>
                  </a:lnTo>
                  <a:lnTo>
                    <a:pt x="114" y="60"/>
                  </a:lnTo>
                  <a:lnTo>
                    <a:pt x="94" y="62"/>
                  </a:lnTo>
                  <a:lnTo>
                    <a:pt x="94" y="62"/>
                  </a:lnTo>
                  <a:lnTo>
                    <a:pt x="94" y="62"/>
                  </a:lnTo>
                  <a:lnTo>
                    <a:pt x="72" y="60"/>
                  </a:lnTo>
                  <a:lnTo>
                    <a:pt x="54" y="56"/>
                  </a:lnTo>
                  <a:lnTo>
                    <a:pt x="38" y="50"/>
                  </a:lnTo>
                  <a:lnTo>
                    <a:pt x="24" y="42"/>
                  </a:lnTo>
                  <a:lnTo>
                    <a:pt x="6" y="30"/>
                  </a:lnTo>
                  <a:lnTo>
                    <a:pt x="0" y="24"/>
                  </a:lnTo>
                  <a:lnTo>
                    <a:pt x="4" y="8"/>
                  </a:lnTo>
                  <a:lnTo>
                    <a:pt x="4" y="8"/>
                  </a:lnTo>
                  <a:lnTo>
                    <a:pt x="22" y="4"/>
                  </a:lnTo>
                  <a:lnTo>
                    <a:pt x="50" y="2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136" y="2"/>
                  </a:lnTo>
                  <a:lnTo>
                    <a:pt x="164" y="4"/>
                  </a:lnTo>
                  <a:lnTo>
                    <a:pt x="182" y="8"/>
                  </a:lnTo>
                  <a:lnTo>
                    <a:pt x="182" y="8"/>
                  </a:lnTo>
                  <a:close/>
                </a:path>
              </a:pathLst>
            </a:custGeom>
            <a:solidFill>
              <a:srgbClr val="33323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6" name="Freeform 220"/>
            <p:cNvSpPr>
              <a:spLocks/>
            </p:cNvSpPr>
            <p:nvPr/>
          </p:nvSpPr>
          <p:spPr bwMode="auto">
            <a:xfrm>
              <a:off x="6450335" y="3988594"/>
              <a:ext cx="31750" cy="3175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8" y="14"/>
                </a:cxn>
                <a:cxn ang="0">
                  <a:pos x="16" y="16"/>
                </a:cxn>
                <a:cxn ang="0">
                  <a:pos x="14" y="18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6" y="18"/>
                </a:cxn>
                <a:cxn ang="0">
                  <a:pos x="2" y="16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18" y="6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FFDE1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7" name="Freeform 221"/>
            <p:cNvSpPr>
              <a:spLocks/>
            </p:cNvSpPr>
            <p:nvPr/>
          </p:nvSpPr>
          <p:spPr bwMode="auto">
            <a:xfrm>
              <a:off x="6605910" y="4010819"/>
              <a:ext cx="149225" cy="984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62"/>
                </a:cxn>
                <a:cxn ang="0">
                  <a:pos x="20" y="60"/>
                </a:cxn>
                <a:cxn ang="0">
                  <a:pos x="38" y="56"/>
                </a:cxn>
                <a:cxn ang="0">
                  <a:pos x="54" y="50"/>
                </a:cxn>
                <a:cxn ang="0">
                  <a:pos x="68" y="42"/>
                </a:cxn>
                <a:cxn ang="0">
                  <a:pos x="86" y="30"/>
                </a:cxn>
                <a:cxn ang="0">
                  <a:pos x="94" y="24"/>
                </a:cxn>
                <a:cxn ang="0">
                  <a:pos x="88" y="8"/>
                </a:cxn>
                <a:cxn ang="0">
                  <a:pos x="88" y="8"/>
                </a:cxn>
                <a:cxn ang="0">
                  <a:pos x="70" y="4"/>
                </a:cxn>
                <a:cxn ang="0">
                  <a:pos x="42" y="2"/>
                </a:cxn>
                <a:cxn ang="0">
                  <a:pos x="0" y="0"/>
                </a:cxn>
                <a:cxn ang="0">
                  <a:pos x="0" y="62"/>
                </a:cxn>
                <a:cxn ang="0">
                  <a:pos x="0" y="62"/>
                </a:cxn>
              </a:cxnLst>
              <a:rect l="0" t="0" r="r" b="b"/>
              <a:pathLst>
                <a:path w="94" h="62">
                  <a:moveTo>
                    <a:pt x="0" y="62"/>
                  </a:moveTo>
                  <a:lnTo>
                    <a:pt x="0" y="62"/>
                  </a:lnTo>
                  <a:lnTo>
                    <a:pt x="20" y="60"/>
                  </a:lnTo>
                  <a:lnTo>
                    <a:pt x="38" y="56"/>
                  </a:lnTo>
                  <a:lnTo>
                    <a:pt x="54" y="50"/>
                  </a:lnTo>
                  <a:lnTo>
                    <a:pt x="68" y="42"/>
                  </a:lnTo>
                  <a:lnTo>
                    <a:pt x="86" y="30"/>
                  </a:lnTo>
                  <a:lnTo>
                    <a:pt x="94" y="24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70" y="4"/>
                  </a:lnTo>
                  <a:lnTo>
                    <a:pt x="42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51515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8" name="Freeform 222"/>
            <p:cNvSpPr>
              <a:spLocks/>
            </p:cNvSpPr>
            <p:nvPr/>
          </p:nvSpPr>
          <p:spPr bwMode="auto">
            <a:xfrm>
              <a:off x="6729735" y="3988594"/>
              <a:ext cx="31750" cy="3175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20" y="14"/>
                </a:cxn>
                <a:cxn ang="0">
                  <a:pos x="18" y="16"/>
                </a:cxn>
                <a:cxn ang="0">
                  <a:pos x="14" y="18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6" y="18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8" y="2"/>
                </a:cxn>
                <a:cxn ang="0">
                  <a:pos x="20" y="6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20" y="14"/>
                  </a:lnTo>
                  <a:lnTo>
                    <a:pt x="18" y="16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FFDE1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9" name="Freeform 223"/>
            <p:cNvSpPr>
              <a:spLocks/>
            </p:cNvSpPr>
            <p:nvPr/>
          </p:nvSpPr>
          <p:spPr bwMode="auto">
            <a:xfrm>
              <a:off x="6574160" y="3864769"/>
              <a:ext cx="57150" cy="66675"/>
            </a:xfrm>
            <a:custGeom>
              <a:avLst/>
              <a:gdLst/>
              <a:ahLst/>
              <a:cxnLst>
                <a:cxn ang="0">
                  <a:pos x="36" y="26"/>
                </a:cxn>
                <a:cxn ang="0">
                  <a:pos x="36" y="26"/>
                </a:cxn>
                <a:cxn ang="0">
                  <a:pos x="36" y="30"/>
                </a:cxn>
                <a:cxn ang="0">
                  <a:pos x="34" y="32"/>
                </a:cxn>
                <a:cxn ang="0">
                  <a:pos x="28" y="36"/>
                </a:cxn>
                <a:cxn ang="0">
                  <a:pos x="22" y="40"/>
                </a:cxn>
                <a:cxn ang="0">
                  <a:pos x="18" y="42"/>
                </a:cxn>
                <a:cxn ang="0">
                  <a:pos x="18" y="42"/>
                </a:cxn>
                <a:cxn ang="0">
                  <a:pos x="18" y="42"/>
                </a:cxn>
                <a:cxn ang="0">
                  <a:pos x="18" y="42"/>
                </a:cxn>
                <a:cxn ang="0">
                  <a:pos x="14" y="40"/>
                </a:cxn>
                <a:cxn ang="0">
                  <a:pos x="10" y="36"/>
                </a:cxn>
                <a:cxn ang="0">
                  <a:pos x="4" y="32"/>
                </a:cxn>
                <a:cxn ang="0">
                  <a:pos x="2" y="30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2" y="20"/>
                </a:cxn>
                <a:cxn ang="0">
                  <a:pos x="4" y="14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12" y="4"/>
                </a:cxn>
                <a:cxn ang="0">
                  <a:pos x="16" y="2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2" y="2"/>
                </a:cxn>
                <a:cxn ang="0">
                  <a:pos x="24" y="4"/>
                </a:cxn>
                <a:cxn ang="0">
                  <a:pos x="28" y="2"/>
                </a:cxn>
                <a:cxn ang="0">
                  <a:pos x="32" y="0"/>
                </a:cxn>
                <a:cxn ang="0">
                  <a:pos x="36" y="4"/>
                </a:cxn>
                <a:cxn ang="0">
                  <a:pos x="36" y="4"/>
                </a:cxn>
                <a:cxn ang="0">
                  <a:pos x="34" y="8"/>
                </a:cxn>
                <a:cxn ang="0">
                  <a:pos x="34" y="14"/>
                </a:cxn>
                <a:cxn ang="0">
                  <a:pos x="36" y="20"/>
                </a:cxn>
                <a:cxn ang="0">
                  <a:pos x="36" y="26"/>
                </a:cxn>
                <a:cxn ang="0">
                  <a:pos x="36" y="26"/>
                </a:cxn>
              </a:cxnLst>
              <a:rect l="0" t="0" r="r" b="b"/>
              <a:pathLst>
                <a:path w="36" h="42">
                  <a:moveTo>
                    <a:pt x="36" y="26"/>
                  </a:moveTo>
                  <a:lnTo>
                    <a:pt x="36" y="26"/>
                  </a:lnTo>
                  <a:lnTo>
                    <a:pt x="36" y="30"/>
                  </a:lnTo>
                  <a:lnTo>
                    <a:pt x="34" y="32"/>
                  </a:lnTo>
                  <a:lnTo>
                    <a:pt x="28" y="36"/>
                  </a:lnTo>
                  <a:lnTo>
                    <a:pt x="22" y="40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4" y="40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4" y="8"/>
                  </a:lnTo>
                  <a:lnTo>
                    <a:pt x="0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2" y="4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4" y="4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4" y="8"/>
                  </a:lnTo>
                  <a:lnTo>
                    <a:pt x="34" y="14"/>
                  </a:lnTo>
                  <a:lnTo>
                    <a:pt x="36" y="20"/>
                  </a:lnTo>
                  <a:lnTo>
                    <a:pt x="36" y="26"/>
                  </a:lnTo>
                  <a:lnTo>
                    <a:pt x="36" y="26"/>
                  </a:lnTo>
                  <a:close/>
                </a:path>
              </a:pathLst>
            </a:custGeom>
            <a:solidFill>
              <a:srgbClr val="FFDE1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0" name="Freeform 224"/>
            <p:cNvSpPr>
              <a:spLocks/>
            </p:cNvSpPr>
            <p:nvPr/>
          </p:nvSpPr>
          <p:spPr bwMode="auto">
            <a:xfrm>
              <a:off x="6602735" y="3864769"/>
              <a:ext cx="28575" cy="6667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4" y="40"/>
                </a:cxn>
                <a:cxn ang="0">
                  <a:pos x="10" y="36"/>
                </a:cxn>
                <a:cxn ang="0">
                  <a:pos x="16" y="32"/>
                </a:cxn>
                <a:cxn ang="0">
                  <a:pos x="18" y="30"/>
                </a:cxn>
                <a:cxn ang="0">
                  <a:pos x="18" y="26"/>
                </a:cxn>
                <a:cxn ang="0">
                  <a:pos x="18" y="26"/>
                </a:cxn>
                <a:cxn ang="0">
                  <a:pos x="18" y="20"/>
                </a:cxn>
                <a:cxn ang="0">
                  <a:pos x="16" y="14"/>
                </a:cxn>
                <a:cxn ang="0">
                  <a:pos x="16" y="8"/>
                </a:cxn>
                <a:cxn ang="0">
                  <a:pos x="18" y="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0" y="2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2"/>
                </a:cxn>
                <a:cxn ang="0">
                  <a:pos x="0" y="42"/>
                </a:cxn>
              </a:cxnLst>
              <a:rect l="0" t="0" r="r" b="b"/>
              <a:pathLst>
                <a:path w="18" h="42">
                  <a:moveTo>
                    <a:pt x="0" y="42"/>
                  </a:moveTo>
                  <a:lnTo>
                    <a:pt x="0" y="42"/>
                  </a:lnTo>
                  <a:lnTo>
                    <a:pt x="0" y="42"/>
                  </a:lnTo>
                  <a:lnTo>
                    <a:pt x="4" y="40"/>
                  </a:lnTo>
                  <a:lnTo>
                    <a:pt x="10" y="36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0"/>
                  </a:lnTo>
                  <a:lnTo>
                    <a:pt x="16" y="14"/>
                  </a:lnTo>
                  <a:lnTo>
                    <a:pt x="16" y="8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EBBE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1" name="Freeform 225"/>
            <p:cNvSpPr>
              <a:spLocks/>
            </p:cNvSpPr>
            <p:nvPr/>
          </p:nvSpPr>
          <p:spPr bwMode="auto">
            <a:xfrm>
              <a:off x="6647185" y="4112419"/>
              <a:ext cx="295275" cy="425450"/>
            </a:xfrm>
            <a:custGeom>
              <a:avLst/>
              <a:gdLst/>
              <a:ahLst/>
              <a:cxnLst>
                <a:cxn ang="0">
                  <a:pos x="0" y="232"/>
                </a:cxn>
                <a:cxn ang="0">
                  <a:pos x="0" y="232"/>
                </a:cxn>
                <a:cxn ang="0">
                  <a:pos x="0" y="238"/>
                </a:cxn>
                <a:cxn ang="0">
                  <a:pos x="2" y="244"/>
                </a:cxn>
                <a:cxn ang="0">
                  <a:pos x="6" y="246"/>
                </a:cxn>
                <a:cxn ang="0">
                  <a:pos x="12" y="248"/>
                </a:cxn>
                <a:cxn ang="0">
                  <a:pos x="136" y="268"/>
                </a:cxn>
                <a:cxn ang="0">
                  <a:pos x="136" y="268"/>
                </a:cxn>
                <a:cxn ang="0">
                  <a:pos x="142" y="268"/>
                </a:cxn>
                <a:cxn ang="0">
                  <a:pos x="148" y="266"/>
                </a:cxn>
                <a:cxn ang="0">
                  <a:pos x="150" y="262"/>
                </a:cxn>
                <a:cxn ang="0">
                  <a:pos x="152" y="256"/>
                </a:cxn>
                <a:cxn ang="0">
                  <a:pos x="186" y="34"/>
                </a:cxn>
                <a:cxn ang="0">
                  <a:pos x="186" y="34"/>
                </a:cxn>
                <a:cxn ang="0">
                  <a:pos x="186" y="28"/>
                </a:cxn>
                <a:cxn ang="0">
                  <a:pos x="184" y="24"/>
                </a:cxn>
                <a:cxn ang="0">
                  <a:pos x="180" y="20"/>
                </a:cxn>
                <a:cxn ang="0">
                  <a:pos x="174" y="18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40" y="2"/>
                </a:cxn>
                <a:cxn ang="0">
                  <a:pos x="36" y="6"/>
                </a:cxn>
                <a:cxn ang="0">
                  <a:pos x="34" y="12"/>
                </a:cxn>
                <a:cxn ang="0">
                  <a:pos x="0" y="232"/>
                </a:cxn>
              </a:cxnLst>
              <a:rect l="0" t="0" r="r" b="b"/>
              <a:pathLst>
                <a:path w="186" h="268">
                  <a:moveTo>
                    <a:pt x="0" y="232"/>
                  </a:moveTo>
                  <a:lnTo>
                    <a:pt x="0" y="232"/>
                  </a:lnTo>
                  <a:lnTo>
                    <a:pt x="0" y="238"/>
                  </a:lnTo>
                  <a:lnTo>
                    <a:pt x="2" y="244"/>
                  </a:lnTo>
                  <a:lnTo>
                    <a:pt x="6" y="246"/>
                  </a:lnTo>
                  <a:lnTo>
                    <a:pt x="12" y="248"/>
                  </a:lnTo>
                  <a:lnTo>
                    <a:pt x="136" y="268"/>
                  </a:lnTo>
                  <a:lnTo>
                    <a:pt x="136" y="268"/>
                  </a:lnTo>
                  <a:lnTo>
                    <a:pt x="142" y="268"/>
                  </a:lnTo>
                  <a:lnTo>
                    <a:pt x="148" y="266"/>
                  </a:lnTo>
                  <a:lnTo>
                    <a:pt x="150" y="262"/>
                  </a:lnTo>
                  <a:lnTo>
                    <a:pt x="152" y="256"/>
                  </a:lnTo>
                  <a:lnTo>
                    <a:pt x="186" y="34"/>
                  </a:lnTo>
                  <a:lnTo>
                    <a:pt x="186" y="34"/>
                  </a:lnTo>
                  <a:lnTo>
                    <a:pt x="186" y="28"/>
                  </a:lnTo>
                  <a:lnTo>
                    <a:pt x="184" y="24"/>
                  </a:lnTo>
                  <a:lnTo>
                    <a:pt x="180" y="20"/>
                  </a:lnTo>
                  <a:lnTo>
                    <a:pt x="174" y="18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0" y="2"/>
                  </a:lnTo>
                  <a:lnTo>
                    <a:pt x="36" y="6"/>
                  </a:lnTo>
                  <a:lnTo>
                    <a:pt x="34" y="12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2" name="Freeform 226"/>
            <p:cNvSpPr>
              <a:spLocks/>
            </p:cNvSpPr>
            <p:nvPr/>
          </p:nvSpPr>
          <p:spPr bwMode="auto">
            <a:xfrm>
              <a:off x="6682110" y="4172744"/>
              <a:ext cx="228600" cy="276225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154"/>
                </a:cxn>
                <a:cxn ang="0">
                  <a:pos x="2" y="156"/>
                </a:cxn>
                <a:cxn ang="0">
                  <a:pos x="118" y="174"/>
                </a:cxn>
                <a:cxn ang="0">
                  <a:pos x="118" y="174"/>
                </a:cxn>
                <a:cxn ang="0">
                  <a:pos x="120" y="172"/>
                </a:cxn>
                <a:cxn ang="0">
                  <a:pos x="144" y="20"/>
                </a:cxn>
                <a:cxn ang="0">
                  <a:pos x="144" y="20"/>
                </a:cxn>
                <a:cxn ang="0">
                  <a:pos x="142" y="18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0" y="154"/>
                </a:cxn>
              </a:cxnLst>
              <a:rect l="0" t="0" r="r" b="b"/>
              <a:pathLst>
                <a:path w="144" h="174">
                  <a:moveTo>
                    <a:pt x="0" y="154"/>
                  </a:moveTo>
                  <a:lnTo>
                    <a:pt x="0" y="154"/>
                  </a:lnTo>
                  <a:lnTo>
                    <a:pt x="2" y="156"/>
                  </a:lnTo>
                  <a:lnTo>
                    <a:pt x="118" y="174"/>
                  </a:lnTo>
                  <a:lnTo>
                    <a:pt x="118" y="174"/>
                  </a:lnTo>
                  <a:lnTo>
                    <a:pt x="120" y="172"/>
                  </a:lnTo>
                  <a:lnTo>
                    <a:pt x="144" y="20"/>
                  </a:lnTo>
                  <a:lnTo>
                    <a:pt x="144" y="20"/>
                  </a:lnTo>
                  <a:lnTo>
                    <a:pt x="142" y="18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1A609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3" name="Freeform 227"/>
            <p:cNvSpPr>
              <a:spLocks/>
            </p:cNvSpPr>
            <p:nvPr/>
          </p:nvSpPr>
          <p:spPr bwMode="auto">
            <a:xfrm>
              <a:off x="6758310" y="4464844"/>
              <a:ext cx="28575" cy="2857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4" y="16"/>
                </a:cxn>
                <a:cxn ang="0">
                  <a:pos x="6" y="18"/>
                </a:cxn>
                <a:cxn ang="0">
                  <a:pos x="6" y="18"/>
                </a:cxn>
                <a:cxn ang="0">
                  <a:pos x="10" y="18"/>
                </a:cxn>
                <a:cxn ang="0">
                  <a:pos x="14" y="16"/>
                </a:cxn>
                <a:cxn ang="0">
                  <a:pos x="16" y="14"/>
                </a:cxn>
                <a:cxn ang="0">
                  <a:pos x="18" y="10"/>
                </a:cxn>
                <a:cxn ang="0">
                  <a:pos x="18" y="10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8" h="18">
                  <a:moveTo>
                    <a:pt x="0" y="6"/>
                  </a:move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10" y="18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A3A6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5" name="Freeform 228"/>
            <p:cNvSpPr>
              <a:spLocks noEditPoints="1"/>
            </p:cNvSpPr>
            <p:nvPr/>
          </p:nvSpPr>
          <p:spPr bwMode="auto">
            <a:xfrm>
              <a:off x="6761485" y="4468019"/>
              <a:ext cx="19050" cy="1905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2" y="1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0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2" y="8"/>
                </a:cxn>
                <a:cxn ang="0">
                  <a:pos x="6" y="10"/>
                </a:cxn>
                <a:cxn ang="0">
                  <a:pos x="6" y="10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6"/>
                  </a:lnTo>
                  <a:close/>
                  <a:moveTo>
                    <a:pt x="6" y="10"/>
                  </a:moveTo>
                  <a:lnTo>
                    <a:pt x="6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A8C4C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6" name="Freeform 229"/>
            <p:cNvSpPr>
              <a:spLocks/>
            </p:cNvSpPr>
            <p:nvPr/>
          </p:nvSpPr>
          <p:spPr bwMode="auto">
            <a:xfrm>
              <a:off x="6790060" y="4147344"/>
              <a:ext cx="63500" cy="190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36" y="12"/>
                </a:cxn>
                <a:cxn ang="0">
                  <a:pos x="36" y="12"/>
                </a:cxn>
                <a:cxn ang="0">
                  <a:pos x="38" y="10"/>
                </a:cxn>
                <a:cxn ang="0">
                  <a:pos x="40" y="8"/>
                </a:cxn>
                <a:cxn ang="0">
                  <a:pos x="40" y="8"/>
                </a:cxn>
                <a:cxn ang="0">
                  <a:pos x="38" y="6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</a:cxnLst>
              <a:rect l="0" t="0" r="r" b="b"/>
              <a:pathLst>
                <a:path w="40" h="12">
                  <a:moveTo>
                    <a:pt x="0" y="4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A3A6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7" name="Freeform 230"/>
            <p:cNvSpPr>
              <a:spLocks/>
            </p:cNvSpPr>
            <p:nvPr/>
          </p:nvSpPr>
          <p:spPr bwMode="auto">
            <a:xfrm>
              <a:off x="6710685" y="4318794"/>
              <a:ext cx="142875" cy="127000"/>
            </a:xfrm>
            <a:custGeom>
              <a:avLst/>
              <a:gdLst/>
              <a:ahLst/>
              <a:cxnLst>
                <a:cxn ang="0">
                  <a:pos x="88" y="80"/>
                </a:cxn>
                <a:cxn ang="0">
                  <a:pos x="90" y="76"/>
                </a:cxn>
                <a:cxn ang="0">
                  <a:pos x="86" y="64"/>
                </a:cxn>
                <a:cxn ang="0">
                  <a:pos x="84" y="52"/>
                </a:cxn>
                <a:cxn ang="0">
                  <a:pos x="86" y="48"/>
                </a:cxn>
                <a:cxn ang="0">
                  <a:pos x="74" y="58"/>
                </a:cxn>
                <a:cxn ang="0">
                  <a:pos x="68" y="68"/>
                </a:cxn>
                <a:cxn ang="0">
                  <a:pos x="66" y="68"/>
                </a:cxn>
                <a:cxn ang="0">
                  <a:pos x="62" y="66"/>
                </a:cxn>
                <a:cxn ang="0">
                  <a:pos x="60" y="62"/>
                </a:cxn>
                <a:cxn ang="0">
                  <a:pos x="64" y="56"/>
                </a:cxn>
                <a:cxn ang="0">
                  <a:pos x="72" y="50"/>
                </a:cxn>
                <a:cxn ang="0">
                  <a:pos x="76" y="38"/>
                </a:cxn>
                <a:cxn ang="0">
                  <a:pos x="76" y="32"/>
                </a:cxn>
                <a:cxn ang="0">
                  <a:pos x="68" y="22"/>
                </a:cxn>
                <a:cxn ang="0">
                  <a:pos x="70" y="10"/>
                </a:cxn>
                <a:cxn ang="0">
                  <a:pos x="66" y="12"/>
                </a:cxn>
                <a:cxn ang="0">
                  <a:pos x="62" y="26"/>
                </a:cxn>
                <a:cxn ang="0">
                  <a:pos x="60" y="36"/>
                </a:cxn>
                <a:cxn ang="0">
                  <a:pos x="58" y="38"/>
                </a:cxn>
                <a:cxn ang="0">
                  <a:pos x="52" y="36"/>
                </a:cxn>
                <a:cxn ang="0">
                  <a:pos x="50" y="34"/>
                </a:cxn>
                <a:cxn ang="0">
                  <a:pos x="48" y="46"/>
                </a:cxn>
                <a:cxn ang="0">
                  <a:pos x="50" y="54"/>
                </a:cxn>
                <a:cxn ang="0">
                  <a:pos x="48" y="56"/>
                </a:cxn>
                <a:cxn ang="0">
                  <a:pos x="42" y="48"/>
                </a:cxn>
                <a:cxn ang="0">
                  <a:pos x="40" y="42"/>
                </a:cxn>
                <a:cxn ang="0">
                  <a:pos x="46" y="32"/>
                </a:cxn>
                <a:cxn ang="0">
                  <a:pos x="46" y="16"/>
                </a:cxn>
                <a:cxn ang="0">
                  <a:pos x="44" y="24"/>
                </a:cxn>
                <a:cxn ang="0">
                  <a:pos x="36" y="28"/>
                </a:cxn>
                <a:cxn ang="0">
                  <a:pos x="30" y="24"/>
                </a:cxn>
                <a:cxn ang="0">
                  <a:pos x="30" y="10"/>
                </a:cxn>
                <a:cxn ang="0">
                  <a:pos x="36" y="0"/>
                </a:cxn>
                <a:cxn ang="0">
                  <a:pos x="22" y="16"/>
                </a:cxn>
                <a:cxn ang="0">
                  <a:pos x="20" y="30"/>
                </a:cxn>
                <a:cxn ang="0">
                  <a:pos x="20" y="34"/>
                </a:cxn>
                <a:cxn ang="0">
                  <a:pos x="28" y="44"/>
                </a:cxn>
                <a:cxn ang="0">
                  <a:pos x="30" y="50"/>
                </a:cxn>
                <a:cxn ang="0">
                  <a:pos x="26" y="54"/>
                </a:cxn>
                <a:cxn ang="0">
                  <a:pos x="22" y="52"/>
                </a:cxn>
                <a:cxn ang="0">
                  <a:pos x="16" y="48"/>
                </a:cxn>
                <a:cxn ang="0">
                  <a:pos x="12" y="36"/>
                </a:cxn>
                <a:cxn ang="0">
                  <a:pos x="12" y="32"/>
                </a:cxn>
                <a:cxn ang="0">
                  <a:pos x="8" y="22"/>
                </a:cxn>
                <a:cxn ang="0">
                  <a:pos x="4" y="22"/>
                </a:cxn>
                <a:cxn ang="0">
                  <a:pos x="6" y="28"/>
                </a:cxn>
                <a:cxn ang="0">
                  <a:pos x="6" y="34"/>
                </a:cxn>
                <a:cxn ang="0">
                  <a:pos x="0" y="48"/>
                </a:cxn>
                <a:cxn ang="0">
                  <a:pos x="0" y="62"/>
                </a:cxn>
                <a:cxn ang="0">
                  <a:pos x="2" y="66"/>
                </a:cxn>
              </a:cxnLst>
              <a:rect l="0" t="0" r="r" b="b"/>
              <a:pathLst>
                <a:path w="90" h="80">
                  <a:moveTo>
                    <a:pt x="2" y="66"/>
                  </a:moveTo>
                  <a:lnTo>
                    <a:pt x="88" y="80"/>
                  </a:lnTo>
                  <a:lnTo>
                    <a:pt x="88" y="80"/>
                  </a:lnTo>
                  <a:lnTo>
                    <a:pt x="90" y="76"/>
                  </a:lnTo>
                  <a:lnTo>
                    <a:pt x="90" y="72"/>
                  </a:lnTo>
                  <a:lnTo>
                    <a:pt x="86" y="64"/>
                  </a:lnTo>
                  <a:lnTo>
                    <a:pt x="84" y="56"/>
                  </a:lnTo>
                  <a:lnTo>
                    <a:pt x="84" y="52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78" y="52"/>
                  </a:lnTo>
                  <a:lnTo>
                    <a:pt x="74" y="58"/>
                  </a:lnTo>
                  <a:lnTo>
                    <a:pt x="72" y="64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6" y="68"/>
                  </a:lnTo>
                  <a:lnTo>
                    <a:pt x="64" y="68"/>
                  </a:lnTo>
                  <a:lnTo>
                    <a:pt x="62" y="66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2" y="60"/>
                  </a:lnTo>
                  <a:lnTo>
                    <a:pt x="64" y="56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4" y="44"/>
                  </a:lnTo>
                  <a:lnTo>
                    <a:pt x="76" y="38"/>
                  </a:lnTo>
                  <a:lnTo>
                    <a:pt x="76" y="32"/>
                  </a:lnTo>
                  <a:lnTo>
                    <a:pt x="76" y="32"/>
                  </a:lnTo>
                  <a:lnTo>
                    <a:pt x="70" y="28"/>
                  </a:lnTo>
                  <a:lnTo>
                    <a:pt x="68" y="22"/>
                  </a:lnTo>
                  <a:lnTo>
                    <a:pt x="68" y="16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66" y="12"/>
                  </a:lnTo>
                  <a:lnTo>
                    <a:pt x="64" y="16"/>
                  </a:lnTo>
                  <a:lnTo>
                    <a:pt x="62" y="26"/>
                  </a:lnTo>
                  <a:lnTo>
                    <a:pt x="62" y="34"/>
                  </a:lnTo>
                  <a:lnTo>
                    <a:pt x="60" y="36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54" y="40"/>
                  </a:lnTo>
                  <a:lnTo>
                    <a:pt x="52" y="36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48" y="40"/>
                  </a:lnTo>
                  <a:lnTo>
                    <a:pt x="48" y="46"/>
                  </a:lnTo>
                  <a:lnTo>
                    <a:pt x="50" y="50"/>
                  </a:lnTo>
                  <a:lnTo>
                    <a:pt x="50" y="54"/>
                  </a:lnTo>
                  <a:lnTo>
                    <a:pt x="50" y="54"/>
                  </a:lnTo>
                  <a:lnTo>
                    <a:pt x="48" y="56"/>
                  </a:lnTo>
                  <a:lnTo>
                    <a:pt x="44" y="54"/>
                  </a:lnTo>
                  <a:lnTo>
                    <a:pt x="42" y="48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42" y="38"/>
                  </a:lnTo>
                  <a:lnTo>
                    <a:pt x="46" y="32"/>
                  </a:lnTo>
                  <a:lnTo>
                    <a:pt x="48" y="2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4" y="24"/>
                  </a:lnTo>
                  <a:lnTo>
                    <a:pt x="40" y="28"/>
                  </a:lnTo>
                  <a:lnTo>
                    <a:pt x="36" y="28"/>
                  </a:lnTo>
                  <a:lnTo>
                    <a:pt x="32" y="28"/>
                  </a:lnTo>
                  <a:lnTo>
                    <a:pt x="30" y="24"/>
                  </a:lnTo>
                  <a:lnTo>
                    <a:pt x="28" y="18"/>
                  </a:lnTo>
                  <a:lnTo>
                    <a:pt x="30" y="1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6" y="6"/>
                  </a:lnTo>
                  <a:lnTo>
                    <a:pt x="22" y="16"/>
                  </a:lnTo>
                  <a:lnTo>
                    <a:pt x="18" y="24"/>
                  </a:lnTo>
                  <a:lnTo>
                    <a:pt x="20" y="30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4" y="40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30" y="50"/>
                  </a:lnTo>
                  <a:lnTo>
                    <a:pt x="30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2" y="52"/>
                  </a:lnTo>
                  <a:lnTo>
                    <a:pt x="18" y="50"/>
                  </a:lnTo>
                  <a:lnTo>
                    <a:pt x="16" y="48"/>
                  </a:lnTo>
                  <a:lnTo>
                    <a:pt x="14" y="44"/>
                  </a:lnTo>
                  <a:lnTo>
                    <a:pt x="12" y="36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4" y="40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2" y="66"/>
                  </a:lnTo>
                  <a:lnTo>
                    <a:pt x="2" y="66"/>
                  </a:lnTo>
                  <a:close/>
                </a:path>
              </a:pathLst>
            </a:custGeom>
            <a:solidFill>
              <a:srgbClr val="F0535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8" name="Freeform 231"/>
            <p:cNvSpPr>
              <a:spLocks/>
            </p:cNvSpPr>
            <p:nvPr/>
          </p:nvSpPr>
          <p:spPr bwMode="auto">
            <a:xfrm>
              <a:off x="6488435" y="4077494"/>
              <a:ext cx="28575" cy="1047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4" y="36"/>
                </a:cxn>
                <a:cxn ang="0">
                  <a:pos x="8" y="52"/>
                </a:cxn>
                <a:cxn ang="0">
                  <a:pos x="14" y="66"/>
                </a:cxn>
                <a:cxn ang="0">
                  <a:pos x="14" y="66"/>
                </a:cxn>
                <a:cxn ang="0">
                  <a:pos x="16" y="66"/>
                </a:cxn>
                <a:cxn ang="0">
                  <a:pos x="18" y="66"/>
                </a:cxn>
                <a:cxn ang="0">
                  <a:pos x="18" y="66"/>
                </a:cxn>
                <a:cxn ang="0">
                  <a:pos x="18" y="60"/>
                </a:cxn>
                <a:cxn ang="0">
                  <a:pos x="16" y="54"/>
                </a:cxn>
                <a:cxn ang="0">
                  <a:pos x="16" y="54"/>
                </a:cxn>
                <a:cxn ang="0">
                  <a:pos x="12" y="50"/>
                </a:cxn>
                <a:cxn ang="0">
                  <a:pos x="12" y="50"/>
                </a:cxn>
                <a:cxn ang="0">
                  <a:pos x="10" y="34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8" h="66">
                  <a:moveTo>
                    <a:pt x="8" y="0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36"/>
                  </a:lnTo>
                  <a:lnTo>
                    <a:pt x="8" y="52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0" y="3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56F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9" name="Freeform 232"/>
            <p:cNvSpPr>
              <a:spLocks/>
            </p:cNvSpPr>
            <p:nvPr/>
          </p:nvSpPr>
          <p:spPr bwMode="auto">
            <a:xfrm>
              <a:off x="6209035" y="4099719"/>
              <a:ext cx="415925" cy="495300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4" y="32"/>
                </a:cxn>
                <a:cxn ang="0">
                  <a:pos x="4" y="32"/>
                </a:cxn>
                <a:cxn ang="0">
                  <a:pos x="2" y="34"/>
                </a:cxn>
                <a:cxn ang="0">
                  <a:pos x="0" y="38"/>
                </a:cxn>
                <a:cxn ang="0">
                  <a:pos x="44" y="310"/>
                </a:cxn>
                <a:cxn ang="0">
                  <a:pos x="44" y="310"/>
                </a:cxn>
                <a:cxn ang="0">
                  <a:pos x="46" y="312"/>
                </a:cxn>
                <a:cxn ang="0">
                  <a:pos x="48" y="312"/>
                </a:cxn>
                <a:cxn ang="0">
                  <a:pos x="258" y="280"/>
                </a:cxn>
                <a:cxn ang="0">
                  <a:pos x="258" y="280"/>
                </a:cxn>
                <a:cxn ang="0">
                  <a:pos x="262" y="278"/>
                </a:cxn>
                <a:cxn ang="0">
                  <a:pos x="262" y="274"/>
                </a:cxn>
                <a:cxn ang="0">
                  <a:pos x="218" y="2"/>
                </a:cxn>
                <a:cxn ang="0">
                  <a:pos x="218" y="2"/>
                </a:cxn>
                <a:cxn ang="0">
                  <a:pos x="216" y="0"/>
                </a:cxn>
                <a:cxn ang="0">
                  <a:pos x="214" y="0"/>
                </a:cxn>
                <a:cxn ang="0">
                  <a:pos x="214" y="0"/>
                </a:cxn>
              </a:cxnLst>
              <a:rect l="0" t="0" r="r" b="b"/>
              <a:pathLst>
                <a:path w="262" h="312">
                  <a:moveTo>
                    <a:pt x="214" y="0"/>
                  </a:moveTo>
                  <a:lnTo>
                    <a:pt x="4" y="32"/>
                  </a:lnTo>
                  <a:lnTo>
                    <a:pt x="4" y="32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44" y="310"/>
                  </a:lnTo>
                  <a:lnTo>
                    <a:pt x="44" y="310"/>
                  </a:lnTo>
                  <a:lnTo>
                    <a:pt x="46" y="312"/>
                  </a:lnTo>
                  <a:lnTo>
                    <a:pt x="48" y="312"/>
                  </a:lnTo>
                  <a:lnTo>
                    <a:pt x="258" y="280"/>
                  </a:lnTo>
                  <a:lnTo>
                    <a:pt x="258" y="280"/>
                  </a:lnTo>
                  <a:lnTo>
                    <a:pt x="262" y="278"/>
                  </a:lnTo>
                  <a:lnTo>
                    <a:pt x="262" y="274"/>
                  </a:lnTo>
                  <a:lnTo>
                    <a:pt x="218" y="2"/>
                  </a:lnTo>
                  <a:lnTo>
                    <a:pt x="218" y="2"/>
                  </a:lnTo>
                  <a:lnTo>
                    <a:pt x="216" y="0"/>
                  </a:lnTo>
                  <a:lnTo>
                    <a:pt x="214" y="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00487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0" name="Freeform 233"/>
            <p:cNvSpPr>
              <a:spLocks/>
            </p:cNvSpPr>
            <p:nvPr/>
          </p:nvSpPr>
          <p:spPr bwMode="auto">
            <a:xfrm>
              <a:off x="6263010" y="4163219"/>
              <a:ext cx="301625" cy="368300"/>
            </a:xfrm>
            <a:custGeom>
              <a:avLst/>
              <a:gdLst/>
              <a:ahLst/>
              <a:cxnLst>
                <a:cxn ang="0">
                  <a:pos x="190" y="182"/>
                </a:cxn>
                <a:cxn ang="0">
                  <a:pos x="172" y="210"/>
                </a:cxn>
                <a:cxn ang="0">
                  <a:pos x="36" y="232"/>
                </a:cxn>
                <a:cxn ang="0">
                  <a:pos x="36" y="232"/>
                </a:cxn>
                <a:cxn ang="0">
                  <a:pos x="34" y="232"/>
                </a:cxn>
                <a:cxn ang="0">
                  <a:pos x="32" y="230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26"/>
                </a:cxn>
                <a:cxn ang="0">
                  <a:pos x="2" y="24"/>
                </a:cxn>
                <a:cxn ang="0">
                  <a:pos x="158" y="0"/>
                </a:cxn>
                <a:cxn ang="0">
                  <a:pos x="158" y="0"/>
                </a:cxn>
                <a:cxn ang="0">
                  <a:pos x="160" y="0"/>
                </a:cxn>
                <a:cxn ang="0">
                  <a:pos x="162" y="2"/>
                </a:cxn>
                <a:cxn ang="0">
                  <a:pos x="190" y="182"/>
                </a:cxn>
              </a:cxnLst>
              <a:rect l="0" t="0" r="r" b="b"/>
              <a:pathLst>
                <a:path w="190" h="232">
                  <a:moveTo>
                    <a:pt x="190" y="182"/>
                  </a:moveTo>
                  <a:lnTo>
                    <a:pt x="172" y="210"/>
                  </a:lnTo>
                  <a:lnTo>
                    <a:pt x="36" y="232"/>
                  </a:lnTo>
                  <a:lnTo>
                    <a:pt x="36" y="232"/>
                  </a:lnTo>
                  <a:lnTo>
                    <a:pt x="34" y="232"/>
                  </a:lnTo>
                  <a:lnTo>
                    <a:pt x="32" y="2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60" y="0"/>
                  </a:lnTo>
                  <a:lnTo>
                    <a:pt x="162" y="2"/>
                  </a:lnTo>
                  <a:lnTo>
                    <a:pt x="190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1" name="Freeform 234"/>
            <p:cNvSpPr>
              <a:spLocks/>
            </p:cNvSpPr>
            <p:nvPr/>
          </p:nvSpPr>
          <p:spPr bwMode="auto">
            <a:xfrm>
              <a:off x="6316985" y="4106069"/>
              <a:ext cx="130175" cy="44450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4" y="18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10" y="24"/>
                </a:cxn>
                <a:cxn ang="0">
                  <a:pos x="12" y="28"/>
                </a:cxn>
                <a:cxn ang="0">
                  <a:pos x="14" y="28"/>
                </a:cxn>
                <a:cxn ang="0">
                  <a:pos x="18" y="28"/>
                </a:cxn>
                <a:cxn ang="0">
                  <a:pos x="68" y="20"/>
                </a:cxn>
                <a:cxn ang="0">
                  <a:pos x="68" y="20"/>
                </a:cxn>
                <a:cxn ang="0">
                  <a:pos x="72" y="20"/>
                </a:cxn>
                <a:cxn ang="0">
                  <a:pos x="74" y="18"/>
                </a:cxn>
                <a:cxn ang="0">
                  <a:pos x="74" y="14"/>
                </a:cxn>
                <a:cxn ang="0">
                  <a:pos x="74" y="12"/>
                </a:cxn>
                <a:cxn ang="0">
                  <a:pos x="74" y="12"/>
                </a:cxn>
                <a:cxn ang="0">
                  <a:pos x="74" y="8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82" y="4"/>
                </a:cxn>
                <a:cxn ang="0">
                  <a:pos x="82" y="2"/>
                </a:cxn>
                <a:cxn ang="0">
                  <a:pos x="82" y="2"/>
                </a:cxn>
                <a:cxn ang="0">
                  <a:pos x="80" y="0"/>
                </a:cxn>
                <a:cxn ang="0">
                  <a:pos x="78" y="0"/>
                </a:cxn>
                <a:cxn ang="0">
                  <a:pos x="78" y="0"/>
                </a:cxn>
              </a:cxnLst>
              <a:rect l="0" t="0" r="r" b="b"/>
              <a:pathLst>
                <a:path w="82" h="28">
                  <a:moveTo>
                    <a:pt x="78" y="0"/>
                  </a:moveTo>
                  <a:lnTo>
                    <a:pt x="2" y="12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8" y="28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72" y="20"/>
                  </a:lnTo>
                  <a:lnTo>
                    <a:pt x="74" y="18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8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A9CD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2" name="Freeform 235"/>
            <p:cNvSpPr>
              <a:spLocks/>
            </p:cNvSpPr>
            <p:nvPr/>
          </p:nvSpPr>
          <p:spPr bwMode="auto">
            <a:xfrm>
              <a:off x="6307460" y="4217194"/>
              <a:ext cx="184150" cy="34925"/>
            </a:xfrm>
            <a:custGeom>
              <a:avLst/>
              <a:gdLst/>
              <a:ahLst/>
              <a:cxnLst>
                <a:cxn ang="0">
                  <a:pos x="116" y="4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114" y="0"/>
                </a:cxn>
                <a:cxn ang="0">
                  <a:pos x="116" y="4"/>
                </a:cxn>
              </a:cxnLst>
              <a:rect l="0" t="0" r="r" b="b"/>
              <a:pathLst>
                <a:path w="116" h="22">
                  <a:moveTo>
                    <a:pt x="116" y="4"/>
                  </a:moveTo>
                  <a:lnTo>
                    <a:pt x="2" y="22"/>
                  </a:lnTo>
                  <a:lnTo>
                    <a:pt x="0" y="18"/>
                  </a:lnTo>
                  <a:lnTo>
                    <a:pt x="114" y="0"/>
                  </a:lnTo>
                  <a:lnTo>
                    <a:pt x="116" y="4"/>
                  </a:lnTo>
                  <a:close/>
                </a:path>
              </a:pathLst>
            </a:custGeom>
            <a:solidFill>
              <a:srgbClr val="BEDB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3" name="Freeform 236"/>
            <p:cNvSpPr>
              <a:spLocks/>
            </p:cNvSpPr>
            <p:nvPr/>
          </p:nvSpPr>
          <p:spPr bwMode="auto">
            <a:xfrm>
              <a:off x="6313810" y="4248944"/>
              <a:ext cx="180975" cy="34925"/>
            </a:xfrm>
            <a:custGeom>
              <a:avLst/>
              <a:gdLst/>
              <a:ahLst/>
              <a:cxnLst>
                <a:cxn ang="0">
                  <a:pos x="114" y="4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114" y="0"/>
                </a:cxn>
                <a:cxn ang="0">
                  <a:pos x="114" y="4"/>
                </a:cxn>
              </a:cxnLst>
              <a:rect l="0" t="0" r="r" b="b"/>
              <a:pathLst>
                <a:path w="114" h="22">
                  <a:moveTo>
                    <a:pt x="114" y="4"/>
                  </a:moveTo>
                  <a:lnTo>
                    <a:pt x="0" y="22"/>
                  </a:lnTo>
                  <a:lnTo>
                    <a:pt x="0" y="18"/>
                  </a:lnTo>
                  <a:lnTo>
                    <a:pt x="114" y="0"/>
                  </a:lnTo>
                  <a:lnTo>
                    <a:pt x="114" y="4"/>
                  </a:lnTo>
                  <a:close/>
                </a:path>
              </a:pathLst>
            </a:custGeom>
            <a:solidFill>
              <a:srgbClr val="BEDB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4" name="Freeform 237"/>
            <p:cNvSpPr>
              <a:spLocks/>
            </p:cNvSpPr>
            <p:nvPr/>
          </p:nvSpPr>
          <p:spPr bwMode="auto">
            <a:xfrm>
              <a:off x="6320160" y="4280694"/>
              <a:ext cx="180975" cy="38100"/>
            </a:xfrm>
            <a:custGeom>
              <a:avLst/>
              <a:gdLst/>
              <a:ahLst/>
              <a:cxnLst>
                <a:cxn ang="0">
                  <a:pos x="114" y="6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114" y="0"/>
                </a:cxn>
                <a:cxn ang="0">
                  <a:pos x="114" y="6"/>
                </a:cxn>
              </a:cxnLst>
              <a:rect l="0" t="0" r="r" b="b"/>
              <a:pathLst>
                <a:path w="114" h="24">
                  <a:moveTo>
                    <a:pt x="114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114" y="0"/>
                  </a:lnTo>
                  <a:lnTo>
                    <a:pt x="114" y="6"/>
                  </a:lnTo>
                  <a:close/>
                </a:path>
              </a:pathLst>
            </a:custGeom>
            <a:solidFill>
              <a:srgbClr val="BEDB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5" name="Freeform 238"/>
            <p:cNvSpPr>
              <a:spLocks/>
            </p:cNvSpPr>
            <p:nvPr/>
          </p:nvSpPr>
          <p:spPr bwMode="auto">
            <a:xfrm>
              <a:off x="6323335" y="4312444"/>
              <a:ext cx="184150" cy="38100"/>
            </a:xfrm>
            <a:custGeom>
              <a:avLst/>
              <a:gdLst/>
              <a:ahLst/>
              <a:cxnLst>
                <a:cxn ang="0">
                  <a:pos x="116" y="6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114" y="0"/>
                </a:cxn>
                <a:cxn ang="0">
                  <a:pos x="116" y="6"/>
                </a:cxn>
              </a:cxnLst>
              <a:rect l="0" t="0" r="r" b="b"/>
              <a:pathLst>
                <a:path w="116" h="24">
                  <a:moveTo>
                    <a:pt x="116" y="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114" y="0"/>
                  </a:lnTo>
                  <a:lnTo>
                    <a:pt x="116" y="6"/>
                  </a:lnTo>
                  <a:close/>
                </a:path>
              </a:pathLst>
            </a:custGeom>
            <a:solidFill>
              <a:srgbClr val="BEDB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6" name="Freeform 239"/>
            <p:cNvSpPr>
              <a:spLocks/>
            </p:cNvSpPr>
            <p:nvPr/>
          </p:nvSpPr>
          <p:spPr bwMode="auto">
            <a:xfrm>
              <a:off x="6329685" y="4347369"/>
              <a:ext cx="180975" cy="34925"/>
            </a:xfrm>
            <a:custGeom>
              <a:avLst/>
              <a:gdLst/>
              <a:ahLst/>
              <a:cxnLst>
                <a:cxn ang="0">
                  <a:pos x="114" y="4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114" y="0"/>
                </a:cxn>
                <a:cxn ang="0">
                  <a:pos x="114" y="4"/>
                </a:cxn>
              </a:cxnLst>
              <a:rect l="0" t="0" r="r" b="b"/>
              <a:pathLst>
                <a:path w="114" h="22">
                  <a:moveTo>
                    <a:pt x="114" y="4"/>
                  </a:moveTo>
                  <a:lnTo>
                    <a:pt x="0" y="22"/>
                  </a:lnTo>
                  <a:lnTo>
                    <a:pt x="0" y="18"/>
                  </a:lnTo>
                  <a:lnTo>
                    <a:pt x="114" y="0"/>
                  </a:lnTo>
                  <a:lnTo>
                    <a:pt x="114" y="4"/>
                  </a:lnTo>
                  <a:close/>
                </a:path>
              </a:pathLst>
            </a:custGeom>
            <a:solidFill>
              <a:srgbClr val="BEDB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7" name="Freeform 240"/>
            <p:cNvSpPr>
              <a:spLocks/>
            </p:cNvSpPr>
            <p:nvPr/>
          </p:nvSpPr>
          <p:spPr bwMode="auto">
            <a:xfrm>
              <a:off x="6332860" y="4379119"/>
              <a:ext cx="184150" cy="34925"/>
            </a:xfrm>
            <a:custGeom>
              <a:avLst/>
              <a:gdLst/>
              <a:ahLst/>
              <a:cxnLst>
                <a:cxn ang="0">
                  <a:pos x="116" y="4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116" y="0"/>
                </a:cxn>
                <a:cxn ang="0">
                  <a:pos x="116" y="4"/>
                </a:cxn>
              </a:cxnLst>
              <a:rect l="0" t="0" r="r" b="b"/>
              <a:pathLst>
                <a:path w="116" h="22">
                  <a:moveTo>
                    <a:pt x="116" y="4"/>
                  </a:moveTo>
                  <a:lnTo>
                    <a:pt x="2" y="22"/>
                  </a:lnTo>
                  <a:lnTo>
                    <a:pt x="0" y="18"/>
                  </a:lnTo>
                  <a:lnTo>
                    <a:pt x="116" y="0"/>
                  </a:lnTo>
                  <a:lnTo>
                    <a:pt x="116" y="4"/>
                  </a:lnTo>
                  <a:close/>
                </a:path>
              </a:pathLst>
            </a:custGeom>
            <a:solidFill>
              <a:srgbClr val="BEDB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8" name="Freeform 241"/>
            <p:cNvSpPr>
              <a:spLocks/>
            </p:cNvSpPr>
            <p:nvPr/>
          </p:nvSpPr>
          <p:spPr bwMode="auto">
            <a:xfrm>
              <a:off x="6339210" y="4410869"/>
              <a:ext cx="184150" cy="38100"/>
            </a:xfrm>
            <a:custGeom>
              <a:avLst/>
              <a:gdLst/>
              <a:ahLst/>
              <a:cxnLst>
                <a:cxn ang="0">
                  <a:pos x="116" y="6"/>
                </a:cxn>
                <a:cxn ang="0">
                  <a:pos x="0" y="24"/>
                </a:cxn>
                <a:cxn ang="0">
                  <a:pos x="0" y="20"/>
                </a:cxn>
                <a:cxn ang="0">
                  <a:pos x="114" y="0"/>
                </a:cxn>
                <a:cxn ang="0">
                  <a:pos x="116" y="6"/>
                </a:cxn>
              </a:cxnLst>
              <a:rect l="0" t="0" r="r" b="b"/>
              <a:pathLst>
                <a:path w="116" h="24">
                  <a:moveTo>
                    <a:pt x="116" y="6"/>
                  </a:moveTo>
                  <a:lnTo>
                    <a:pt x="0" y="24"/>
                  </a:lnTo>
                  <a:lnTo>
                    <a:pt x="0" y="20"/>
                  </a:lnTo>
                  <a:lnTo>
                    <a:pt x="114" y="0"/>
                  </a:lnTo>
                  <a:lnTo>
                    <a:pt x="116" y="6"/>
                  </a:lnTo>
                  <a:close/>
                </a:path>
              </a:pathLst>
            </a:custGeom>
            <a:solidFill>
              <a:srgbClr val="BEDB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9" name="Freeform 242"/>
            <p:cNvSpPr>
              <a:spLocks/>
            </p:cNvSpPr>
            <p:nvPr/>
          </p:nvSpPr>
          <p:spPr bwMode="auto">
            <a:xfrm>
              <a:off x="6529710" y="4452144"/>
              <a:ext cx="34925" cy="4445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2" y="0"/>
                </a:cxn>
                <a:cxn ang="0">
                  <a:pos x="4" y="28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2" h="28">
                  <a:moveTo>
                    <a:pt x="2" y="4"/>
                  </a:moveTo>
                  <a:lnTo>
                    <a:pt x="22" y="0"/>
                  </a:lnTo>
                  <a:lnTo>
                    <a:pt x="4" y="2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A9CD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0" name="Freeform 243"/>
            <p:cNvSpPr>
              <a:spLocks/>
            </p:cNvSpPr>
            <p:nvPr/>
          </p:nvSpPr>
          <p:spPr bwMode="auto">
            <a:xfrm>
              <a:off x="6564635" y="4391819"/>
              <a:ext cx="6350" cy="63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EDB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1" name="Freeform 244"/>
            <p:cNvSpPr>
              <a:spLocks/>
            </p:cNvSpPr>
            <p:nvPr/>
          </p:nvSpPr>
          <p:spPr bwMode="auto">
            <a:xfrm>
              <a:off x="6551935" y="4356894"/>
              <a:ext cx="22225" cy="34925"/>
            </a:xfrm>
            <a:custGeom>
              <a:avLst/>
              <a:gdLst/>
              <a:ahLst/>
              <a:cxnLst>
                <a:cxn ang="0">
                  <a:pos x="12" y="22"/>
                </a:cxn>
                <a:cxn ang="0">
                  <a:pos x="12" y="22"/>
                </a:cxn>
                <a:cxn ang="0">
                  <a:pos x="14" y="10"/>
                </a:cxn>
                <a:cxn ang="0">
                  <a:pos x="1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12" y="22"/>
                </a:cxn>
                <a:cxn ang="0">
                  <a:pos x="12" y="22"/>
                </a:cxn>
              </a:cxnLst>
              <a:rect l="0" t="0" r="r" b="b"/>
              <a:pathLst>
                <a:path w="14" h="22">
                  <a:moveTo>
                    <a:pt x="12" y="22"/>
                  </a:moveTo>
                  <a:lnTo>
                    <a:pt x="12" y="22"/>
                  </a:lnTo>
                  <a:lnTo>
                    <a:pt x="14" y="10"/>
                  </a:lnTo>
                  <a:lnTo>
                    <a:pt x="1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2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2" name="Freeform 245"/>
            <p:cNvSpPr>
              <a:spLocks/>
            </p:cNvSpPr>
            <p:nvPr/>
          </p:nvSpPr>
          <p:spPr bwMode="auto">
            <a:xfrm>
              <a:off x="6517010" y="4194969"/>
              <a:ext cx="53975" cy="165100"/>
            </a:xfrm>
            <a:custGeom>
              <a:avLst/>
              <a:gdLst/>
              <a:ahLst/>
              <a:cxnLst>
                <a:cxn ang="0">
                  <a:pos x="34" y="102"/>
                </a:cxn>
                <a:cxn ang="0">
                  <a:pos x="34" y="102"/>
                </a:cxn>
                <a:cxn ang="0">
                  <a:pos x="28" y="48"/>
                </a:cxn>
                <a:cxn ang="0">
                  <a:pos x="2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0" y="50"/>
                </a:cxn>
                <a:cxn ang="0">
                  <a:pos x="22" y="104"/>
                </a:cxn>
                <a:cxn ang="0">
                  <a:pos x="22" y="104"/>
                </a:cxn>
                <a:cxn ang="0">
                  <a:pos x="34" y="102"/>
                </a:cxn>
                <a:cxn ang="0">
                  <a:pos x="34" y="102"/>
                </a:cxn>
              </a:cxnLst>
              <a:rect l="0" t="0" r="r" b="b"/>
              <a:pathLst>
                <a:path w="34" h="104">
                  <a:moveTo>
                    <a:pt x="34" y="102"/>
                  </a:moveTo>
                  <a:lnTo>
                    <a:pt x="34" y="102"/>
                  </a:lnTo>
                  <a:lnTo>
                    <a:pt x="28" y="48"/>
                  </a:lnTo>
                  <a:lnTo>
                    <a:pt x="2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0" y="50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34" y="102"/>
                  </a:lnTo>
                  <a:lnTo>
                    <a:pt x="34" y="102"/>
                  </a:lnTo>
                  <a:close/>
                </a:path>
              </a:pathLst>
            </a:custGeom>
            <a:solidFill>
              <a:srgbClr val="BEDB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3" name="Freeform 246"/>
            <p:cNvSpPr>
              <a:spLocks/>
            </p:cNvSpPr>
            <p:nvPr/>
          </p:nvSpPr>
          <p:spPr bwMode="auto">
            <a:xfrm>
              <a:off x="6497960" y="4052094"/>
              <a:ext cx="34925" cy="25400"/>
            </a:xfrm>
            <a:custGeom>
              <a:avLst/>
              <a:gdLst/>
              <a:ahLst/>
              <a:cxnLst>
                <a:cxn ang="0">
                  <a:pos x="12" y="14"/>
                </a:cxn>
                <a:cxn ang="0">
                  <a:pos x="12" y="14"/>
                </a:cxn>
                <a:cxn ang="0">
                  <a:pos x="12" y="14"/>
                </a:cxn>
                <a:cxn ang="0">
                  <a:pos x="22" y="12"/>
                </a:cxn>
                <a:cxn ang="0">
                  <a:pos x="22" y="12"/>
                </a:cxn>
                <a:cxn ang="0">
                  <a:pos x="20" y="6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12" y="14"/>
                </a:cxn>
                <a:cxn ang="0">
                  <a:pos x="12" y="14"/>
                </a:cxn>
                <a:cxn ang="0">
                  <a:pos x="12" y="14"/>
                </a:cxn>
              </a:cxnLst>
              <a:rect l="0" t="0" r="r" b="b"/>
              <a:pathLst>
                <a:path w="22" h="16">
                  <a:moveTo>
                    <a:pt x="12" y="14"/>
                  </a:moveTo>
                  <a:lnTo>
                    <a:pt x="12" y="14"/>
                  </a:lnTo>
                  <a:lnTo>
                    <a:pt x="12" y="14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0" y="6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056F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4" name="Freeform 247"/>
            <p:cNvSpPr>
              <a:spLocks/>
            </p:cNvSpPr>
            <p:nvPr/>
          </p:nvSpPr>
          <p:spPr bwMode="auto">
            <a:xfrm>
              <a:off x="6497960" y="4067969"/>
              <a:ext cx="53975" cy="123825"/>
            </a:xfrm>
            <a:custGeom>
              <a:avLst/>
              <a:gdLst/>
              <a:ahLst/>
              <a:cxnLst>
                <a:cxn ang="0">
                  <a:pos x="24" y="78"/>
                </a:cxn>
                <a:cxn ang="0">
                  <a:pos x="26" y="78"/>
                </a:cxn>
                <a:cxn ang="0">
                  <a:pos x="26" y="78"/>
                </a:cxn>
                <a:cxn ang="0">
                  <a:pos x="34" y="76"/>
                </a:cxn>
                <a:cxn ang="0">
                  <a:pos x="34" y="76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2" y="78"/>
                </a:cxn>
                <a:cxn ang="0">
                  <a:pos x="20" y="78"/>
                </a:cxn>
                <a:cxn ang="0">
                  <a:pos x="20" y="78"/>
                </a:cxn>
                <a:cxn ang="0">
                  <a:pos x="24" y="78"/>
                </a:cxn>
              </a:cxnLst>
              <a:rect l="0" t="0" r="r" b="b"/>
              <a:pathLst>
                <a:path w="34" h="78">
                  <a:moveTo>
                    <a:pt x="24" y="78"/>
                  </a:moveTo>
                  <a:lnTo>
                    <a:pt x="26" y="78"/>
                  </a:lnTo>
                  <a:lnTo>
                    <a:pt x="26" y="78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78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24" y="78"/>
                  </a:lnTo>
                  <a:close/>
                </a:path>
              </a:pathLst>
            </a:custGeom>
            <a:solidFill>
              <a:srgbClr val="BEDB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5" name="Freeform 248"/>
            <p:cNvSpPr>
              <a:spLocks/>
            </p:cNvSpPr>
            <p:nvPr/>
          </p:nvSpPr>
          <p:spPr bwMode="auto">
            <a:xfrm>
              <a:off x="6517010" y="4185444"/>
              <a:ext cx="38100" cy="1587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0" y="10"/>
                </a:cxn>
              </a:cxnLst>
              <a:rect l="0" t="0" r="r" b="b"/>
              <a:pathLst>
                <a:path w="24" h="10">
                  <a:moveTo>
                    <a:pt x="0" y="10"/>
                  </a:moveTo>
                  <a:lnTo>
                    <a:pt x="0" y="1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56F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6" name="Freeform 249"/>
            <p:cNvSpPr>
              <a:spLocks/>
            </p:cNvSpPr>
            <p:nvPr/>
          </p:nvSpPr>
          <p:spPr bwMode="auto">
            <a:xfrm>
              <a:off x="6367785" y="4347369"/>
              <a:ext cx="95250" cy="120650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2" y="30"/>
                </a:cxn>
                <a:cxn ang="0">
                  <a:pos x="30" y="56"/>
                </a:cxn>
                <a:cxn ang="0">
                  <a:pos x="48" y="2"/>
                </a:cxn>
                <a:cxn ang="0">
                  <a:pos x="60" y="0"/>
                </a:cxn>
                <a:cxn ang="0">
                  <a:pos x="34" y="76"/>
                </a:cxn>
                <a:cxn ang="0">
                  <a:pos x="0" y="32"/>
                </a:cxn>
              </a:cxnLst>
              <a:rect l="0" t="0" r="r" b="b"/>
              <a:pathLst>
                <a:path w="60" h="76">
                  <a:moveTo>
                    <a:pt x="0" y="32"/>
                  </a:moveTo>
                  <a:lnTo>
                    <a:pt x="12" y="30"/>
                  </a:lnTo>
                  <a:lnTo>
                    <a:pt x="30" y="56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34" y="7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0535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117" name="Прямоугольник 116"/>
          <p:cNvSpPr/>
          <p:nvPr/>
        </p:nvSpPr>
        <p:spPr>
          <a:xfrm>
            <a:off x="394055" y="3173824"/>
            <a:ext cx="1728192" cy="552454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/>
                </a:solidFill>
              </a:rPr>
              <a:t>Согласие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118" name="Умножение 117"/>
          <p:cNvSpPr/>
          <p:nvPr/>
        </p:nvSpPr>
        <p:spPr>
          <a:xfrm>
            <a:off x="394055" y="2715568"/>
            <a:ext cx="1714560" cy="1555146"/>
          </a:xfrm>
          <a:prstGeom prst="mathMultiply">
            <a:avLst>
              <a:gd name="adj1" fmla="val 2254"/>
            </a:avLst>
          </a:prstGeom>
          <a:solidFill>
            <a:srgbClr val="FF0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394055" y="4262751"/>
            <a:ext cx="1728192" cy="320726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/>
                </a:solidFill>
              </a:rPr>
              <a:t>Фиксация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120" name="Умножение 119"/>
          <p:cNvSpPr/>
          <p:nvPr/>
        </p:nvSpPr>
        <p:spPr>
          <a:xfrm>
            <a:off x="385202" y="3653504"/>
            <a:ext cx="1714560" cy="1555146"/>
          </a:xfrm>
          <a:prstGeom prst="mathMultiply">
            <a:avLst>
              <a:gd name="adj1" fmla="val 2254"/>
            </a:avLst>
          </a:prstGeom>
          <a:solidFill>
            <a:srgbClr val="FF0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6523741" y="3194875"/>
            <a:ext cx="1728192" cy="320726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/>
                </a:solidFill>
              </a:rPr>
              <a:t>Общение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122" name="Умножение 121"/>
          <p:cNvSpPr/>
          <p:nvPr/>
        </p:nvSpPr>
        <p:spPr>
          <a:xfrm>
            <a:off x="6560385" y="2577665"/>
            <a:ext cx="1714560" cy="1555146"/>
          </a:xfrm>
          <a:prstGeom prst="mathMultiply">
            <a:avLst>
              <a:gd name="adj1" fmla="val 2254"/>
            </a:avLst>
          </a:prstGeom>
          <a:solidFill>
            <a:srgbClr val="FF0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6542503" y="4270714"/>
            <a:ext cx="1728192" cy="320726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/>
                </a:solidFill>
              </a:rPr>
              <a:t>Перемещение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124" name="Умножение 123"/>
          <p:cNvSpPr/>
          <p:nvPr/>
        </p:nvSpPr>
        <p:spPr>
          <a:xfrm>
            <a:off x="6530557" y="3659837"/>
            <a:ext cx="1714560" cy="1555146"/>
          </a:xfrm>
          <a:prstGeom prst="mathMultiply">
            <a:avLst>
              <a:gd name="adj1" fmla="val 2254"/>
            </a:avLst>
          </a:prstGeom>
          <a:solidFill>
            <a:srgbClr val="FF0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3594018" y="4512557"/>
            <a:ext cx="1728192" cy="320726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Личный обыск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877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03_Work\03_Графический диз_Презентации\17_Солдаткин Дмитрий (SZP)\Презентация май 2018\Justice angled_2.jpg"/>
          <p:cNvPicPr>
            <a:picLocks noChangeAspect="1" noChangeArrowheads="1"/>
          </p:cNvPicPr>
          <p:nvPr/>
        </p:nvPicPr>
        <p:blipFill>
          <a:blip r:embed="rId2" cstate="print"/>
          <a:srcRect l="5041" t="8862" r="1957" b="710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378" name="Прямоугольник 1377"/>
          <p:cNvSpPr/>
          <p:nvPr/>
        </p:nvSpPr>
        <p:spPr>
          <a:xfrm>
            <a:off x="0" y="0"/>
            <a:ext cx="9144000" cy="5148836"/>
          </a:xfrm>
          <a:prstGeom prst="rect">
            <a:avLst/>
          </a:prstGeom>
          <a:solidFill>
            <a:srgbClr val="2C344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7" name="Заголовок 1"/>
          <p:cNvSpPr txBox="1">
            <a:spLocks/>
          </p:cNvSpPr>
          <p:nvPr/>
        </p:nvSpPr>
        <p:spPr>
          <a:xfrm>
            <a:off x="-36512" y="1851670"/>
            <a:ext cx="9144000" cy="14401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sz="2600" b="0">
                <a:solidFill>
                  <a:schemeClr val="bg2"/>
                </a:solidFill>
                <a:latin typeface="Mediator Web" pitchFamily="34" charset="-52"/>
                <a:cs typeface="Mediator Web" pitchFamily="34" charset="-52"/>
              </a:defRPr>
            </a:lvl1pPr>
          </a:lstStyle>
          <a:p>
            <a:pPr algn="ctr">
              <a:lnSpc>
                <a:spcPts val="3600"/>
              </a:lnSpc>
              <a:spcAft>
                <a:spcPts val="0"/>
              </a:spcAft>
            </a:pPr>
            <a:r>
              <a:rPr lang="ru-RU" sz="3400" b="1" dirty="0" smtClean="0">
                <a:solidFill>
                  <a:schemeClr val="bg1"/>
                </a:solidFill>
                <a:ea typeface="Times New Roman"/>
              </a:rPr>
              <a:t>Как снизить уголовно-правовые риски</a:t>
            </a:r>
            <a:r>
              <a:rPr lang="ru-RU" sz="3000" b="1" dirty="0" smtClean="0">
                <a:solidFill>
                  <a:schemeClr val="bg1"/>
                </a:solidFill>
                <a:ea typeface="Times New Roman"/>
              </a:rPr>
              <a:t>?</a:t>
            </a:r>
            <a:endParaRPr lang="ru-RU" sz="3000" dirty="0" smtClean="0">
              <a:solidFill>
                <a:schemeClr val="bg1"/>
              </a:solidFill>
              <a:ea typeface="Calibri"/>
            </a:endParaRP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ru-RU" sz="3000" dirty="0" smtClean="0">
                <a:solidFill>
                  <a:schemeClr val="bg1"/>
                </a:solidFill>
              </a:rPr>
              <a:t> 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Рекомендации на этапе запроса документов</a:t>
            </a:r>
            <a:endParaRPr lang="ru-RU" sz="2400" dirty="0"/>
          </a:p>
        </p:txBody>
      </p:sp>
      <p:sp>
        <p:nvSpPr>
          <p:cNvPr id="1332" name="Номер слайда 13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4FB2-32E3-4F70-9423-5B7C25014FE9}" type="slidenum">
              <a:rPr lang="ru-RU" smtClean="0"/>
              <a:pPr/>
              <a:t>12</a:t>
            </a:fld>
            <a:endParaRPr lang="ru-RU" dirty="0"/>
          </a:p>
        </p:txBody>
      </p:sp>
      <p:grpSp>
        <p:nvGrpSpPr>
          <p:cNvPr id="2" name="Группа 1357"/>
          <p:cNvGrpSpPr/>
          <p:nvPr/>
        </p:nvGrpSpPr>
        <p:grpSpPr>
          <a:xfrm>
            <a:off x="395536" y="954853"/>
            <a:ext cx="8748464" cy="568325"/>
            <a:chOff x="395536" y="843558"/>
            <a:chExt cx="8748464" cy="568325"/>
          </a:xfrm>
        </p:grpSpPr>
        <p:sp>
          <p:nvSpPr>
            <p:cNvPr id="1342" name="Rectangle 37"/>
            <p:cNvSpPr>
              <a:spLocks noChangeArrowheads="1"/>
            </p:cNvSpPr>
            <p:nvPr/>
          </p:nvSpPr>
          <p:spPr bwMode="auto">
            <a:xfrm>
              <a:off x="395536" y="843558"/>
              <a:ext cx="8171680" cy="56832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08000" tIns="36000" rIns="72000" bIns="36000" numCol="1" anchor="ctr" anchorCtr="0" compatLnSpc="1">
              <a:prstTxWarp prst="textNoShape">
                <a:avLst/>
              </a:prstTxWarp>
            </a:bodyPr>
            <a:lstStyle/>
            <a:p>
              <a:pPr marL="180975" indent="-180975">
                <a:buSzPct val="140000"/>
                <a:buBlip>
                  <a:blip r:embed="rId2"/>
                </a:buBlip>
                <a:tabLst>
                  <a:tab pos="180975" algn="l"/>
                </a:tabLst>
              </a:pPr>
              <a:r>
                <a:rPr lang="ru-RU" sz="1500" b="1" dirty="0" smtClean="0">
                  <a:solidFill>
                    <a:schemeClr val="bg1"/>
                  </a:solidFill>
                  <a:latin typeface="Mediator Web" pitchFamily="34" charset="-52"/>
                  <a:ea typeface="+mj-ea"/>
                  <a:cs typeface="Mediator Web" pitchFamily="34" charset="-52"/>
                </a:rPr>
                <a:t>Внимательно изучить запрос на предмет законности / обоснованности, сроков его отправки / получения / предоставления информации.</a:t>
              </a:r>
              <a:endParaRPr lang="ru-RU" sz="1500" b="1" dirty="0">
                <a:solidFill>
                  <a:schemeClr val="bg1"/>
                </a:solidFill>
                <a:latin typeface="Mediator Web" pitchFamily="34" charset="-52"/>
                <a:ea typeface="+mj-ea"/>
                <a:cs typeface="Mediator Web" pitchFamily="34" charset="-52"/>
              </a:endParaRPr>
            </a:p>
          </p:txBody>
        </p:sp>
        <p:sp>
          <p:nvSpPr>
            <p:cNvPr id="1343" name="Rectangle 38"/>
            <p:cNvSpPr>
              <a:spLocks noChangeArrowheads="1"/>
            </p:cNvSpPr>
            <p:nvPr/>
          </p:nvSpPr>
          <p:spPr bwMode="auto">
            <a:xfrm>
              <a:off x="8875191" y="935633"/>
              <a:ext cx="268809" cy="37465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1344" name="Freeform 39"/>
            <p:cNvSpPr>
              <a:spLocks/>
            </p:cNvSpPr>
            <p:nvPr/>
          </p:nvSpPr>
          <p:spPr bwMode="auto">
            <a:xfrm>
              <a:off x="8567216" y="843558"/>
              <a:ext cx="307975" cy="568325"/>
            </a:xfrm>
            <a:custGeom>
              <a:avLst/>
              <a:gdLst/>
              <a:ahLst/>
              <a:cxnLst>
                <a:cxn ang="0">
                  <a:pos x="0" y="358"/>
                </a:cxn>
                <a:cxn ang="0">
                  <a:pos x="194" y="294"/>
                </a:cxn>
                <a:cxn ang="0">
                  <a:pos x="194" y="58"/>
                </a:cxn>
                <a:cxn ang="0">
                  <a:pos x="0" y="0"/>
                </a:cxn>
                <a:cxn ang="0">
                  <a:pos x="0" y="358"/>
                </a:cxn>
              </a:cxnLst>
              <a:rect l="0" t="0" r="r" b="b"/>
              <a:pathLst>
                <a:path w="194" h="358">
                  <a:moveTo>
                    <a:pt x="0" y="358"/>
                  </a:moveTo>
                  <a:lnTo>
                    <a:pt x="194" y="294"/>
                  </a:lnTo>
                  <a:lnTo>
                    <a:pt x="194" y="58"/>
                  </a:lnTo>
                  <a:lnTo>
                    <a:pt x="0" y="0"/>
                  </a:lnTo>
                  <a:lnTo>
                    <a:pt x="0" y="35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</p:grpSp>
      <p:grpSp>
        <p:nvGrpSpPr>
          <p:cNvPr id="3" name="Группа 1358"/>
          <p:cNvGrpSpPr/>
          <p:nvPr/>
        </p:nvGrpSpPr>
        <p:grpSpPr>
          <a:xfrm>
            <a:off x="395536" y="1728939"/>
            <a:ext cx="8748464" cy="568325"/>
            <a:chOff x="395536" y="843558"/>
            <a:chExt cx="8748464" cy="568325"/>
          </a:xfrm>
        </p:grpSpPr>
        <p:sp>
          <p:nvSpPr>
            <p:cNvPr id="1360" name="Rectangle 37"/>
            <p:cNvSpPr>
              <a:spLocks noChangeArrowheads="1"/>
            </p:cNvSpPr>
            <p:nvPr/>
          </p:nvSpPr>
          <p:spPr bwMode="auto">
            <a:xfrm>
              <a:off x="395536" y="843558"/>
              <a:ext cx="8171680" cy="56832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08000" tIns="36000" rIns="72000" bIns="36000" numCol="1" anchor="ctr" anchorCtr="0" compatLnSpc="1">
              <a:prstTxWarp prst="textNoShape">
                <a:avLst/>
              </a:prstTxWarp>
            </a:bodyPr>
            <a:lstStyle/>
            <a:p>
              <a:pPr marL="180975" indent="-180975">
                <a:lnSpc>
                  <a:spcPts val="1700"/>
                </a:lnSpc>
                <a:buSzPct val="140000"/>
                <a:buBlip>
                  <a:blip r:embed="rId2"/>
                </a:buBlip>
              </a:pPr>
              <a:r>
                <a:rPr lang="ru-RU" sz="1500" b="1" dirty="0" smtClean="0">
                  <a:solidFill>
                    <a:schemeClr val="bg1"/>
                  </a:solidFill>
                  <a:latin typeface="Mediator Web" pitchFamily="34" charset="-52"/>
                  <a:ea typeface="+mj-ea"/>
                  <a:cs typeface="Mediator Web" pitchFamily="34" charset="-52"/>
                </a:rPr>
                <a:t>Отправить мотивированный ответ в срок, указанный в запросе либо не позднее месяца с момента получения</a:t>
              </a:r>
            </a:p>
          </p:txBody>
        </p:sp>
        <p:sp>
          <p:nvSpPr>
            <p:cNvPr id="1361" name="Rectangle 38"/>
            <p:cNvSpPr>
              <a:spLocks noChangeArrowheads="1"/>
            </p:cNvSpPr>
            <p:nvPr/>
          </p:nvSpPr>
          <p:spPr bwMode="auto">
            <a:xfrm>
              <a:off x="8875191" y="935633"/>
              <a:ext cx="268809" cy="37465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700"/>
                </a:lnSpc>
              </a:pPr>
              <a:endParaRPr lang="ru-RU" baseline="-25000"/>
            </a:p>
          </p:txBody>
        </p:sp>
        <p:sp>
          <p:nvSpPr>
            <p:cNvPr id="1362" name="Freeform 39"/>
            <p:cNvSpPr>
              <a:spLocks/>
            </p:cNvSpPr>
            <p:nvPr/>
          </p:nvSpPr>
          <p:spPr bwMode="auto">
            <a:xfrm>
              <a:off x="8567216" y="843558"/>
              <a:ext cx="307975" cy="568325"/>
            </a:xfrm>
            <a:custGeom>
              <a:avLst/>
              <a:gdLst/>
              <a:ahLst/>
              <a:cxnLst>
                <a:cxn ang="0">
                  <a:pos x="0" y="358"/>
                </a:cxn>
                <a:cxn ang="0">
                  <a:pos x="194" y="294"/>
                </a:cxn>
                <a:cxn ang="0">
                  <a:pos x="194" y="58"/>
                </a:cxn>
                <a:cxn ang="0">
                  <a:pos x="0" y="0"/>
                </a:cxn>
                <a:cxn ang="0">
                  <a:pos x="0" y="358"/>
                </a:cxn>
              </a:cxnLst>
              <a:rect l="0" t="0" r="r" b="b"/>
              <a:pathLst>
                <a:path w="194" h="358">
                  <a:moveTo>
                    <a:pt x="0" y="358"/>
                  </a:moveTo>
                  <a:lnTo>
                    <a:pt x="194" y="294"/>
                  </a:lnTo>
                  <a:lnTo>
                    <a:pt x="194" y="58"/>
                  </a:lnTo>
                  <a:lnTo>
                    <a:pt x="0" y="0"/>
                  </a:lnTo>
                  <a:lnTo>
                    <a:pt x="0" y="35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700"/>
                </a:lnSpc>
              </a:pPr>
              <a:endParaRPr lang="ru-RU" baseline="-25000"/>
            </a:p>
          </p:txBody>
        </p:sp>
      </p:grpSp>
      <p:grpSp>
        <p:nvGrpSpPr>
          <p:cNvPr id="4" name="Группа 1362"/>
          <p:cNvGrpSpPr/>
          <p:nvPr/>
        </p:nvGrpSpPr>
        <p:grpSpPr>
          <a:xfrm>
            <a:off x="395536" y="2503025"/>
            <a:ext cx="8748464" cy="568325"/>
            <a:chOff x="395536" y="843558"/>
            <a:chExt cx="8748464" cy="568325"/>
          </a:xfrm>
        </p:grpSpPr>
        <p:sp>
          <p:nvSpPr>
            <p:cNvPr id="1364" name="Rectangle 37"/>
            <p:cNvSpPr>
              <a:spLocks noChangeArrowheads="1"/>
            </p:cNvSpPr>
            <p:nvPr/>
          </p:nvSpPr>
          <p:spPr bwMode="auto">
            <a:xfrm>
              <a:off x="395536" y="843558"/>
              <a:ext cx="8171680" cy="56832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08000" tIns="36000" rIns="72000" bIns="36000" numCol="1" anchor="ctr" anchorCtr="0" compatLnSpc="1">
              <a:prstTxWarp prst="textNoShape">
                <a:avLst/>
              </a:prstTxWarp>
            </a:bodyPr>
            <a:lstStyle/>
            <a:p>
              <a:pPr marL="87313" lvl="0" indent="-87313">
                <a:lnSpc>
                  <a:spcPts val="1700"/>
                </a:lnSpc>
                <a:buSzPct val="140000"/>
                <a:buBlip>
                  <a:blip r:embed="rId2"/>
                </a:buBlip>
              </a:pPr>
              <a:r>
                <a:rPr lang="ru-RU" sz="1500" b="1" dirty="0" smtClean="0">
                  <a:solidFill>
                    <a:schemeClr val="bg1"/>
                  </a:solidFill>
                  <a:latin typeface="Mediator Web" pitchFamily="34" charset="-52"/>
                  <a:ea typeface="+mj-ea"/>
                  <a:cs typeface="Mediator Web" pitchFamily="34" charset="-52"/>
                </a:rPr>
                <a:t>Произвести подготовку к обыску / обследованию помещения / опросу</a:t>
              </a:r>
              <a:r>
                <a:rPr lang="ru-RU" sz="1500" b="1" dirty="0">
                  <a:solidFill>
                    <a:schemeClr val="bg1"/>
                  </a:solidFill>
                  <a:latin typeface="Mediator Web" pitchFamily="34" charset="-52"/>
                  <a:cs typeface="Mediator Web" pitchFamily="34" charset="-52"/>
                </a:rPr>
                <a:t> </a:t>
              </a:r>
              <a:endParaRPr lang="ru-RU" sz="1500" b="1" dirty="0" smtClean="0">
                <a:solidFill>
                  <a:schemeClr val="bg1"/>
                </a:solidFill>
                <a:latin typeface="Mediator Web" pitchFamily="34" charset="-52"/>
                <a:ea typeface="+mj-ea"/>
                <a:cs typeface="Mediator Web" pitchFamily="34" charset="-52"/>
              </a:endParaRPr>
            </a:p>
          </p:txBody>
        </p:sp>
        <p:sp>
          <p:nvSpPr>
            <p:cNvPr id="1365" name="Rectangle 38"/>
            <p:cNvSpPr>
              <a:spLocks noChangeArrowheads="1"/>
            </p:cNvSpPr>
            <p:nvPr/>
          </p:nvSpPr>
          <p:spPr bwMode="auto">
            <a:xfrm>
              <a:off x="8875191" y="935633"/>
              <a:ext cx="268809" cy="37465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700"/>
                </a:lnSpc>
              </a:pPr>
              <a:endParaRPr lang="ru-RU" baseline="-25000"/>
            </a:p>
          </p:txBody>
        </p:sp>
        <p:sp>
          <p:nvSpPr>
            <p:cNvPr id="1366" name="Freeform 39"/>
            <p:cNvSpPr>
              <a:spLocks/>
            </p:cNvSpPr>
            <p:nvPr/>
          </p:nvSpPr>
          <p:spPr bwMode="auto">
            <a:xfrm>
              <a:off x="8567216" y="843558"/>
              <a:ext cx="307975" cy="568325"/>
            </a:xfrm>
            <a:custGeom>
              <a:avLst/>
              <a:gdLst/>
              <a:ahLst/>
              <a:cxnLst>
                <a:cxn ang="0">
                  <a:pos x="0" y="358"/>
                </a:cxn>
                <a:cxn ang="0">
                  <a:pos x="194" y="294"/>
                </a:cxn>
                <a:cxn ang="0">
                  <a:pos x="194" y="58"/>
                </a:cxn>
                <a:cxn ang="0">
                  <a:pos x="0" y="0"/>
                </a:cxn>
                <a:cxn ang="0">
                  <a:pos x="0" y="358"/>
                </a:cxn>
              </a:cxnLst>
              <a:rect l="0" t="0" r="r" b="b"/>
              <a:pathLst>
                <a:path w="194" h="358">
                  <a:moveTo>
                    <a:pt x="0" y="358"/>
                  </a:moveTo>
                  <a:lnTo>
                    <a:pt x="194" y="294"/>
                  </a:lnTo>
                  <a:lnTo>
                    <a:pt x="194" y="58"/>
                  </a:lnTo>
                  <a:lnTo>
                    <a:pt x="0" y="0"/>
                  </a:lnTo>
                  <a:lnTo>
                    <a:pt x="0" y="35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700"/>
                </a:lnSpc>
              </a:pPr>
              <a:endParaRPr lang="ru-RU" baseline="-25000"/>
            </a:p>
          </p:txBody>
        </p:sp>
      </p:grpSp>
      <p:sp>
        <p:nvSpPr>
          <p:cNvPr id="24" name="Freeform 62"/>
          <p:cNvSpPr>
            <a:spLocks noEditPoints="1"/>
          </p:cNvSpPr>
          <p:nvPr/>
        </p:nvSpPr>
        <p:spPr bwMode="auto">
          <a:xfrm>
            <a:off x="7596336" y="2553825"/>
            <a:ext cx="144016" cy="466724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36" y="136"/>
              </a:cxn>
              <a:cxn ang="0">
                <a:pos x="8" y="136"/>
              </a:cxn>
              <a:cxn ang="0">
                <a:pos x="0" y="0"/>
              </a:cxn>
              <a:cxn ang="0">
                <a:pos x="44" y="0"/>
              </a:cxn>
              <a:cxn ang="0">
                <a:pos x="40" y="162"/>
              </a:cxn>
              <a:cxn ang="0">
                <a:pos x="40" y="192"/>
              </a:cxn>
              <a:cxn ang="0">
                <a:pos x="4" y="192"/>
              </a:cxn>
              <a:cxn ang="0">
                <a:pos x="4" y="162"/>
              </a:cxn>
              <a:cxn ang="0">
                <a:pos x="40" y="162"/>
              </a:cxn>
            </a:cxnLst>
            <a:rect l="0" t="0" r="r" b="b"/>
            <a:pathLst>
              <a:path w="44" h="192">
                <a:moveTo>
                  <a:pt x="44" y="0"/>
                </a:moveTo>
                <a:lnTo>
                  <a:pt x="36" y="136"/>
                </a:lnTo>
                <a:lnTo>
                  <a:pt x="8" y="136"/>
                </a:lnTo>
                <a:lnTo>
                  <a:pt x="0" y="0"/>
                </a:lnTo>
                <a:lnTo>
                  <a:pt x="44" y="0"/>
                </a:lnTo>
                <a:close/>
                <a:moveTo>
                  <a:pt x="40" y="162"/>
                </a:moveTo>
                <a:lnTo>
                  <a:pt x="40" y="192"/>
                </a:lnTo>
                <a:lnTo>
                  <a:pt x="4" y="192"/>
                </a:lnTo>
                <a:lnTo>
                  <a:pt x="4" y="162"/>
                </a:lnTo>
                <a:lnTo>
                  <a:pt x="40" y="162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5" name="Freeform 62"/>
          <p:cNvSpPr>
            <a:spLocks noEditPoints="1"/>
          </p:cNvSpPr>
          <p:nvPr/>
        </p:nvSpPr>
        <p:spPr bwMode="auto">
          <a:xfrm>
            <a:off x="7902268" y="2555095"/>
            <a:ext cx="144016" cy="466724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36" y="136"/>
              </a:cxn>
              <a:cxn ang="0">
                <a:pos x="8" y="136"/>
              </a:cxn>
              <a:cxn ang="0">
                <a:pos x="0" y="0"/>
              </a:cxn>
              <a:cxn ang="0">
                <a:pos x="44" y="0"/>
              </a:cxn>
              <a:cxn ang="0">
                <a:pos x="40" y="162"/>
              </a:cxn>
              <a:cxn ang="0">
                <a:pos x="40" y="192"/>
              </a:cxn>
              <a:cxn ang="0">
                <a:pos x="4" y="192"/>
              </a:cxn>
              <a:cxn ang="0">
                <a:pos x="4" y="162"/>
              </a:cxn>
              <a:cxn ang="0">
                <a:pos x="40" y="162"/>
              </a:cxn>
            </a:cxnLst>
            <a:rect l="0" t="0" r="r" b="b"/>
            <a:pathLst>
              <a:path w="44" h="192">
                <a:moveTo>
                  <a:pt x="44" y="0"/>
                </a:moveTo>
                <a:lnTo>
                  <a:pt x="36" y="136"/>
                </a:lnTo>
                <a:lnTo>
                  <a:pt x="8" y="136"/>
                </a:lnTo>
                <a:lnTo>
                  <a:pt x="0" y="0"/>
                </a:lnTo>
                <a:lnTo>
                  <a:pt x="44" y="0"/>
                </a:lnTo>
                <a:close/>
                <a:moveTo>
                  <a:pt x="40" y="162"/>
                </a:moveTo>
                <a:lnTo>
                  <a:pt x="40" y="192"/>
                </a:lnTo>
                <a:lnTo>
                  <a:pt x="4" y="192"/>
                </a:lnTo>
                <a:lnTo>
                  <a:pt x="4" y="162"/>
                </a:lnTo>
                <a:lnTo>
                  <a:pt x="40" y="162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6" name="Freeform 62"/>
          <p:cNvSpPr>
            <a:spLocks noEditPoints="1"/>
          </p:cNvSpPr>
          <p:nvPr/>
        </p:nvSpPr>
        <p:spPr bwMode="auto">
          <a:xfrm>
            <a:off x="8172400" y="2555095"/>
            <a:ext cx="144016" cy="466724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36" y="136"/>
              </a:cxn>
              <a:cxn ang="0">
                <a:pos x="8" y="136"/>
              </a:cxn>
              <a:cxn ang="0">
                <a:pos x="0" y="0"/>
              </a:cxn>
              <a:cxn ang="0">
                <a:pos x="44" y="0"/>
              </a:cxn>
              <a:cxn ang="0">
                <a:pos x="40" y="162"/>
              </a:cxn>
              <a:cxn ang="0">
                <a:pos x="40" y="192"/>
              </a:cxn>
              <a:cxn ang="0">
                <a:pos x="4" y="192"/>
              </a:cxn>
              <a:cxn ang="0">
                <a:pos x="4" y="162"/>
              </a:cxn>
              <a:cxn ang="0">
                <a:pos x="40" y="162"/>
              </a:cxn>
            </a:cxnLst>
            <a:rect l="0" t="0" r="r" b="b"/>
            <a:pathLst>
              <a:path w="44" h="192">
                <a:moveTo>
                  <a:pt x="44" y="0"/>
                </a:moveTo>
                <a:lnTo>
                  <a:pt x="36" y="136"/>
                </a:lnTo>
                <a:lnTo>
                  <a:pt x="8" y="136"/>
                </a:lnTo>
                <a:lnTo>
                  <a:pt x="0" y="0"/>
                </a:lnTo>
                <a:lnTo>
                  <a:pt x="44" y="0"/>
                </a:lnTo>
                <a:close/>
                <a:moveTo>
                  <a:pt x="40" y="162"/>
                </a:moveTo>
                <a:lnTo>
                  <a:pt x="40" y="192"/>
                </a:lnTo>
                <a:lnTo>
                  <a:pt x="4" y="192"/>
                </a:lnTo>
                <a:lnTo>
                  <a:pt x="4" y="162"/>
                </a:lnTo>
                <a:lnTo>
                  <a:pt x="40" y="162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349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Рекомендации на этапе обыска/ОРМ</a:t>
            </a:r>
            <a:endParaRPr lang="ru-RU" sz="2400" dirty="0"/>
          </a:p>
        </p:txBody>
      </p:sp>
      <p:sp>
        <p:nvSpPr>
          <p:cNvPr id="1332" name="Номер слайда 13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4FB2-32E3-4F70-9423-5B7C25014FE9}" type="slidenum">
              <a:rPr lang="ru-RU" smtClean="0"/>
              <a:pPr/>
              <a:t>13</a:t>
            </a:fld>
            <a:endParaRPr lang="ru-RU" dirty="0"/>
          </a:p>
        </p:txBody>
      </p:sp>
      <p:grpSp>
        <p:nvGrpSpPr>
          <p:cNvPr id="2" name="Группа 1357"/>
          <p:cNvGrpSpPr/>
          <p:nvPr/>
        </p:nvGrpSpPr>
        <p:grpSpPr>
          <a:xfrm>
            <a:off x="395536" y="954853"/>
            <a:ext cx="8748464" cy="568325"/>
            <a:chOff x="395536" y="843558"/>
            <a:chExt cx="8748464" cy="568325"/>
          </a:xfrm>
        </p:grpSpPr>
        <p:sp>
          <p:nvSpPr>
            <p:cNvPr id="1342" name="Rectangle 37"/>
            <p:cNvSpPr>
              <a:spLocks noChangeArrowheads="1"/>
            </p:cNvSpPr>
            <p:nvPr/>
          </p:nvSpPr>
          <p:spPr bwMode="auto">
            <a:xfrm>
              <a:off x="395536" y="843558"/>
              <a:ext cx="8171680" cy="56832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08000" tIns="36000" rIns="72000" bIns="36000" numCol="1" anchor="ctr" anchorCtr="0" compatLnSpc="1">
              <a:prstTxWarp prst="textNoShape">
                <a:avLst/>
              </a:prstTxWarp>
            </a:bodyPr>
            <a:lstStyle/>
            <a:p>
              <a:pPr marL="180975" indent="-180975">
                <a:buSzPct val="140000"/>
                <a:buBlip>
                  <a:blip r:embed="rId2"/>
                </a:buBlip>
                <a:tabLst>
                  <a:tab pos="180975" algn="l"/>
                </a:tabLst>
              </a:pPr>
              <a:r>
                <a:rPr lang="ru-RU" sz="1500" b="1" dirty="0" smtClean="0">
                  <a:solidFill>
                    <a:schemeClr val="bg1"/>
                  </a:solidFill>
                  <a:latin typeface="Mediator Web" pitchFamily="34" charset="-52"/>
                  <a:ea typeface="+mj-ea"/>
                  <a:cs typeface="Mediator Web" pitchFamily="34" charset="-52"/>
                </a:rPr>
                <a:t>Отказаться от дачи объяснений / допроса на основании ст. 51 Конституции</a:t>
              </a:r>
              <a:endParaRPr lang="ru-RU" sz="1500" b="1" dirty="0">
                <a:solidFill>
                  <a:schemeClr val="bg1"/>
                </a:solidFill>
                <a:latin typeface="Mediator Web" pitchFamily="34" charset="-52"/>
                <a:ea typeface="+mj-ea"/>
                <a:cs typeface="Mediator Web" pitchFamily="34" charset="-52"/>
              </a:endParaRPr>
            </a:p>
          </p:txBody>
        </p:sp>
        <p:sp>
          <p:nvSpPr>
            <p:cNvPr id="1343" name="Rectangle 38"/>
            <p:cNvSpPr>
              <a:spLocks noChangeArrowheads="1"/>
            </p:cNvSpPr>
            <p:nvPr/>
          </p:nvSpPr>
          <p:spPr bwMode="auto">
            <a:xfrm>
              <a:off x="8875191" y="935633"/>
              <a:ext cx="268809" cy="37465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1344" name="Freeform 39"/>
            <p:cNvSpPr>
              <a:spLocks/>
            </p:cNvSpPr>
            <p:nvPr/>
          </p:nvSpPr>
          <p:spPr bwMode="auto">
            <a:xfrm>
              <a:off x="8567216" y="843558"/>
              <a:ext cx="307975" cy="568325"/>
            </a:xfrm>
            <a:custGeom>
              <a:avLst/>
              <a:gdLst/>
              <a:ahLst/>
              <a:cxnLst>
                <a:cxn ang="0">
                  <a:pos x="0" y="358"/>
                </a:cxn>
                <a:cxn ang="0">
                  <a:pos x="194" y="294"/>
                </a:cxn>
                <a:cxn ang="0">
                  <a:pos x="194" y="58"/>
                </a:cxn>
                <a:cxn ang="0">
                  <a:pos x="0" y="0"/>
                </a:cxn>
                <a:cxn ang="0">
                  <a:pos x="0" y="358"/>
                </a:cxn>
              </a:cxnLst>
              <a:rect l="0" t="0" r="r" b="b"/>
              <a:pathLst>
                <a:path w="194" h="358">
                  <a:moveTo>
                    <a:pt x="0" y="358"/>
                  </a:moveTo>
                  <a:lnTo>
                    <a:pt x="194" y="294"/>
                  </a:lnTo>
                  <a:lnTo>
                    <a:pt x="194" y="58"/>
                  </a:lnTo>
                  <a:lnTo>
                    <a:pt x="0" y="0"/>
                  </a:lnTo>
                  <a:lnTo>
                    <a:pt x="0" y="35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</p:grpSp>
      <p:grpSp>
        <p:nvGrpSpPr>
          <p:cNvPr id="3" name="Группа 1358"/>
          <p:cNvGrpSpPr/>
          <p:nvPr/>
        </p:nvGrpSpPr>
        <p:grpSpPr>
          <a:xfrm>
            <a:off x="395536" y="1728939"/>
            <a:ext cx="8748464" cy="568325"/>
            <a:chOff x="395536" y="843558"/>
            <a:chExt cx="8748464" cy="568325"/>
          </a:xfrm>
        </p:grpSpPr>
        <p:sp>
          <p:nvSpPr>
            <p:cNvPr id="1360" name="Rectangle 37"/>
            <p:cNvSpPr>
              <a:spLocks noChangeArrowheads="1"/>
            </p:cNvSpPr>
            <p:nvPr/>
          </p:nvSpPr>
          <p:spPr bwMode="auto">
            <a:xfrm>
              <a:off x="395536" y="843558"/>
              <a:ext cx="8171680" cy="56832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08000" tIns="36000" rIns="72000" bIns="36000" numCol="1" anchor="ctr" anchorCtr="0" compatLnSpc="1">
              <a:prstTxWarp prst="textNoShape">
                <a:avLst/>
              </a:prstTxWarp>
            </a:bodyPr>
            <a:lstStyle/>
            <a:p>
              <a:pPr marL="180975" indent="-180975">
                <a:lnSpc>
                  <a:spcPts val="1700"/>
                </a:lnSpc>
                <a:buSzPct val="140000"/>
                <a:buBlip>
                  <a:blip r:embed="rId2"/>
                </a:buBlip>
              </a:pPr>
              <a:r>
                <a:rPr lang="ru-RU" sz="1500" b="1" dirty="0" smtClean="0">
                  <a:solidFill>
                    <a:schemeClr val="bg1"/>
                  </a:solidFill>
                  <a:latin typeface="Mediator Web" pitchFamily="34" charset="-52"/>
                  <a:ea typeface="+mj-ea"/>
                  <a:cs typeface="Mediator Web" pitchFamily="34" charset="-52"/>
                </a:rPr>
                <a:t>Отразить мотив отказа, например: </a:t>
              </a:r>
              <a:r>
                <a:rPr lang="ru-RU" sz="1500" b="1" i="1" dirty="0" smtClean="0">
                  <a:solidFill>
                    <a:schemeClr val="bg1"/>
                  </a:solidFill>
                  <a:latin typeface="Mediator Web" pitchFamily="34" charset="-52"/>
                  <a:ea typeface="+mj-ea"/>
                  <a:cs typeface="Mediator Web" pitchFamily="34" charset="-52"/>
                </a:rPr>
                <a:t>«Полагаю, что мои показания могут быть использованы против меня лично»</a:t>
              </a:r>
              <a:endParaRPr lang="ru-RU" sz="1500" b="1" i="1" dirty="0" smtClean="0">
                <a:solidFill>
                  <a:schemeClr val="bg1"/>
                </a:solidFill>
                <a:latin typeface="Mediator Web" pitchFamily="34" charset="-52"/>
                <a:ea typeface="+mj-ea"/>
                <a:cs typeface="Mediator Web" pitchFamily="34" charset="-52"/>
              </a:endParaRPr>
            </a:p>
          </p:txBody>
        </p:sp>
        <p:sp>
          <p:nvSpPr>
            <p:cNvPr id="1361" name="Rectangle 38"/>
            <p:cNvSpPr>
              <a:spLocks noChangeArrowheads="1"/>
            </p:cNvSpPr>
            <p:nvPr/>
          </p:nvSpPr>
          <p:spPr bwMode="auto">
            <a:xfrm>
              <a:off x="8875191" y="935633"/>
              <a:ext cx="268809" cy="37465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700"/>
                </a:lnSpc>
              </a:pPr>
              <a:endParaRPr lang="ru-RU" baseline="-25000"/>
            </a:p>
          </p:txBody>
        </p:sp>
        <p:sp>
          <p:nvSpPr>
            <p:cNvPr id="1362" name="Freeform 39"/>
            <p:cNvSpPr>
              <a:spLocks/>
            </p:cNvSpPr>
            <p:nvPr/>
          </p:nvSpPr>
          <p:spPr bwMode="auto">
            <a:xfrm>
              <a:off x="8567216" y="843558"/>
              <a:ext cx="307975" cy="568325"/>
            </a:xfrm>
            <a:custGeom>
              <a:avLst/>
              <a:gdLst/>
              <a:ahLst/>
              <a:cxnLst>
                <a:cxn ang="0">
                  <a:pos x="0" y="358"/>
                </a:cxn>
                <a:cxn ang="0">
                  <a:pos x="194" y="294"/>
                </a:cxn>
                <a:cxn ang="0">
                  <a:pos x="194" y="58"/>
                </a:cxn>
                <a:cxn ang="0">
                  <a:pos x="0" y="0"/>
                </a:cxn>
                <a:cxn ang="0">
                  <a:pos x="0" y="358"/>
                </a:cxn>
              </a:cxnLst>
              <a:rect l="0" t="0" r="r" b="b"/>
              <a:pathLst>
                <a:path w="194" h="358">
                  <a:moveTo>
                    <a:pt x="0" y="358"/>
                  </a:moveTo>
                  <a:lnTo>
                    <a:pt x="194" y="294"/>
                  </a:lnTo>
                  <a:lnTo>
                    <a:pt x="194" y="58"/>
                  </a:lnTo>
                  <a:lnTo>
                    <a:pt x="0" y="0"/>
                  </a:lnTo>
                  <a:lnTo>
                    <a:pt x="0" y="35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700"/>
                </a:lnSpc>
              </a:pPr>
              <a:endParaRPr lang="ru-RU" baseline="-25000"/>
            </a:p>
          </p:txBody>
        </p:sp>
      </p:grpSp>
      <p:grpSp>
        <p:nvGrpSpPr>
          <p:cNvPr id="4" name="Группа 1362"/>
          <p:cNvGrpSpPr/>
          <p:nvPr/>
        </p:nvGrpSpPr>
        <p:grpSpPr>
          <a:xfrm>
            <a:off x="395536" y="2503025"/>
            <a:ext cx="8748464" cy="568325"/>
            <a:chOff x="395536" y="843558"/>
            <a:chExt cx="8748464" cy="568325"/>
          </a:xfrm>
        </p:grpSpPr>
        <p:sp>
          <p:nvSpPr>
            <p:cNvPr id="1364" name="Rectangle 37"/>
            <p:cNvSpPr>
              <a:spLocks noChangeArrowheads="1"/>
            </p:cNvSpPr>
            <p:nvPr/>
          </p:nvSpPr>
          <p:spPr bwMode="auto">
            <a:xfrm>
              <a:off x="395536" y="843558"/>
              <a:ext cx="8171680" cy="56832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08000" tIns="36000" rIns="72000" bIns="36000" numCol="1" anchor="ctr" anchorCtr="0" compatLnSpc="1">
              <a:prstTxWarp prst="textNoShape">
                <a:avLst/>
              </a:prstTxWarp>
            </a:bodyPr>
            <a:lstStyle/>
            <a:p>
              <a:pPr marL="87313" lvl="0" indent="-87313">
                <a:lnSpc>
                  <a:spcPts val="1700"/>
                </a:lnSpc>
                <a:buSzPct val="140000"/>
                <a:buBlip>
                  <a:blip r:embed="rId2"/>
                </a:buBlip>
              </a:pPr>
              <a:r>
                <a:rPr lang="ru-RU" sz="1500" b="1" dirty="0">
                  <a:solidFill>
                    <a:schemeClr val="bg1"/>
                  </a:solidFill>
                  <a:latin typeface="Mediator Web" pitchFamily="34" charset="-52"/>
                  <a:cs typeface="Mediator Web" pitchFamily="34" charset="-52"/>
                </a:rPr>
                <a:t>Настаивать на участии адвоката</a:t>
              </a:r>
              <a:r>
                <a:rPr lang="ru-RU" sz="1500" b="1" dirty="0" smtClean="0">
                  <a:solidFill>
                    <a:schemeClr val="bg1"/>
                  </a:solidFill>
                  <a:latin typeface="Mediator Web" pitchFamily="34" charset="-52"/>
                  <a:cs typeface="Mediator Web" pitchFamily="34" charset="-52"/>
                </a:rPr>
                <a:t> </a:t>
              </a:r>
              <a:endParaRPr lang="ru-RU" sz="1500" b="1" dirty="0" smtClean="0">
                <a:solidFill>
                  <a:schemeClr val="bg1"/>
                </a:solidFill>
                <a:latin typeface="Mediator Web" pitchFamily="34" charset="-52"/>
                <a:ea typeface="+mj-ea"/>
                <a:cs typeface="Mediator Web" pitchFamily="34" charset="-52"/>
              </a:endParaRPr>
            </a:p>
          </p:txBody>
        </p:sp>
        <p:sp>
          <p:nvSpPr>
            <p:cNvPr id="1365" name="Rectangle 38"/>
            <p:cNvSpPr>
              <a:spLocks noChangeArrowheads="1"/>
            </p:cNvSpPr>
            <p:nvPr/>
          </p:nvSpPr>
          <p:spPr bwMode="auto">
            <a:xfrm>
              <a:off x="8875191" y="935633"/>
              <a:ext cx="268809" cy="37465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700"/>
                </a:lnSpc>
              </a:pPr>
              <a:endParaRPr lang="ru-RU" baseline="-25000"/>
            </a:p>
          </p:txBody>
        </p:sp>
        <p:sp>
          <p:nvSpPr>
            <p:cNvPr id="1366" name="Freeform 39"/>
            <p:cNvSpPr>
              <a:spLocks/>
            </p:cNvSpPr>
            <p:nvPr/>
          </p:nvSpPr>
          <p:spPr bwMode="auto">
            <a:xfrm>
              <a:off x="8567216" y="843558"/>
              <a:ext cx="307975" cy="568325"/>
            </a:xfrm>
            <a:custGeom>
              <a:avLst/>
              <a:gdLst/>
              <a:ahLst/>
              <a:cxnLst>
                <a:cxn ang="0">
                  <a:pos x="0" y="358"/>
                </a:cxn>
                <a:cxn ang="0">
                  <a:pos x="194" y="294"/>
                </a:cxn>
                <a:cxn ang="0">
                  <a:pos x="194" y="58"/>
                </a:cxn>
                <a:cxn ang="0">
                  <a:pos x="0" y="0"/>
                </a:cxn>
                <a:cxn ang="0">
                  <a:pos x="0" y="358"/>
                </a:cxn>
              </a:cxnLst>
              <a:rect l="0" t="0" r="r" b="b"/>
              <a:pathLst>
                <a:path w="194" h="358">
                  <a:moveTo>
                    <a:pt x="0" y="358"/>
                  </a:moveTo>
                  <a:lnTo>
                    <a:pt x="194" y="294"/>
                  </a:lnTo>
                  <a:lnTo>
                    <a:pt x="194" y="58"/>
                  </a:lnTo>
                  <a:lnTo>
                    <a:pt x="0" y="0"/>
                  </a:lnTo>
                  <a:lnTo>
                    <a:pt x="0" y="35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700"/>
                </a:lnSpc>
              </a:pPr>
              <a:endParaRPr lang="ru-RU" baseline="-25000"/>
            </a:p>
          </p:txBody>
        </p:sp>
      </p:grpSp>
      <p:grpSp>
        <p:nvGrpSpPr>
          <p:cNvPr id="19" name="Группа 1357"/>
          <p:cNvGrpSpPr/>
          <p:nvPr/>
        </p:nvGrpSpPr>
        <p:grpSpPr>
          <a:xfrm>
            <a:off x="395536" y="3291830"/>
            <a:ext cx="8748464" cy="568325"/>
            <a:chOff x="395536" y="843558"/>
            <a:chExt cx="8748464" cy="568325"/>
          </a:xfrm>
        </p:grpSpPr>
        <p:sp>
          <p:nvSpPr>
            <p:cNvPr id="20" name="Rectangle 37"/>
            <p:cNvSpPr>
              <a:spLocks noChangeArrowheads="1"/>
            </p:cNvSpPr>
            <p:nvPr/>
          </p:nvSpPr>
          <p:spPr bwMode="auto">
            <a:xfrm>
              <a:off x="395536" y="843558"/>
              <a:ext cx="8171680" cy="56832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08000" tIns="36000" rIns="72000" bIns="36000" numCol="1" anchor="ctr" anchorCtr="0" compatLnSpc="1">
              <a:prstTxWarp prst="textNoShape">
                <a:avLst/>
              </a:prstTxWarp>
            </a:bodyPr>
            <a:lstStyle/>
            <a:p>
              <a:pPr marL="180975" indent="-180975">
                <a:buSzPct val="140000"/>
                <a:buBlip>
                  <a:blip r:embed="rId2"/>
                </a:buBlip>
                <a:tabLst>
                  <a:tab pos="180975" algn="l"/>
                </a:tabLst>
              </a:pPr>
              <a:r>
                <a:rPr lang="ru-RU" sz="1500" b="1" dirty="0" smtClean="0">
                  <a:solidFill>
                    <a:schemeClr val="bg1"/>
                  </a:solidFill>
                  <a:latin typeface="Mediator Web" pitchFamily="34" charset="-52"/>
                  <a:ea typeface="+mj-ea"/>
                  <a:cs typeface="Mediator Web" pitchFamily="34" charset="-52"/>
                </a:rPr>
                <a:t>Баланс между лояльностью и отстаиванием прав</a:t>
              </a:r>
              <a:endParaRPr lang="ru-RU" sz="1500" b="1" dirty="0">
                <a:solidFill>
                  <a:schemeClr val="bg1"/>
                </a:solidFill>
                <a:latin typeface="Mediator Web" pitchFamily="34" charset="-52"/>
                <a:ea typeface="+mj-ea"/>
                <a:cs typeface="Mediator Web" pitchFamily="34" charset="-52"/>
              </a:endParaRPr>
            </a:p>
          </p:txBody>
        </p:sp>
        <p:sp>
          <p:nvSpPr>
            <p:cNvPr id="21" name="Rectangle 38"/>
            <p:cNvSpPr>
              <a:spLocks noChangeArrowheads="1"/>
            </p:cNvSpPr>
            <p:nvPr/>
          </p:nvSpPr>
          <p:spPr bwMode="auto">
            <a:xfrm>
              <a:off x="8875191" y="935633"/>
              <a:ext cx="268809" cy="37465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567216" y="843558"/>
              <a:ext cx="307975" cy="568325"/>
            </a:xfrm>
            <a:custGeom>
              <a:avLst/>
              <a:gdLst/>
              <a:ahLst/>
              <a:cxnLst>
                <a:cxn ang="0">
                  <a:pos x="0" y="358"/>
                </a:cxn>
                <a:cxn ang="0">
                  <a:pos x="194" y="294"/>
                </a:cxn>
                <a:cxn ang="0">
                  <a:pos x="194" y="58"/>
                </a:cxn>
                <a:cxn ang="0">
                  <a:pos x="0" y="0"/>
                </a:cxn>
                <a:cxn ang="0">
                  <a:pos x="0" y="358"/>
                </a:cxn>
              </a:cxnLst>
              <a:rect l="0" t="0" r="r" b="b"/>
              <a:pathLst>
                <a:path w="194" h="358">
                  <a:moveTo>
                    <a:pt x="0" y="358"/>
                  </a:moveTo>
                  <a:lnTo>
                    <a:pt x="194" y="294"/>
                  </a:lnTo>
                  <a:lnTo>
                    <a:pt x="194" y="58"/>
                  </a:lnTo>
                  <a:lnTo>
                    <a:pt x="0" y="0"/>
                  </a:lnTo>
                  <a:lnTo>
                    <a:pt x="0" y="35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</p:grpSp>
    </p:spTree>
    <p:extLst>
      <p:ext uri="{BB962C8B-B14F-4D97-AF65-F5344CB8AC3E}">
        <p14:creationId xmlns:p14="http://schemas.microsoft.com/office/powerpoint/2010/main" val="36720527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3_Work\03_Графический диз_Презентации\17_Солдаткин Дмитрий (SZP)\Презентация май 2018\moscow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235" t="5028" r="1668" b="27739"/>
          <a:stretch>
            <a:fillRect/>
          </a:stretch>
        </p:blipFill>
        <p:spPr bwMode="auto">
          <a:xfrm>
            <a:off x="2873498" y="1192456"/>
            <a:ext cx="6212000" cy="2897400"/>
          </a:xfrm>
          <a:prstGeom prst="rect">
            <a:avLst/>
          </a:prstGeom>
          <a:noFill/>
        </p:spPr>
      </p:pic>
      <p:sp>
        <p:nvSpPr>
          <p:cNvPr id="1332" name="Номер слайда 13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4FB2-32E3-4F70-9423-5B7C25014FE9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Контакты </a:t>
            </a:r>
            <a:endParaRPr lang="ru-RU" dirty="0"/>
          </a:p>
        </p:txBody>
      </p:sp>
      <p:pic>
        <p:nvPicPr>
          <p:cNvPr id="11265" name="Picture 1" descr="F:\03_Work\03_Графический диз_Презентации\17_Солдаткин Дмитрий (SZP)\Презентация май 2018\4_2.jpg"/>
          <p:cNvPicPr>
            <a:picLocks noChangeAspect="1" noChangeArrowheads="1"/>
          </p:cNvPicPr>
          <p:nvPr/>
        </p:nvPicPr>
        <p:blipFill>
          <a:blip r:embed="rId3" cstate="print"/>
          <a:srcRect l="775" t="1844" r="3007"/>
          <a:stretch>
            <a:fillRect/>
          </a:stretch>
        </p:blipFill>
        <p:spPr bwMode="auto">
          <a:xfrm>
            <a:off x="469174" y="1118572"/>
            <a:ext cx="2430458" cy="309713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189768" y="1123498"/>
            <a:ext cx="2888932" cy="3245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700"/>
              </a:lnSpc>
              <a:buSzPct val="140000"/>
            </a:pPr>
            <a:r>
              <a:rPr lang="ru-RU" b="1" dirty="0" smtClean="0">
                <a:solidFill>
                  <a:schemeClr val="accent5"/>
                </a:solidFill>
                <a:latin typeface="Mediator Web" pitchFamily="34" charset="-52"/>
                <a:cs typeface="Mediator Web" pitchFamily="34" charset="-52"/>
              </a:rPr>
              <a:t>ДМИТРИЙ СОЛДАТКИН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18669" y="1848036"/>
            <a:ext cx="1670650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700"/>
              </a:lnSpc>
              <a:buSzPct val="140000"/>
            </a:pPr>
            <a:r>
              <a:rPr lang="ru-RU" sz="1300" b="1" dirty="0" smtClean="0">
                <a:solidFill>
                  <a:schemeClr val="accent5"/>
                </a:solidFill>
                <a:latin typeface="Mediator Web" pitchFamily="34" charset="-52"/>
                <a:cs typeface="Mediator Web" pitchFamily="34" charset="-52"/>
              </a:rPr>
              <a:t>+7 (926) 381-70-21</a:t>
            </a:r>
          </a:p>
        </p:txBody>
      </p:sp>
      <p:sp>
        <p:nvSpPr>
          <p:cNvPr id="11" name="Freeform 1327"/>
          <p:cNvSpPr>
            <a:spLocks noEditPoints="1"/>
          </p:cNvSpPr>
          <p:nvPr/>
        </p:nvSpPr>
        <p:spPr bwMode="auto">
          <a:xfrm>
            <a:off x="3295527" y="1891429"/>
            <a:ext cx="196354" cy="196354"/>
          </a:xfrm>
          <a:custGeom>
            <a:avLst/>
            <a:gdLst/>
            <a:ahLst/>
            <a:cxnLst>
              <a:cxn ang="0">
                <a:pos x="32" y="238"/>
              </a:cxn>
              <a:cxn ang="0">
                <a:pos x="24" y="238"/>
              </a:cxn>
              <a:cxn ang="0">
                <a:pos x="16" y="234"/>
              </a:cxn>
              <a:cxn ang="0">
                <a:pos x="8" y="222"/>
              </a:cxn>
              <a:cxn ang="0">
                <a:pos x="0" y="196"/>
              </a:cxn>
              <a:cxn ang="0">
                <a:pos x="0" y="170"/>
              </a:cxn>
              <a:cxn ang="0">
                <a:pos x="8" y="140"/>
              </a:cxn>
              <a:cxn ang="0">
                <a:pos x="14" y="126"/>
              </a:cxn>
              <a:cxn ang="0">
                <a:pos x="34" y="94"/>
              </a:cxn>
              <a:cxn ang="0">
                <a:pos x="62" y="62"/>
              </a:cxn>
              <a:cxn ang="0">
                <a:pos x="92" y="36"/>
              </a:cxn>
              <a:cxn ang="0">
                <a:pos x="124" y="16"/>
              </a:cxn>
              <a:cxn ang="0">
                <a:pos x="140" y="10"/>
              </a:cxn>
              <a:cxn ang="0">
                <a:pos x="168" y="2"/>
              </a:cxn>
              <a:cxn ang="0">
                <a:pos x="196" y="2"/>
              </a:cxn>
              <a:cxn ang="0">
                <a:pos x="220" y="10"/>
              </a:cxn>
              <a:cxn ang="0">
                <a:pos x="232" y="18"/>
              </a:cxn>
              <a:cxn ang="0">
                <a:pos x="236" y="24"/>
              </a:cxn>
              <a:cxn ang="0">
                <a:pos x="236" y="32"/>
              </a:cxn>
              <a:cxn ang="0">
                <a:pos x="228" y="50"/>
              </a:cxn>
              <a:cxn ang="0">
                <a:pos x="198" y="80"/>
              </a:cxn>
              <a:cxn ang="0">
                <a:pos x="178" y="92"/>
              </a:cxn>
              <a:cxn ang="0">
                <a:pos x="164" y="90"/>
              </a:cxn>
              <a:cxn ang="0">
                <a:pos x="144" y="76"/>
              </a:cxn>
              <a:cxn ang="0">
                <a:pos x="102" y="104"/>
              </a:cxn>
              <a:cxn ang="0">
                <a:pos x="74" y="146"/>
              </a:cxn>
              <a:cxn ang="0">
                <a:pos x="88" y="166"/>
              </a:cxn>
              <a:cxn ang="0">
                <a:pos x="90" y="178"/>
              </a:cxn>
              <a:cxn ang="0">
                <a:pos x="80" y="198"/>
              </a:cxn>
              <a:cxn ang="0">
                <a:pos x="50" y="228"/>
              </a:cxn>
              <a:cxn ang="0">
                <a:pos x="32" y="238"/>
              </a:cxn>
              <a:cxn ang="0">
                <a:pos x="26" y="224"/>
              </a:cxn>
              <a:cxn ang="0">
                <a:pos x="42" y="216"/>
              </a:cxn>
              <a:cxn ang="0">
                <a:pos x="68" y="190"/>
              </a:cxn>
              <a:cxn ang="0">
                <a:pos x="62" y="154"/>
              </a:cxn>
              <a:cxn ang="0">
                <a:pos x="60" y="148"/>
              </a:cxn>
              <a:cxn ang="0">
                <a:pos x="62" y="142"/>
              </a:cxn>
              <a:cxn ang="0">
                <a:pos x="76" y="116"/>
              </a:cxn>
              <a:cxn ang="0">
                <a:pos x="94" y="94"/>
              </a:cxn>
              <a:cxn ang="0">
                <a:pos x="114" y="76"/>
              </a:cxn>
              <a:cxn ang="0">
                <a:pos x="140" y="62"/>
              </a:cxn>
              <a:cxn ang="0">
                <a:pos x="146" y="62"/>
              </a:cxn>
              <a:cxn ang="0">
                <a:pos x="172" y="78"/>
              </a:cxn>
              <a:cxn ang="0">
                <a:pos x="190" y="68"/>
              </a:cxn>
              <a:cxn ang="0">
                <a:pos x="216" y="42"/>
              </a:cxn>
              <a:cxn ang="0">
                <a:pos x="224" y="28"/>
              </a:cxn>
              <a:cxn ang="0">
                <a:pos x="204" y="18"/>
              </a:cxn>
              <a:cxn ang="0">
                <a:pos x="180" y="14"/>
              </a:cxn>
              <a:cxn ang="0">
                <a:pos x="156" y="18"/>
              </a:cxn>
              <a:cxn ang="0">
                <a:pos x="130" y="28"/>
              </a:cxn>
              <a:cxn ang="0">
                <a:pos x="114" y="36"/>
              </a:cxn>
              <a:cxn ang="0">
                <a:pos x="84" y="60"/>
              </a:cxn>
              <a:cxn ang="0">
                <a:pos x="58" y="86"/>
              </a:cxn>
              <a:cxn ang="0">
                <a:pos x="36" y="116"/>
              </a:cxn>
              <a:cxn ang="0">
                <a:pos x="28" y="132"/>
              </a:cxn>
              <a:cxn ang="0">
                <a:pos x="18" y="158"/>
              </a:cxn>
              <a:cxn ang="0">
                <a:pos x="14" y="182"/>
              </a:cxn>
              <a:cxn ang="0">
                <a:pos x="16" y="204"/>
              </a:cxn>
              <a:cxn ang="0">
                <a:pos x="26" y="224"/>
              </a:cxn>
            </a:cxnLst>
            <a:rect l="0" t="0" r="r" b="b"/>
            <a:pathLst>
              <a:path w="238" h="238">
                <a:moveTo>
                  <a:pt x="32" y="238"/>
                </a:moveTo>
                <a:lnTo>
                  <a:pt x="32" y="238"/>
                </a:lnTo>
                <a:lnTo>
                  <a:pt x="28" y="238"/>
                </a:lnTo>
                <a:lnTo>
                  <a:pt x="24" y="238"/>
                </a:lnTo>
                <a:lnTo>
                  <a:pt x="20" y="236"/>
                </a:lnTo>
                <a:lnTo>
                  <a:pt x="16" y="234"/>
                </a:lnTo>
                <a:lnTo>
                  <a:pt x="16" y="234"/>
                </a:lnTo>
                <a:lnTo>
                  <a:pt x="8" y="222"/>
                </a:lnTo>
                <a:lnTo>
                  <a:pt x="4" y="210"/>
                </a:lnTo>
                <a:lnTo>
                  <a:pt x="0" y="196"/>
                </a:lnTo>
                <a:lnTo>
                  <a:pt x="0" y="184"/>
                </a:lnTo>
                <a:lnTo>
                  <a:pt x="0" y="170"/>
                </a:lnTo>
                <a:lnTo>
                  <a:pt x="4" y="154"/>
                </a:lnTo>
                <a:lnTo>
                  <a:pt x="8" y="140"/>
                </a:lnTo>
                <a:lnTo>
                  <a:pt x="14" y="126"/>
                </a:lnTo>
                <a:lnTo>
                  <a:pt x="14" y="126"/>
                </a:lnTo>
                <a:lnTo>
                  <a:pt x="24" y="110"/>
                </a:lnTo>
                <a:lnTo>
                  <a:pt x="34" y="94"/>
                </a:lnTo>
                <a:lnTo>
                  <a:pt x="48" y="78"/>
                </a:lnTo>
                <a:lnTo>
                  <a:pt x="62" y="62"/>
                </a:lnTo>
                <a:lnTo>
                  <a:pt x="76" y="48"/>
                </a:lnTo>
                <a:lnTo>
                  <a:pt x="92" y="36"/>
                </a:lnTo>
                <a:lnTo>
                  <a:pt x="108" y="26"/>
                </a:lnTo>
                <a:lnTo>
                  <a:pt x="124" y="16"/>
                </a:lnTo>
                <a:lnTo>
                  <a:pt x="124" y="16"/>
                </a:lnTo>
                <a:lnTo>
                  <a:pt x="140" y="10"/>
                </a:lnTo>
                <a:lnTo>
                  <a:pt x="154" y="6"/>
                </a:lnTo>
                <a:lnTo>
                  <a:pt x="168" y="2"/>
                </a:lnTo>
                <a:lnTo>
                  <a:pt x="182" y="0"/>
                </a:lnTo>
                <a:lnTo>
                  <a:pt x="196" y="2"/>
                </a:lnTo>
                <a:lnTo>
                  <a:pt x="208" y="4"/>
                </a:lnTo>
                <a:lnTo>
                  <a:pt x="220" y="10"/>
                </a:lnTo>
                <a:lnTo>
                  <a:pt x="232" y="18"/>
                </a:lnTo>
                <a:lnTo>
                  <a:pt x="232" y="18"/>
                </a:lnTo>
                <a:lnTo>
                  <a:pt x="236" y="20"/>
                </a:lnTo>
                <a:lnTo>
                  <a:pt x="236" y="24"/>
                </a:lnTo>
                <a:lnTo>
                  <a:pt x="238" y="28"/>
                </a:lnTo>
                <a:lnTo>
                  <a:pt x="236" y="32"/>
                </a:lnTo>
                <a:lnTo>
                  <a:pt x="236" y="32"/>
                </a:lnTo>
                <a:lnTo>
                  <a:pt x="228" y="50"/>
                </a:lnTo>
                <a:lnTo>
                  <a:pt x="214" y="66"/>
                </a:lnTo>
                <a:lnTo>
                  <a:pt x="198" y="80"/>
                </a:lnTo>
                <a:lnTo>
                  <a:pt x="178" y="92"/>
                </a:lnTo>
                <a:lnTo>
                  <a:pt x="178" y="92"/>
                </a:lnTo>
                <a:lnTo>
                  <a:pt x="170" y="92"/>
                </a:lnTo>
                <a:lnTo>
                  <a:pt x="164" y="90"/>
                </a:lnTo>
                <a:lnTo>
                  <a:pt x="144" y="76"/>
                </a:lnTo>
                <a:lnTo>
                  <a:pt x="144" y="76"/>
                </a:lnTo>
                <a:lnTo>
                  <a:pt x="122" y="88"/>
                </a:lnTo>
                <a:lnTo>
                  <a:pt x="102" y="104"/>
                </a:lnTo>
                <a:lnTo>
                  <a:pt x="86" y="124"/>
                </a:lnTo>
                <a:lnTo>
                  <a:pt x="74" y="146"/>
                </a:lnTo>
                <a:lnTo>
                  <a:pt x="88" y="166"/>
                </a:lnTo>
                <a:lnTo>
                  <a:pt x="88" y="166"/>
                </a:lnTo>
                <a:lnTo>
                  <a:pt x="92" y="172"/>
                </a:lnTo>
                <a:lnTo>
                  <a:pt x="90" y="178"/>
                </a:lnTo>
                <a:lnTo>
                  <a:pt x="90" y="178"/>
                </a:lnTo>
                <a:lnTo>
                  <a:pt x="80" y="198"/>
                </a:lnTo>
                <a:lnTo>
                  <a:pt x="66" y="214"/>
                </a:lnTo>
                <a:lnTo>
                  <a:pt x="50" y="228"/>
                </a:lnTo>
                <a:lnTo>
                  <a:pt x="40" y="234"/>
                </a:lnTo>
                <a:lnTo>
                  <a:pt x="32" y="238"/>
                </a:lnTo>
                <a:lnTo>
                  <a:pt x="32" y="238"/>
                </a:lnTo>
                <a:close/>
                <a:moveTo>
                  <a:pt x="26" y="224"/>
                </a:moveTo>
                <a:lnTo>
                  <a:pt x="26" y="224"/>
                </a:lnTo>
                <a:lnTo>
                  <a:pt x="42" y="216"/>
                </a:lnTo>
                <a:lnTo>
                  <a:pt x="56" y="206"/>
                </a:lnTo>
                <a:lnTo>
                  <a:pt x="68" y="190"/>
                </a:lnTo>
                <a:lnTo>
                  <a:pt x="78" y="174"/>
                </a:lnTo>
                <a:lnTo>
                  <a:pt x="62" y="154"/>
                </a:lnTo>
                <a:lnTo>
                  <a:pt x="62" y="154"/>
                </a:lnTo>
                <a:lnTo>
                  <a:pt x="60" y="148"/>
                </a:lnTo>
                <a:lnTo>
                  <a:pt x="62" y="142"/>
                </a:lnTo>
                <a:lnTo>
                  <a:pt x="62" y="142"/>
                </a:lnTo>
                <a:lnTo>
                  <a:pt x="68" y="128"/>
                </a:lnTo>
                <a:lnTo>
                  <a:pt x="76" y="116"/>
                </a:lnTo>
                <a:lnTo>
                  <a:pt x="84" y="104"/>
                </a:lnTo>
                <a:lnTo>
                  <a:pt x="94" y="94"/>
                </a:lnTo>
                <a:lnTo>
                  <a:pt x="104" y="86"/>
                </a:lnTo>
                <a:lnTo>
                  <a:pt x="114" y="76"/>
                </a:lnTo>
                <a:lnTo>
                  <a:pt x="126" y="70"/>
                </a:lnTo>
                <a:lnTo>
                  <a:pt x="140" y="62"/>
                </a:lnTo>
                <a:lnTo>
                  <a:pt x="140" y="62"/>
                </a:lnTo>
                <a:lnTo>
                  <a:pt x="146" y="62"/>
                </a:lnTo>
                <a:lnTo>
                  <a:pt x="152" y="64"/>
                </a:lnTo>
                <a:lnTo>
                  <a:pt x="172" y="78"/>
                </a:lnTo>
                <a:lnTo>
                  <a:pt x="172" y="78"/>
                </a:lnTo>
                <a:lnTo>
                  <a:pt x="190" y="68"/>
                </a:lnTo>
                <a:lnTo>
                  <a:pt x="204" y="56"/>
                </a:lnTo>
                <a:lnTo>
                  <a:pt x="216" y="42"/>
                </a:lnTo>
                <a:lnTo>
                  <a:pt x="224" y="28"/>
                </a:lnTo>
                <a:lnTo>
                  <a:pt x="224" y="28"/>
                </a:lnTo>
                <a:lnTo>
                  <a:pt x="214" y="22"/>
                </a:lnTo>
                <a:lnTo>
                  <a:pt x="204" y="18"/>
                </a:lnTo>
                <a:lnTo>
                  <a:pt x="192" y="16"/>
                </a:lnTo>
                <a:lnTo>
                  <a:pt x="180" y="14"/>
                </a:lnTo>
                <a:lnTo>
                  <a:pt x="168" y="16"/>
                </a:lnTo>
                <a:lnTo>
                  <a:pt x="156" y="18"/>
                </a:lnTo>
                <a:lnTo>
                  <a:pt x="144" y="22"/>
                </a:lnTo>
                <a:lnTo>
                  <a:pt x="130" y="28"/>
                </a:lnTo>
                <a:lnTo>
                  <a:pt x="130" y="28"/>
                </a:lnTo>
                <a:lnTo>
                  <a:pt x="114" y="36"/>
                </a:lnTo>
                <a:lnTo>
                  <a:pt x="100" y="48"/>
                </a:lnTo>
                <a:lnTo>
                  <a:pt x="84" y="60"/>
                </a:lnTo>
                <a:lnTo>
                  <a:pt x="70" y="72"/>
                </a:lnTo>
                <a:lnTo>
                  <a:pt x="58" y="86"/>
                </a:lnTo>
                <a:lnTo>
                  <a:pt x="46" y="100"/>
                </a:lnTo>
                <a:lnTo>
                  <a:pt x="36" y="116"/>
                </a:lnTo>
                <a:lnTo>
                  <a:pt x="28" y="132"/>
                </a:lnTo>
                <a:lnTo>
                  <a:pt x="28" y="132"/>
                </a:lnTo>
                <a:lnTo>
                  <a:pt x="22" y="144"/>
                </a:lnTo>
                <a:lnTo>
                  <a:pt x="18" y="158"/>
                </a:lnTo>
                <a:lnTo>
                  <a:pt x="14" y="170"/>
                </a:lnTo>
                <a:lnTo>
                  <a:pt x="14" y="182"/>
                </a:lnTo>
                <a:lnTo>
                  <a:pt x="14" y="194"/>
                </a:lnTo>
                <a:lnTo>
                  <a:pt x="16" y="204"/>
                </a:lnTo>
                <a:lnTo>
                  <a:pt x="20" y="214"/>
                </a:lnTo>
                <a:lnTo>
                  <a:pt x="26" y="224"/>
                </a:lnTo>
                <a:lnTo>
                  <a:pt x="26" y="224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baseline="-25000"/>
          </a:p>
        </p:txBody>
      </p:sp>
      <p:sp>
        <p:nvSpPr>
          <p:cNvPr id="12" name="Freeform 1328"/>
          <p:cNvSpPr>
            <a:spLocks noEditPoints="1"/>
          </p:cNvSpPr>
          <p:nvPr/>
        </p:nvSpPr>
        <p:spPr bwMode="auto">
          <a:xfrm>
            <a:off x="3273404" y="2226385"/>
            <a:ext cx="213547" cy="159024"/>
          </a:xfrm>
          <a:custGeom>
            <a:avLst/>
            <a:gdLst/>
            <a:ahLst/>
            <a:cxnLst>
              <a:cxn ang="0">
                <a:pos x="234" y="0"/>
              </a:cxn>
              <a:cxn ang="0">
                <a:pos x="244" y="2"/>
              </a:cxn>
              <a:cxn ang="0">
                <a:pos x="260" y="10"/>
              </a:cxn>
              <a:cxn ang="0">
                <a:pos x="274" y="22"/>
              </a:cxn>
              <a:cxn ang="0">
                <a:pos x="280" y="40"/>
              </a:cxn>
              <a:cxn ang="0">
                <a:pos x="282" y="162"/>
              </a:cxn>
              <a:cxn ang="0">
                <a:pos x="280" y="172"/>
              </a:cxn>
              <a:cxn ang="0">
                <a:pos x="274" y="188"/>
              </a:cxn>
              <a:cxn ang="0">
                <a:pos x="260" y="202"/>
              </a:cxn>
              <a:cxn ang="0">
                <a:pos x="244" y="208"/>
              </a:cxn>
              <a:cxn ang="0">
                <a:pos x="48" y="210"/>
              </a:cxn>
              <a:cxn ang="0">
                <a:pos x="38" y="208"/>
              </a:cxn>
              <a:cxn ang="0">
                <a:pos x="22" y="202"/>
              </a:cxn>
              <a:cxn ang="0">
                <a:pos x="8" y="188"/>
              </a:cxn>
              <a:cxn ang="0">
                <a:pos x="0" y="172"/>
              </a:cxn>
              <a:cxn ang="0">
                <a:pos x="0" y="48"/>
              </a:cxn>
              <a:cxn ang="0">
                <a:pos x="0" y="40"/>
              </a:cxn>
              <a:cxn ang="0">
                <a:pos x="8" y="22"/>
              </a:cxn>
              <a:cxn ang="0">
                <a:pos x="22" y="10"/>
              </a:cxn>
              <a:cxn ang="0">
                <a:pos x="38" y="2"/>
              </a:cxn>
              <a:cxn ang="0">
                <a:pos x="48" y="0"/>
              </a:cxn>
              <a:cxn ang="0">
                <a:pos x="96" y="104"/>
              </a:cxn>
              <a:cxn ang="0">
                <a:pos x="20" y="30"/>
              </a:cxn>
              <a:cxn ang="0">
                <a:pos x="14" y="48"/>
              </a:cxn>
              <a:cxn ang="0">
                <a:pos x="14" y="162"/>
              </a:cxn>
              <a:cxn ang="0">
                <a:pos x="20" y="180"/>
              </a:cxn>
              <a:cxn ang="0">
                <a:pos x="110" y="118"/>
              </a:cxn>
              <a:cxn ang="0">
                <a:pos x="30" y="190"/>
              </a:cxn>
              <a:cxn ang="0">
                <a:pos x="38" y="194"/>
              </a:cxn>
              <a:cxn ang="0">
                <a:pos x="234" y="196"/>
              </a:cxn>
              <a:cxn ang="0">
                <a:pos x="242" y="194"/>
              </a:cxn>
              <a:cxn ang="0">
                <a:pos x="176" y="114"/>
              </a:cxn>
              <a:cxn ang="0">
                <a:pos x="172" y="118"/>
              </a:cxn>
              <a:cxn ang="0">
                <a:pos x="158" y="128"/>
              </a:cxn>
              <a:cxn ang="0">
                <a:pos x="140" y="132"/>
              </a:cxn>
              <a:cxn ang="0">
                <a:pos x="124" y="128"/>
              </a:cxn>
              <a:cxn ang="0">
                <a:pos x="110" y="118"/>
              </a:cxn>
              <a:cxn ang="0">
                <a:pos x="234" y="16"/>
              </a:cxn>
              <a:cxn ang="0">
                <a:pos x="48" y="16"/>
              </a:cxn>
              <a:cxn ang="0">
                <a:pos x="32" y="20"/>
              </a:cxn>
              <a:cxn ang="0">
                <a:pos x="120" y="108"/>
              </a:cxn>
              <a:cxn ang="0">
                <a:pos x="130" y="116"/>
              </a:cxn>
              <a:cxn ang="0">
                <a:pos x="152" y="116"/>
              </a:cxn>
              <a:cxn ang="0">
                <a:pos x="162" y="108"/>
              </a:cxn>
              <a:cxn ang="0">
                <a:pos x="250" y="20"/>
              </a:cxn>
              <a:cxn ang="0">
                <a:pos x="234" y="16"/>
              </a:cxn>
              <a:cxn ang="0">
                <a:pos x="260" y="30"/>
              </a:cxn>
              <a:cxn ang="0">
                <a:pos x="262" y="180"/>
              </a:cxn>
              <a:cxn ang="0">
                <a:pos x="266" y="172"/>
              </a:cxn>
              <a:cxn ang="0">
                <a:pos x="268" y="48"/>
              </a:cxn>
              <a:cxn ang="0">
                <a:pos x="266" y="38"/>
              </a:cxn>
              <a:cxn ang="0">
                <a:pos x="260" y="30"/>
              </a:cxn>
            </a:cxnLst>
            <a:rect l="0" t="0" r="r" b="b"/>
            <a:pathLst>
              <a:path w="282" h="210">
                <a:moveTo>
                  <a:pt x="48" y="0"/>
                </a:moveTo>
                <a:lnTo>
                  <a:pt x="234" y="0"/>
                </a:lnTo>
                <a:lnTo>
                  <a:pt x="234" y="0"/>
                </a:lnTo>
                <a:lnTo>
                  <a:pt x="244" y="2"/>
                </a:lnTo>
                <a:lnTo>
                  <a:pt x="252" y="4"/>
                </a:lnTo>
                <a:lnTo>
                  <a:pt x="260" y="10"/>
                </a:lnTo>
                <a:lnTo>
                  <a:pt x="268" y="14"/>
                </a:lnTo>
                <a:lnTo>
                  <a:pt x="274" y="22"/>
                </a:lnTo>
                <a:lnTo>
                  <a:pt x="278" y="30"/>
                </a:lnTo>
                <a:lnTo>
                  <a:pt x="280" y="40"/>
                </a:lnTo>
                <a:lnTo>
                  <a:pt x="282" y="48"/>
                </a:lnTo>
                <a:lnTo>
                  <a:pt x="282" y="162"/>
                </a:lnTo>
                <a:lnTo>
                  <a:pt x="282" y="162"/>
                </a:lnTo>
                <a:lnTo>
                  <a:pt x="280" y="172"/>
                </a:lnTo>
                <a:lnTo>
                  <a:pt x="278" y="180"/>
                </a:lnTo>
                <a:lnTo>
                  <a:pt x="274" y="188"/>
                </a:lnTo>
                <a:lnTo>
                  <a:pt x="268" y="196"/>
                </a:lnTo>
                <a:lnTo>
                  <a:pt x="260" y="202"/>
                </a:lnTo>
                <a:lnTo>
                  <a:pt x="252" y="206"/>
                </a:lnTo>
                <a:lnTo>
                  <a:pt x="244" y="208"/>
                </a:lnTo>
                <a:lnTo>
                  <a:pt x="234" y="210"/>
                </a:lnTo>
                <a:lnTo>
                  <a:pt x="48" y="210"/>
                </a:lnTo>
                <a:lnTo>
                  <a:pt x="48" y="210"/>
                </a:lnTo>
                <a:lnTo>
                  <a:pt x="38" y="208"/>
                </a:lnTo>
                <a:lnTo>
                  <a:pt x="30" y="206"/>
                </a:lnTo>
                <a:lnTo>
                  <a:pt x="22" y="202"/>
                </a:lnTo>
                <a:lnTo>
                  <a:pt x="14" y="196"/>
                </a:lnTo>
                <a:lnTo>
                  <a:pt x="8" y="188"/>
                </a:lnTo>
                <a:lnTo>
                  <a:pt x="4" y="180"/>
                </a:lnTo>
                <a:lnTo>
                  <a:pt x="0" y="172"/>
                </a:lnTo>
                <a:lnTo>
                  <a:pt x="0" y="162"/>
                </a:lnTo>
                <a:lnTo>
                  <a:pt x="0" y="48"/>
                </a:lnTo>
                <a:lnTo>
                  <a:pt x="0" y="48"/>
                </a:lnTo>
                <a:lnTo>
                  <a:pt x="0" y="40"/>
                </a:lnTo>
                <a:lnTo>
                  <a:pt x="4" y="30"/>
                </a:lnTo>
                <a:lnTo>
                  <a:pt x="8" y="22"/>
                </a:lnTo>
                <a:lnTo>
                  <a:pt x="14" y="14"/>
                </a:lnTo>
                <a:lnTo>
                  <a:pt x="22" y="10"/>
                </a:lnTo>
                <a:lnTo>
                  <a:pt x="30" y="4"/>
                </a:lnTo>
                <a:lnTo>
                  <a:pt x="38" y="2"/>
                </a:lnTo>
                <a:lnTo>
                  <a:pt x="48" y="0"/>
                </a:lnTo>
                <a:lnTo>
                  <a:pt x="48" y="0"/>
                </a:lnTo>
                <a:close/>
                <a:moveTo>
                  <a:pt x="20" y="180"/>
                </a:moveTo>
                <a:lnTo>
                  <a:pt x="96" y="104"/>
                </a:lnTo>
                <a:lnTo>
                  <a:pt x="20" y="30"/>
                </a:lnTo>
                <a:lnTo>
                  <a:pt x="20" y="30"/>
                </a:lnTo>
                <a:lnTo>
                  <a:pt x="16" y="38"/>
                </a:lnTo>
                <a:lnTo>
                  <a:pt x="14" y="48"/>
                </a:lnTo>
                <a:lnTo>
                  <a:pt x="14" y="162"/>
                </a:lnTo>
                <a:lnTo>
                  <a:pt x="14" y="162"/>
                </a:lnTo>
                <a:lnTo>
                  <a:pt x="16" y="172"/>
                </a:lnTo>
                <a:lnTo>
                  <a:pt x="20" y="180"/>
                </a:lnTo>
                <a:lnTo>
                  <a:pt x="20" y="180"/>
                </a:lnTo>
                <a:close/>
                <a:moveTo>
                  <a:pt x="110" y="118"/>
                </a:moveTo>
                <a:lnTo>
                  <a:pt x="106" y="114"/>
                </a:lnTo>
                <a:lnTo>
                  <a:pt x="30" y="190"/>
                </a:lnTo>
                <a:lnTo>
                  <a:pt x="30" y="190"/>
                </a:lnTo>
                <a:lnTo>
                  <a:pt x="38" y="194"/>
                </a:lnTo>
                <a:lnTo>
                  <a:pt x="48" y="196"/>
                </a:lnTo>
                <a:lnTo>
                  <a:pt x="234" y="196"/>
                </a:lnTo>
                <a:lnTo>
                  <a:pt x="234" y="196"/>
                </a:lnTo>
                <a:lnTo>
                  <a:pt x="242" y="194"/>
                </a:lnTo>
                <a:lnTo>
                  <a:pt x="252" y="190"/>
                </a:lnTo>
                <a:lnTo>
                  <a:pt x="176" y="114"/>
                </a:lnTo>
                <a:lnTo>
                  <a:pt x="172" y="118"/>
                </a:lnTo>
                <a:lnTo>
                  <a:pt x="172" y="118"/>
                </a:lnTo>
                <a:lnTo>
                  <a:pt x="164" y="124"/>
                </a:lnTo>
                <a:lnTo>
                  <a:pt x="158" y="128"/>
                </a:lnTo>
                <a:lnTo>
                  <a:pt x="150" y="130"/>
                </a:lnTo>
                <a:lnTo>
                  <a:pt x="140" y="132"/>
                </a:lnTo>
                <a:lnTo>
                  <a:pt x="132" y="130"/>
                </a:lnTo>
                <a:lnTo>
                  <a:pt x="124" y="128"/>
                </a:lnTo>
                <a:lnTo>
                  <a:pt x="116" y="124"/>
                </a:lnTo>
                <a:lnTo>
                  <a:pt x="110" y="118"/>
                </a:lnTo>
                <a:lnTo>
                  <a:pt x="110" y="118"/>
                </a:lnTo>
                <a:close/>
                <a:moveTo>
                  <a:pt x="234" y="16"/>
                </a:moveTo>
                <a:lnTo>
                  <a:pt x="48" y="16"/>
                </a:lnTo>
                <a:lnTo>
                  <a:pt x="48" y="16"/>
                </a:lnTo>
                <a:lnTo>
                  <a:pt x="40" y="16"/>
                </a:lnTo>
                <a:lnTo>
                  <a:pt x="32" y="20"/>
                </a:lnTo>
                <a:lnTo>
                  <a:pt x="120" y="108"/>
                </a:lnTo>
                <a:lnTo>
                  <a:pt x="120" y="108"/>
                </a:lnTo>
                <a:lnTo>
                  <a:pt x="124" y="112"/>
                </a:lnTo>
                <a:lnTo>
                  <a:pt x="130" y="116"/>
                </a:lnTo>
                <a:lnTo>
                  <a:pt x="140" y="118"/>
                </a:lnTo>
                <a:lnTo>
                  <a:pt x="152" y="116"/>
                </a:lnTo>
                <a:lnTo>
                  <a:pt x="158" y="112"/>
                </a:lnTo>
                <a:lnTo>
                  <a:pt x="162" y="108"/>
                </a:lnTo>
                <a:lnTo>
                  <a:pt x="250" y="20"/>
                </a:lnTo>
                <a:lnTo>
                  <a:pt x="250" y="20"/>
                </a:lnTo>
                <a:lnTo>
                  <a:pt x="242" y="16"/>
                </a:lnTo>
                <a:lnTo>
                  <a:pt x="234" y="16"/>
                </a:lnTo>
                <a:lnTo>
                  <a:pt x="234" y="16"/>
                </a:lnTo>
                <a:close/>
                <a:moveTo>
                  <a:pt x="260" y="30"/>
                </a:moveTo>
                <a:lnTo>
                  <a:pt x="186" y="104"/>
                </a:lnTo>
                <a:lnTo>
                  <a:pt x="262" y="180"/>
                </a:lnTo>
                <a:lnTo>
                  <a:pt x="262" y="180"/>
                </a:lnTo>
                <a:lnTo>
                  <a:pt x="266" y="172"/>
                </a:lnTo>
                <a:lnTo>
                  <a:pt x="268" y="162"/>
                </a:lnTo>
                <a:lnTo>
                  <a:pt x="268" y="48"/>
                </a:lnTo>
                <a:lnTo>
                  <a:pt x="268" y="48"/>
                </a:lnTo>
                <a:lnTo>
                  <a:pt x="266" y="38"/>
                </a:lnTo>
                <a:lnTo>
                  <a:pt x="260" y="30"/>
                </a:lnTo>
                <a:lnTo>
                  <a:pt x="260" y="3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baseline="-25000"/>
          </a:p>
        </p:txBody>
      </p:sp>
      <p:sp>
        <p:nvSpPr>
          <p:cNvPr id="13" name="Прямоугольник 12"/>
          <p:cNvSpPr/>
          <p:nvPr/>
        </p:nvSpPr>
        <p:spPr>
          <a:xfrm>
            <a:off x="3547704" y="2155886"/>
            <a:ext cx="1313180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700"/>
              </a:lnSpc>
              <a:buSzPct val="140000"/>
            </a:pPr>
            <a:r>
              <a:rPr lang="en-US" sz="1300" b="1" dirty="0" smtClean="0">
                <a:solidFill>
                  <a:schemeClr val="accent5"/>
                </a:solidFill>
                <a:latin typeface="Mediator Web" pitchFamily="34" charset="-52"/>
                <a:cs typeface="Mediator Web" pitchFamily="34" charset="-52"/>
              </a:rPr>
              <a:t>ds@szplaw.ru </a:t>
            </a:r>
            <a:endParaRPr lang="ru-RU" sz="1300" b="1" dirty="0" smtClean="0">
              <a:solidFill>
                <a:schemeClr val="accent5"/>
              </a:solidFill>
              <a:latin typeface="Mediator Web" pitchFamily="34" charset="-52"/>
              <a:cs typeface="Mediator Web" pitchFamily="34" charset="-52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232092" y="3662869"/>
            <a:ext cx="5905596" cy="569399"/>
            <a:chOff x="3233540" y="3653671"/>
            <a:chExt cx="5905596" cy="569399"/>
          </a:xfrm>
        </p:grpSpPr>
        <p:sp>
          <p:nvSpPr>
            <p:cNvPr id="23" name="Rectangle 37"/>
            <p:cNvSpPr>
              <a:spLocks noChangeArrowheads="1"/>
            </p:cNvSpPr>
            <p:nvPr/>
          </p:nvSpPr>
          <p:spPr bwMode="auto">
            <a:xfrm>
              <a:off x="3233540" y="3653671"/>
              <a:ext cx="4002756" cy="568325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24" name="Rectangle 38"/>
            <p:cNvSpPr>
              <a:spLocks noChangeArrowheads="1"/>
            </p:cNvSpPr>
            <p:nvPr/>
          </p:nvSpPr>
          <p:spPr bwMode="auto">
            <a:xfrm>
              <a:off x="7543217" y="3746820"/>
              <a:ext cx="1595919" cy="37465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25" name="Freeform 39"/>
            <p:cNvSpPr>
              <a:spLocks/>
            </p:cNvSpPr>
            <p:nvPr/>
          </p:nvSpPr>
          <p:spPr bwMode="auto">
            <a:xfrm>
              <a:off x="7236296" y="3654745"/>
              <a:ext cx="307975" cy="568325"/>
            </a:xfrm>
            <a:custGeom>
              <a:avLst/>
              <a:gdLst/>
              <a:ahLst/>
              <a:cxnLst>
                <a:cxn ang="0">
                  <a:pos x="0" y="358"/>
                </a:cxn>
                <a:cxn ang="0">
                  <a:pos x="194" y="294"/>
                </a:cxn>
                <a:cxn ang="0">
                  <a:pos x="194" y="58"/>
                </a:cxn>
                <a:cxn ang="0">
                  <a:pos x="0" y="0"/>
                </a:cxn>
                <a:cxn ang="0">
                  <a:pos x="0" y="358"/>
                </a:cxn>
              </a:cxnLst>
              <a:rect l="0" t="0" r="r" b="b"/>
              <a:pathLst>
                <a:path w="194" h="358">
                  <a:moveTo>
                    <a:pt x="0" y="358"/>
                  </a:moveTo>
                  <a:lnTo>
                    <a:pt x="194" y="294"/>
                  </a:lnTo>
                  <a:lnTo>
                    <a:pt x="194" y="58"/>
                  </a:lnTo>
                  <a:lnTo>
                    <a:pt x="0" y="0"/>
                  </a:lnTo>
                  <a:lnTo>
                    <a:pt x="0" y="358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252804" y="3791749"/>
              <a:ext cx="3960440" cy="332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700"/>
                </a:lnSpc>
                <a:buSzPct val="140000"/>
              </a:pPr>
              <a:r>
                <a:rPr lang="ru-RU" sz="2000" b="1" dirty="0" smtClean="0">
                  <a:solidFill>
                    <a:schemeClr val="bg1"/>
                  </a:solidFill>
                  <a:latin typeface="Mediator Web" pitchFamily="34" charset="-52"/>
                  <a:cs typeface="Mediator Web" pitchFamily="34" charset="-52"/>
                </a:rPr>
                <a:t>Спасибо за внимание!</a:t>
              </a: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211940" y="1427714"/>
            <a:ext cx="2928052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buSzPct val="140000"/>
            </a:pPr>
            <a:r>
              <a:rPr lang="ru-RU" sz="1300" b="1" dirty="0" smtClean="0">
                <a:solidFill>
                  <a:schemeClr val="tx2"/>
                </a:solidFill>
                <a:latin typeface="Mediator Web" pitchFamily="34" charset="-52"/>
                <a:cs typeface="Mediator Web" pitchFamily="34" charset="-52"/>
              </a:rPr>
              <a:t>Управляющий партнер </a:t>
            </a:r>
            <a:r>
              <a:rPr lang="en-US" sz="1300" b="1" dirty="0" smtClean="0">
                <a:solidFill>
                  <a:schemeClr val="tx2"/>
                </a:solidFill>
                <a:latin typeface="Mediator Web" pitchFamily="34" charset="-52"/>
                <a:cs typeface="Mediator Web" pitchFamily="34" charset="-52"/>
              </a:rPr>
              <a:t>SZP LAW</a:t>
            </a:r>
            <a:endParaRPr lang="ru-RU" sz="1300" b="1" dirty="0" smtClean="0">
              <a:solidFill>
                <a:schemeClr val="tx2"/>
              </a:solidFill>
              <a:latin typeface="Mediator Web" pitchFamily="34" charset="-52"/>
              <a:cs typeface="Mediator Web" pitchFamily="34" charset="-5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План выступления </a:t>
            </a:r>
            <a:endParaRPr lang="ru-RU" dirty="0"/>
          </a:p>
        </p:txBody>
      </p:sp>
      <p:sp>
        <p:nvSpPr>
          <p:cNvPr id="1332" name="Номер слайда 13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4FB2-32E3-4F70-9423-5B7C25014FE9}" type="slidenum">
              <a:rPr lang="ru-RU" smtClean="0"/>
              <a:pPr/>
              <a:t>2</a:t>
            </a:fld>
            <a:endParaRPr lang="ru-RU" dirty="0"/>
          </a:p>
        </p:txBody>
      </p:sp>
      <p:grpSp>
        <p:nvGrpSpPr>
          <p:cNvPr id="2" name="Группа 1357"/>
          <p:cNvGrpSpPr/>
          <p:nvPr/>
        </p:nvGrpSpPr>
        <p:grpSpPr>
          <a:xfrm>
            <a:off x="395536" y="954853"/>
            <a:ext cx="8748464" cy="568325"/>
            <a:chOff x="395536" y="843558"/>
            <a:chExt cx="8748464" cy="568325"/>
          </a:xfrm>
        </p:grpSpPr>
        <p:sp>
          <p:nvSpPr>
            <p:cNvPr id="1342" name="Rectangle 37"/>
            <p:cNvSpPr>
              <a:spLocks noChangeArrowheads="1"/>
            </p:cNvSpPr>
            <p:nvPr/>
          </p:nvSpPr>
          <p:spPr bwMode="auto">
            <a:xfrm>
              <a:off x="395536" y="843558"/>
              <a:ext cx="8171680" cy="56832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08000" tIns="36000" rIns="72000" bIns="36000" numCol="1" anchor="ctr" anchorCtr="0" compatLnSpc="1">
              <a:prstTxWarp prst="textNoShape">
                <a:avLst/>
              </a:prstTxWarp>
            </a:bodyPr>
            <a:lstStyle/>
            <a:p>
              <a:pPr marL="180975" indent="-180975">
                <a:buSzPct val="140000"/>
                <a:buBlip>
                  <a:blip r:embed="rId2"/>
                </a:buBlip>
                <a:tabLst>
                  <a:tab pos="180975" algn="l"/>
                </a:tabLst>
              </a:pPr>
              <a:r>
                <a:rPr lang="ru-RU" sz="1500" b="1" dirty="0" smtClean="0">
                  <a:solidFill>
                    <a:schemeClr val="bg1"/>
                  </a:solidFill>
                  <a:latin typeface="Mediator Web" pitchFamily="34" charset="-52"/>
                  <a:ea typeface="+mj-ea"/>
                  <a:cs typeface="Mediator Web" pitchFamily="34" charset="-52"/>
                </a:rPr>
                <a:t>Запрос о предоставлении документации</a:t>
              </a:r>
              <a:endParaRPr lang="ru-RU" sz="1500" b="1" dirty="0">
                <a:solidFill>
                  <a:schemeClr val="bg1"/>
                </a:solidFill>
                <a:latin typeface="Mediator Web" pitchFamily="34" charset="-52"/>
                <a:ea typeface="+mj-ea"/>
                <a:cs typeface="Mediator Web" pitchFamily="34" charset="-52"/>
              </a:endParaRPr>
            </a:p>
          </p:txBody>
        </p:sp>
        <p:sp>
          <p:nvSpPr>
            <p:cNvPr id="1343" name="Rectangle 38"/>
            <p:cNvSpPr>
              <a:spLocks noChangeArrowheads="1"/>
            </p:cNvSpPr>
            <p:nvPr/>
          </p:nvSpPr>
          <p:spPr bwMode="auto">
            <a:xfrm>
              <a:off x="8875191" y="935633"/>
              <a:ext cx="268809" cy="37465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1344" name="Freeform 39"/>
            <p:cNvSpPr>
              <a:spLocks/>
            </p:cNvSpPr>
            <p:nvPr/>
          </p:nvSpPr>
          <p:spPr bwMode="auto">
            <a:xfrm>
              <a:off x="8567216" y="843558"/>
              <a:ext cx="307975" cy="568325"/>
            </a:xfrm>
            <a:custGeom>
              <a:avLst/>
              <a:gdLst/>
              <a:ahLst/>
              <a:cxnLst>
                <a:cxn ang="0">
                  <a:pos x="0" y="358"/>
                </a:cxn>
                <a:cxn ang="0">
                  <a:pos x="194" y="294"/>
                </a:cxn>
                <a:cxn ang="0">
                  <a:pos x="194" y="58"/>
                </a:cxn>
                <a:cxn ang="0">
                  <a:pos x="0" y="0"/>
                </a:cxn>
                <a:cxn ang="0">
                  <a:pos x="0" y="358"/>
                </a:cxn>
              </a:cxnLst>
              <a:rect l="0" t="0" r="r" b="b"/>
              <a:pathLst>
                <a:path w="194" h="358">
                  <a:moveTo>
                    <a:pt x="0" y="358"/>
                  </a:moveTo>
                  <a:lnTo>
                    <a:pt x="194" y="294"/>
                  </a:lnTo>
                  <a:lnTo>
                    <a:pt x="194" y="58"/>
                  </a:lnTo>
                  <a:lnTo>
                    <a:pt x="0" y="0"/>
                  </a:lnTo>
                  <a:lnTo>
                    <a:pt x="0" y="35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</p:grpSp>
      <p:grpSp>
        <p:nvGrpSpPr>
          <p:cNvPr id="3" name="Группа 1358"/>
          <p:cNvGrpSpPr/>
          <p:nvPr/>
        </p:nvGrpSpPr>
        <p:grpSpPr>
          <a:xfrm>
            <a:off x="395536" y="1728939"/>
            <a:ext cx="8748464" cy="568325"/>
            <a:chOff x="395536" y="843558"/>
            <a:chExt cx="8748464" cy="568325"/>
          </a:xfrm>
        </p:grpSpPr>
        <p:sp>
          <p:nvSpPr>
            <p:cNvPr id="1360" name="Rectangle 37"/>
            <p:cNvSpPr>
              <a:spLocks noChangeArrowheads="1"/>
            </p:cNvSpPr>
            <p:nvPr/>
          </p:nvSpPr>
          <p:spPr bwMode="auto">
            <a:xfrm>
              <a:off x="395536" y="843558"/>
              <a:ext cx="8171680" cy="56832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08000" tIns="36000" rIns="72000" bIns="36000" numCol="1" anchor="ctr" anchorCtr="0" compatLnSpc="1">
              <a:prstTxWarp prst="textNoShape">
                <a:avLst/>
              </a:prstTxWarp>
            </a:bodyPr>
            <a:lstStyle/>
            <a:p>
              <a:pPr marL="180975" indent="-180975">
                <a:lnSpc>
                  <a:spcPts val="1700"/>
                </a:lnSpc>
                <a:buSzPct val="140000"/>
                <a:buBlip>
                  <a:blip r:embed="rId2"/>
                </a:buBlip>
              </a:pPr>
              <a:r>
                <a:rPr lang="ru-RU" sz="1500" b="1" dirty="0" smtClean="0">
                  <a:solidFill>
                    <a:schemeClr val="bg1"/>
                  </a:solidFill>
                  <a:latin typeface="Mediator Web" pitchFamily="34" charset="-52"/>
                  <a:ea typeface="+mj-ea"/>
                  <a:cs typeface="Mediator Web" pitchFamily="34" charset="-52"/>
                </a:rPr>
                <a:t>Обследование </a:t>
              </a:r>
              <a:r>
                <a:rPr lang="ru-RU" sz="1500" b="1" dirty="0">
                  <a:solidFill>
                    <a:schemeClr val="bg1"/>
                  </a:solidFill>
                  <a:latin typeface="Mediator Web" pitchFamily="34" charset="-52"/>
                  <a:ea typeface="+mj-ea"/>
                  <a:cs typeface="Mediator Web" pitchFamily="34" charset="-52"/>
                </a:rPr>
                <a:t>/</a:t>
              </a:r>
              <a:r>
                <a:rPr lang="ru-RU" sz="1500" b="1" dirty="0" smtClean="0">
                  <a:solidFill>
                    <a:schemeClr val="bg1"/>
                  </a:solidFill>
                  <a:latin typeface="Mediator Web" pitchFamily="34" charset="-52"/>
                  <a:ea typeface="+mj-ea"/>
                  <a:cs typeface="Mediator Web" pitchFamily="34" charset="-52"/>
                </a:rPr>
                <a:t> обыск</a:t>
              </a:r>
              <a:endParaRPr lang="ru-RU" sz="1500" b="1" dirty="0" smtClean="0">
                <a:solidFill>
                  <a:schemeClr val="bg1"/>
                </a:solidFill>
                <a:latin typeface="Mediator Web" pitchFamily="34" charset="-52"/>
                <a:ea typeface="+mj-ea"/>
                <a:cs typeface="Mediator Web" pitchFamily="34" charset="-52"/>
              </a:endParaRPr>
            </a:p>
          </p:txBody>
        </p:sp>
        <p:sp>
          <p:nvSpPr>
            <p:cNvPr id="1361" name="Rectangle 38"/>
            <p:cNvSpPr>
              <a:spLocks noChangeArrowheads="1"/>
            </p:cNvSpPr>
            <p:nvPr/>
          </p:nvSpPr>
          <p:spPr bwMode="auto">
            <a:xfrm>
              <a:off x="8875191" y="935633"/>
              <a:ext cx="268809" cy="37465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700"/>
                </a:lnSpc>
              </a:pPr>
              <a:endParaRPr lang="ru-RU" baseline="-25000"/>
            </a:p>
          </p:txBody>
        </p:sp>
        <p:sp>
          <p:nvSpPr>
            <p:cNvPr id="1362" name="Freeform 39"/>
            <p:cNvSpPr>
              <a:spLocks/>
            </p:cNvSpPr>
            <p:nvPr/>
          </p:nvSpPr>
          <p:spPr bwMode="auto">
            <a:xfrm>
              <a:off x="8567216" y="843558"/>
              <a:ext cx="307975" cy="568325"/>
            </a:xfrm>
            <a:custGeom>
              <a:avLst/>
              <a:gdLst/>
              <a:ahLst/>
              <a:cxnLst>
                <a:cxn ang="0">
                  <a:pos x="0" y="358"/>
                </a:cxn>
                <a:cxn ang="0">
                  <a:pos x="194" y="294"/>
                </a:cxn>
                <a:cxn ang="0">
                  <a:pos x="194" y="58"/>
                </a:cxn>
                <a:cxn ang="0">
                  <a:pos x="0" y="0"/>
                </a:cxn>
                <a:cxn ang="0">
                  <a:pos x="0" y="358"/>
                </a:cxn>
              </a:cxnLst>
              <a:rect l="0" t="0" r="r" b="b"/>
              <a:pathLst>
                <a:path w="194" h="358">
                  <a:moveTo>
                    <a:pt x="0" y="358"/>
                  </a:moveTo>
                  <a:lnTo>
                    <a:pt x="194" y="294"/>
                  </a:lnTo>
                  <a:lnTo>
                    <a:pt x="194" y="58"/>
                  </a:lnTo>
                  <a:lnTo>
                    <a:pt x="0" y="0"/>
                  </a:lnTo>
                  <a:lnTo>
                    <a:pt x="0" y="35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700"/>
                </a:lnSpc>
              </a:pPr>
              <a:endParaRPr lang="ru-RU" baseline="-25000"/>
            </a:p>
          </p:txBody>
        </p:sp>
      </p:grpSp>
      <p:grpSp>
        <p:nvGrpSpPr>
          <p:cNvPr id="4" name="Группа 1362"/>
          <p:cNvGrpSpPr/>
          <p:nvPr/>
        </p:nvGrpSpPr>
        <p:grpSpPr>
          <a:xfrm>
            <a:off x="395536" y="2503025"/>
            <a:ext cx="8748464" cy="568325"/>
            <a:chOff x="395536" y="843558"/>
            <a:chExt cx="8748464" cy="568325"/>
          </a:xfrm>
        </p:grpSpPr>
        <p:sp>
          <p:nvSpPr>
            <p:cNvPr id="1364" name="Rectangle 37"/>
            <p:cNvSpPr>
              <a:spLocks noChangeArrowheads="1"/>
            </p:cNvSpPr>
            <p:nvPr/>
          </p:nvSpPr>
          <p:spPr bwMode="auto">
            <a:xfrm>
              <a:off x="395536" y="843558"/>
              <a:ext cx="8171680" cy="56832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08000" tIns="36000" rIns="72000" bIns="36000" numCol="1" anchor="ctr" anchorCtr="0" compatLnSpc="1">
              <a:prstTxWarp prst="textNoShape">
                <a:avLst/>
              </a:prstTxWarp>
            </a:bodyPr>
            <a:lstStyle/>
            <a:p>
              <a:pPr marL="87313" lvl="0" indent="-87313">
                <a:lnSpc>
                  <a:spcPts val="1700"/>
                </a:lnSpc>
                <a:buSzPct val="140000"/>
                <a:buBlip>
                  <a:blip r:embed="rId2"/>
                </a:buBlip>
              </a:pPr>
              <a:r>
                <a:rPr lang="ru-RU" sz="1500" b="1" dirty="0" smtClean="0">
                  <a:solidFill>
                    <a:schemeClr val="bg1"/>
                  </a:solidFill>
                  <a:latin typeface="Mediator Web" pitchFamily="34" charset="-52"/>
                  <a:ea typeface="+mj-ea"/>
                  <a:cs typeface="Mediator Web" pitchFamily="34" charset="-52"/>
                </a:rPr>
                <a:t>Опрос / допрос</a:t>
              </a:r>
              <a:endParaRPr lang="ru-RU" sz="1500" b="1" dirty="0" smtClean="0">
                <a:solidFill>
                  <a:schemeClr val="bg1"/>
                </a:solidFill>
                <a:latin typeface="Mediator Web" pitchFamily="34" charset="-52"/>
                <a:ea typeface="+mj-ea"/>
                <a:cs typeface="Mediator Web" pitchFamily="34" charset="-52"/>
              </a:endParaRPr>
            </a:p>
          </p:txBody>
        </p:sp>
        <p:sp>
          <p:nvSpPr>
            <p:cNvPr id="1365" name="Rectangle 38"/>
            <p:cNvSpPr>
              <a:spLocks noChangeArrowheads="1"/>
            </p:cNvSpPr>
            <p:nvPr/>
          </p:nvSpPr>
          <p:spPr bwMode="auto">
            <a:xfrm>
              <a:off x="8875191" y="935633"/>
              <a:ext cx="268809" cy="37465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700"/>
                </a:lnSpc>
              </a:pPr>
              <a:endParaRPr lang="ru-RU" baseline="-25000"/>
            </a:p>
          </p:txBody>
        </p:sp>
        <p:sp>
          <p:nvSpPr>
            <p:cNvPr id="1366" name="Freeform 39"/>
            <p:cNvSpPr>
              <a:spLocks/>
            </p:cNvSpPr>
            <p:nvPr/>
          </p:nvSpPr>
          <p:spPr bwMode="auto">
            <a:xfrm>
              <a:off x="8567216" y="843558"/>
              <a:ext cx="307975" cy="568325"/>
            </a:xfrm>
            <a:custGeom>
              <a:avLst/>
              <a:gdLst/>
              <a:ahLst/>
              <a:cxnLst>
                <a:cxn ang="0">
                  <a:pos x="0" y="358"/>
                </a:cxn>
                <a:cxn ang="0">
                  <a:pos x="194" y="294"/>
                </a:cxn>
                <a:cxn ang="0">
                  <a:pos x="194" y="58"/>
                </a:cxn>
                <a:cxn ang="0">
                  <a:pos x="0" y="0"/>
                </a:cxn>
                <a:cxn ang="0">
                  <a:pos x="0" y="358"/>
                </a:cxn>
              </a:cxnLst>
              <a:rect l="0" t="0" r="r" b="b"/>
              <a:pathLst>
                <a:path w="194" h="358">
                  <a:moveTo>
                    <a:pt x="0" y="358"/>
                  </a:moveTo>
                  <a:lnTo>
                    <a:pt x="194" y="294"/>
                  </a:lnTo>
                  <a:lnTo>
                    <a:pt x="194" y="58"/>
                  </a:lnTo>
                  <a:lnTo>
                    <a:pt x="0" y="0"/>
                  </a:lnTo>
                  <a:lnTo>
                    <a:pt x="0" y="35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700"/>
                </a:lnSpc>
              </a:pPr>
              <a:endParaRPr lang="ru-RU" baseline="-25000"/>
            </a:p>
          </p:txBody>
        </p:sp>
      </p:grpSp>
      <p:grpSp>
        <p:nvGrpSpPr>
          <p:cNvPr id="5" name="Группа 1366"/>
          <p:cNvGrpSpPr/>
          <p:nvPr/>
        </p:nvGrpSpPr>
        <p:grpSpPr>
          <a:xfrm>
            <a:off x="395536" y="3277111"/>
            <a:ext cx="8748464" cy="568325"/>
            <a:chOff x="395536" y="843558"/>
            <a:chExt cx="8748464" cy="568325"/>
          </a:xfrm>
        </p:grpSpPr>
        <p:sp>
          <p:nvSpPr>
            <p:cNvPr id="1368" name="Rectangle 37"/>
            <p:cNvSpPr>
              <a:spLocks noChangeArrowheads="1"/>
            </p:cNvSpPr>
            <p:nvPr/>
          </p:nvSpPr>
          <p:spPr bwMode="auto">
            <a:xfrm>
              <a:off x="395536" y="843558"/>
              <a:ext cx="8171680" cy="56832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08000" tIns="36000" rIns="72000" bIns="36000" numCol="1" anchor="ctr" anchorCtr="0" compatLnSpc="1">
              <a:prstTxWarp prst="textNoShape">
                <a:avLst/>
              </a:prstTxWarp>
            </a:bodyPr>
            <a:lstStyle/>
            <a:p>
              <a:pPr marL="87313" indent="-87313">
                <a:lnSpc>
                  <a:spcPts val="1700"/>
                </a:lnSpc>
                <a:buSzPct val="140000"/>
                <a:buBlip>
                  <a:blip r:embed="rId2"/>
                </a:buBlip>
              </a:pPr>
              <a:r>
                <a:rPr lang="ru-RU" sz="1500" b="1" dirty="0">
                  <a:solidFill>
                    <a:schemeClr val="bg1"/>
                  </a:solidFill>
                  <a:latin typeface="Mediator Web" pitchFamily="34" charset="-52"/>
                  <a:cs typeface="Mediator Web" pitchFamily="34" charset="-52"/>
                </a:rPr>
                <a:t>Как снизить уголовно-правовые </a:t>
              </a:r>
              <a:r>
                <a:rPr lang="ru-RU" sz="1500" b="1" dirty="0" smtClean="0">
                  <a:solidFill>
                    <a:schemeClr val="bg1"/>
                  </a:solidFill>
                  <a:latin typeface="Mediator Web" pitchFamily="34" charset="-52"/>
                  <a:cs typeface="Mediator Web" pitchFamily="34" charset="-52"/>
                </a:rPr>
                <a:t>риски?</a:t>
              </a:r>
              <a:endParaRPr lang="ru-RU" sz="1500" b="1" dirty="0">
                <a:solidFill>
                  <a:schemeClr val="bg1"/>
                </a:solidFill>
                <a:latin typeface="Mediator Web" pitchFamily="34" charset="-52"/>
                <a:ea typeface="+mj-ea"/>
                <a:cs typeface="Mediator Web" pitchFamily="34" charset="-52"/>
              </a:endParaRPr>
            </a:p>
          </p:txBody>
        </p:sp>
        <p:sp>
          <p:nvSpPr>
            <p:cNvPr id="1369" name="Rectangle 38"/>
            <p:cNvSpPr>
              <a:spLocks noChangeArrowheads="1"/>
            </p:cNvSpPr>
            <p:nvPr/>
          </p:nvSpPr>
          <p:spPr bwMode="auto">
            <a:xfrm>
              <a:off x="8875191" y="935633"/>
              <a:ext cx="268809" cy="37465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700"/>
                </a:lnSpc>
              </a:pPr>
              <a:endParaRPr lang="ru-RU" baseline="-25000"/>
            </a:p>
          </p:txBody>
        </p:sp>
        <p:sp>
          <p:nvSpPr>
            <p:cNvPr id="1370" name="Freeform 39"/>
            <p:cNvSpPr>
              <a:spLocks/>
            </p:cNvSpPr>
            <p:nvPr/>
          </p:nvSpPr>
          <p:spPr bwMode="auto">
            <a:xfrm>
              <a:off x="8567216" y="843558"/>
              <a:ext cx="307975" cy="568325"/>
            </a:xfrm>
            <a:custGeom>
              <a:avLst/>
              <a:gdLst/>
              <a:ahLst/>
              <a:cxnLst>
                <a:cxn ang="0">
                  <a:pos x="0" y="358"/>
                </a:cxn>
                <a:cxn ang="0">
                  <a:pos x="194" y="294"/>
                </a:cxn>
                <a:cxn ang="0">
                  <a:pos x="194" y="58"/>
                </a:cxn>
                <a:cxn ang="0">
                  <a:pos x="0" y="0"/>
                </a:cxn>
                <a:cxn ang="0">
                  <a:pos x="0" y="358"/>
                </a:cxn>
              </a:cxnLst>
              <a:rect l="0" t="0" r="r" b="b"/>
              <a:pathLst>
                <a:path w="194" h="358">
                  <a:moveTo>
                    <a:pt x="0" y="358"/>
                  </a:moveTo>
                  <a:lnTo>
                    <a:pt x="194" y="294"/>
                  </a:lnTo>
                  <a:lnTo>
                    <a:pt x="194" y="58"/>
                  </a:lnTo>
                  <a:lnTo>
                    <a:pt x="0" y="0"/>
                  </a:lnTo>
                  <a:lnTo>
                    <a:pt x="0" y="35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700"/>
                </a:lnSpc>
              </a:pPr>
              <a:endParaRPr lang="ru-RU" baseline="-2500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Запрос из </a:t>
            </a:r>
            <a:r>
              <a:rPr lang="ru-RU" dirty="0" err="1" smtClean="0"/>
              <a:t>ОЭБиПК</a:t>
            </a:r>
            <a:endParaRPr lang="ru-RU" dirty="0"/>
          </a:p>
        </p:txBody>
      </p:sp>
      <p:sp>
        <p:nvSpPr>
          <p:cNvPr id="1332" name="Номер слайда 13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4FB2-32E3-4F70-9423-5B7C25014FE9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3" y="647943"/>
            <a:ext cx="3184920" cy="45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2123728" y="1275606"/>
            <a:ext cx="31683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endCxn id="41" idx="1"/>
          </p:cNvCxnSpPr>
          <p:nvPr/>
        </p:nvCxnSpPr>
        <p:spPr>
          <a:xfrm>
            <a:off x="2987824" y="1635646"/>
            <a:ext cx="2304256" cy="1634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endCxn id="43" idx="1"/>
          </p:cNvCxnSpPr>
          <p:nvPr/>
        </p:nvCxnSpPr>
        <p:spPr>
          <a:xfrm>
            <a:off x="2123728" y="1923678"/>
            <a:ext cx="3168352" cy="4140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45" idx="1"/>
          </p:cNvCxnSpPr>
          <p:nvPr/>
        </p:nvCxnSpPr>
        <p:spPr>
          <a:xfrm>
            <a:off x="3491880" y="2860013"/>
            <a:ext cx="1800200" cy="379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491880" y="3469762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491880" y="4497964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292080" y="915566"/>
            <a:ext cx="2736304" cy="50405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Наименование органа, угловой штамп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292080" y="1511059"/>
            <a:ext cx="2736304" cy="57606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Наименование адресата (в </a:t>
            </a:r>
            <a:r>
              <a:rPr lang="ru-RU" sz="1600" b="1" dirty="0" err="1" smtClean="0">
                <a:solidFill>
                  <a:schemeClr val="tx2"/>
                </a:solidFill>
              </a:rPr>
              <a:t>т.ч</a:t>
            </a:r>
            <a:r>
              <a:rPr lang="ru-RU" sz="1600" b="1" dirty="0" smtClean="0">
                <a:solidFill>
                  <a:schemeClr val="tx2"/>
                </a:solidFill>
              </a:rPr>
              <a:t>. ИНН и Ф.И.О.)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292080" y="2157704"/>
            <a:ext cx="2736304" cy="36004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Дата, исходящий </a:t>
            </a:r>
            <a:r>
              <a:rPr lang="ru-RU" sz="1600" b="1" dirty="0">
                <a:solidFill>
                  <a:schemeClr val="tx2"/>
                </a:solidFill>
              </a:rPr>
              <a:t>№</a:t>
            </a:r>
            <a:r>
              <a:rPr lang="ru-RU" sz="1600" b="1" dirty="0" smtClean="0">
                <a:solidFill>
                  <a:schemeClr val="tx2"/>
                </a:solidFill>
              </a:rPr>
              <a:t> запроса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292080" y="2627913"/>
            <a:ext cx="2736304" cy="54006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№ КУСП или уголовного дела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292080" y="3289742"/>
            <a:ext cx="2736304" cy="36004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Обоснование запроса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5318793" y="4227934"/>
            <a:ext cx="2736304" cy="54006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Перечень документов и сведений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Запрос из </a:t>
            </a:r>
            <a:r>
              <a:rPr lang="ru-RU" dirty="0" err="1" smtClean="0"/>
              <a:t>ОЭБиПК</a:t>
            </a:r>
            <a:endParaRPr lang="ru-RU" dirty="0"/>
          </a:p>
        </p:txBody>
      </p:sp>
      <p:sp>
        <p:nvSpPr>
          <p:cNvPr id="1332" name="Номер слайда 13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4FB2-32E3-4F70-9423-5B7C25014FE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25727" y="915566"/>
            <a:ext cx="2736304" cy="72008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Письменные объяснения в виде справки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25727" y="1995686"/>
            <a:ext cx="2736304" cy="73519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Ссылки на законодательство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25727" y="3147814"/>
            <a:ext cx="2736304" cy="57606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Ответственность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225727" y="4083918"/>
            <a:ext cx="2736304" cy="54006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Должность, подпись, печать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58018"/>
            <a:ext cx="3159453" cy="44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>
            <a:endCxn id="18" idx="3"/>
          </p:cNvCxnSpPr>
          <p:nvPr/>
        </p:nvCxnSpPr>
        <p:spPr>
          <a:xfrm flipH="1" flipV="1">
            <a:off x="2962031" y="1275606"/>
            <a:ext cx="306382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endCxn id="41" idx="3"/>
          </p:cNvCxnSpPr>
          <p:nvPr/>
        </p:nvCxnSpPr>
        <p:spPr>
          <a:xfrm flipH="1" flipV="1">
            <a:off x="2962031" y="2363285"/>
            <a:ext cx="3063828" cy="553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45" idx="3"/>
          </p:cNvCxnSpPr>
          <p:nvPr/>
        </p:nvCxnSpPr>
        <p:spPr>
          <a:xfrm flipH="1" flipV="1">
            <a:off x="2962031" y="3435846"/>
            <a:ext cx="306382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48" idx="3"/>
          </p:cNvCxnSpPr>
          <p:nvPr/>
        </p:nvCxnSpPr>
        <p:spPr>
          <a:xfrm flipH="1" flipV="1">
            <a:off x="2962031" y="4353948"/>
            <a:ext cx="3018781" cy="594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7480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Кто может направлять запросы? </a:t>
            </a:r>
            <a:endParaRPr lang="ru-RU" dirty="0"/>
          </a:p>
        </p:txBody>
      </p:sp>
      <p:sp>
        <p:nvSpPr>
          <p:cNvPr id="1332" name="Номер слайда 13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4FB2-32E3-4F70-9423-5B7C25014FE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39552" y="915566"/>
            <a:ext cx="8361020" cy="3144076"/>
          </a:xfrm>
          <a:prstGeom prst="rect">
            <a:avLst/>
          </a:prstGeom>
        </p:spPr>
        <p:txBody>
          <a:bodyPr wrap="square" lIns="72000" tIns="72000" rIns="72000" bIns="72000">
            <a:noAutofit/>
          </a:bodyPr>
          <a:lstStyle/>
          <a:p>
            <a:pPr marL="266700" lvl="0" indent="-266700" algn="just">
              <a:spcBef>
                <a:spcPts val="600"/>
              </a:spcBef>
              <a:spcAft>
                <a:spcPts val="800"/>
              </a:spcAft>
              <a:buSzPct val="140000"/>
              <a:buBlip>
                <a:blip r:embed="rId2"/>
              </a:buBlip>
            </a:pPr>
            <a:r>
              <a:rPr lang="ru-RU" b="1" dirty="0" smtClean="0">
                <a:solidFill>
                  <a:schemeClr val="tx2"/>
                </a:solidFill>
                <a:latin typeface="Mediator Web" pitchFamily="34" charset="-52"/>
                <a:cs typeface="Mediator Web" pitchFamily="34" charset="-52"/>
              </a:rPr>
              <a:t>Прокуратура</a:t>
            </a:r>
            <a:r>
              <a:rPr lang="ru-RU" dirty="0" smtClean="0">
                <a:solidFill>
                  <a:schemeClr val="tx2"/>
                </a:solidFill>
                <a:latin typeface="Mediator Web" pitchFamily="34" charset="-52"/>
                <a:cs typeface="Mediator Web" pitchFamily="34" charset="-52"/>
              </a:rPr>
              <a:t> -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ч. 1 ст. 22 Федерального закона «О 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прокуратуре Российской Федерации»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Mediator Web" pitchFamily="34" charset="-52"/>
              <a:cs typeface="Mediator Web" pitchFamily="34" charset="-52"/>
            </a:endParaRPr>
          </a:p>
          <a:p>
            <a:pPr marL="266700" lvl="0" indent="-266700" algn="just">
              <a:spcBef>
                <a:spcPts val="600"/>
              </a:spcBef>
              <a:spcAft>
                <a:spcPts val="800"/>
              </a:spcAft>
              <a:buSzPct val="140000"/>
              <a:buBlip>
                <a:blip r:embed="rId2"/>
              </a:buBlip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ediator Web" pitchFamily="34" charset="-52"/>
                <a:cs typeface="Mediator Web" pitchFamily="34" charset="-52"/>
              </a:rPr>
              <a:t>МВД РФ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Mediator Web" pitchFamily="34" charset="-52"/>
                <a:cs typeface="Mediator Web" pitchFamily="34" charset="-52"/>
              </a:rPr>
              <a:t> -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 4 ч. 1 ст. 13 Федерального закона «О полиции».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Mediator Web" pitchFamily="34" charset="-52"/>
              <a:cs typeface="Mediator Web" pitchFamily="34" charset="-52"/>
            </a:endParaRPr>
          </a:p>
          <a:p>
            <a:pPr marL="266700" lvl="0" indent="-266700" algn="just">
              <a:spcBef>
                <a:spcPts val="600"/>
              </a:spcBef>
              <a:spcAft>
                <a:spcPts val="800"/>
              </a:spcAft>
              <a:buSzPct val="140000"/>
              <a:buBlip>
                <a:blip r:embed="rId2"/>
              </a:buBlip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ediator Web" pitchFamily="34" charset="-52"/>
                <a:cs typeface="Mediator Web" pitchFamily="34" charset="-52"/>
              </a:rPr>
              <a:t>ФСБ РФ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Mediator Web" pitchFamily="34" charset="-52"/>
                <a:cs typeface="Mediator Web" pitchFamily="34" charset="-52"/>
              </a:rPr>
              <a:t>-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п. «м» ст. 13 Федерального закона «О 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Федеральной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службе безопасности»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Mediator Web" pitchFamily="34" charset="-52"/>
              <a:cs typeface="Mediator Web" pitchFamily="34" charset="-52"/>
            </a:endParaRPr>
          </a:p>
          <a:p>
            <a:pPr marL="266700" lvl="0" indent="-266700" algn="just">
              <a:spcBef>
                <a:spcPts val="600"/>
              </a:spcBef>
              <a:spcAft>
                <a:spcPts val="800"/>
              </a:spcAft>
              <a:buSzPct val="140000"/>
              <a:buBlip>
                <a:blip r:embed="rId2"/>
              </a:buBlip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ediator Web" pitchFamily="34" charset="-52"/>
                <a:cs typeface="Mediator Web" pitchFamily="34" charset="-52"/>
              </a:rPr>
              <a:t>СКР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Mediator Web" pitchFamily="34" charset="-52"/>
                <a:cs typeface="Mediator Web" pitchFamily="34" charset="-52"/>
              </a:rPr>
              <a:t> -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п. 1 ч. 3 ст. 7 Федерального закона «О следственном комитете»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Mediator Web" pitchFamily="34" charset="-52"/>
              <a:cs typeface="Mediator Web" pitchFamily="34" charset="-52"/>
            </a:endParaRPr>
          </a:p>
          <a:p>
            <a:pPr lvl="0" algn="just">
              <a:spcBef>
                <a:spcPts val="600"/>
              </a:spcBef>
              <a:spcAft>
                <a:spcPts val="800"/>
              </a:spcAft>
              <a:buSzPct val="140000"/>
            </a:pPr>
            <a:endParaRPr lang="ru-RU" dirty="0" smtClean="0">
              <a:solidFill>
                <a:schemeClr val="tx2"/>
              </a:solidFill>
              <a:latin typeface="Mediator Web" pitchFamily="34" charset="-52"/>
              <a:cs typeface="Mediator Web" pitchFamily="34" charset="-52"/>
            </a:endParaRPr>
          </a:p>
        </p:txBody>
      </p:sp>
      <p:pic>
        <p:nvPicPr>
          <p:cNvPr id="6" name="Picture 6" descr="F:\03_Work\03_Графический диз_Презентации\17_Солдаткин Дмитрий (SZP)\Презентация май 2018\pm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3680" y="3030956"/>
            <a:ext cx="2880320" cy="205737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Когда может прийти запрос?</a:t>
            </a:r>
            <a:endParaRPr lang="ru-RU" dirty="0"/>
          </a:p>
        </p:txBody>
      </p:sp>
      <p:sp>
        <p:nvSpPr>
          <p:cNvPr id="1332" name="Номер слайда 13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4FB2-32E3-4F70-9423-5B7C25014FE9}" type="slidenum">
              <a:rPr lang="ru-RU" smtClean="0"/>
              <a:pPr/>
              <a:t>6</a:t>
            </a:fld>
            <a:endParaRPr lang="ru-RU" dirty="0"/>
          </a:p>
        </p:txBody>
      </p:sp>
      <p:grpSp>
        <p:nvGrpSpPr>
          <p:cNvPr id="220" name="Группа 219"/>
          <p:cNvGrpSpPr/>
          <p:nvPr/>
        </p:nvGrpSpPr>
        <p:grpSpPr>
          <a:xfrm>
            <a:off x="3635896" y="854382"/>
            <a:ext cx="1368152" cy="1449652"/>
            <a:chOff x="-4713288" y="6815137"/>
            <a:chExt cx="790575" cy="844550"/>
          </a:xfrm>
        </p:grpSpPr>
        <p:sp>
          <p:nvSpPr>
            <p:cNvPr id="224" name="Freeform 1210"/>
            <p:cNvSpPr>
              <a:spLocks/>
            </p:cNvSpPr>
            <p:nvPr/>
          </p:nvSpPr>
          <p:spPr bwMode="auto">
            <a:xfrm>
              <a:off x="-4713288" y="6815137"/>
              <a:ext cx="790575" cy="844550"/>
            </a:xfrm>
            <a:custGeom>
              <a:avLst/>
              <a:gdLst/>
              <a:ahLst/>
              <a:cxnLst>
                <a:cxn ang="0">
                  <a:pos x="412" y="0"/>
                </a:cxn>
                <a:cxn ang="0">
                  <a:pos x="182" y="0"/>
                </a:cxn>
                <a:cxn ang="0">
                  <a:pos x="182" y="0"/>
                </a:cxn>
                <a:cxn ang="0">
                  <a:pos x="164" y="2"/>
                </a:cxn>
                <a:cxn ang="0">
                  <a:pos x="148" y="6"/>
                </a:cxn>
                <a:cxn ang="0">
                  <a:pos x="132" y="14"/>
                </a:cxn>
                <a:cxn ang="0">
                  <a:pos x="120" y="24"/>
                </a:cxn>
                <a:cxn ang="0">
                  <a:pos x="110" y="36"/>
                </a:cxn>
                <a:cxn ang="0">
                  <a:pos x="102" y="50"/>
                </a:cxn>
                <a:cxn ang="0">
                  <a:pos x="96" y="66"/>
                </a:cxn>
                <a:cxn ang="0">
                  <a:pos x="94" y="82"/>
                </a:cxn>
                <a:cxn ang="0">
                  <a:pos x="94" y="460"/>
                </a:cxn>
                <a:cxn ang="0">
                  <a:pos x="0" y="460"/>
                </a:cxn>
                <a:cxn ang="0">
                  <a:pos x="0" y="490"/>
                </a:cxn>
                <a:cxn ang="0">
                  <a:pos x="0" y="490"/>
                </a:cxn>
                <a:cxn ang="0">
                  <a:pos x="2" y="500"/>
                </a:cxn>
                <a:cxn ang="0">
                  <a:pos x="4" y="508"/>
                </a:cxn>
                <a:cxn ang="0">
                  <a:pos x="10" y="516"/>
                </a:cxn>
                <a:cxn ang="0">
                  <a:pos x="16" y="524"/>
                </a:cxn>
                <a:cxn ang="0">
                  <a:pos x="16" y="524"/>
                </a:cxn>
                <a:cxn ang="0">
                  <a:pos x="28" y="530"/>
                </a:cxn>
                <a:cxn ang="0">
                  <a:pos x="42" y="532"/>
                </a:cxn>
                <a:cxn ang="0">
                  <a:pos x="42" y="532"/>
                </a:cxn>
                <a:cxn ang="0">
                  <a:pos x="116" y="532"/>
                </a:cxn>
                <a:cxn ang="0">
                  <a:pos x="320" y="532"/>
                </a:cxn>
                <a:cxn ang="0">
                  <a:pos x="320" y="532"/>
                </a:cxn>
                <a:cxn ang="0">
                  <a:pos x="338" y="530"/>
                </a:cxn>
                <a:cxn ang="0">
                  <a:pos x="354" y="524"/>
                </a:cxn>
                <a:cxn ang="0">
                  <a:pos x="370" y="518"/>
                </a:cxn>
                <a:cxn ang="0">
                  <a:pos x="382" y="506"/>
                </a:cxn>
                <a:cxn ang="0">
                  <a:pos x="394" y="494"/>
                </a:cxn>
                <a:cxn ang="0">
                  <a:pos x="402" y="480"/>
                </a:cxn>
                <a:cxn ang="0">
                  <a:pos x="406" y="466"/>
                </a:cxn>
                <a:cxn ang="0">
                  <a:pos x="408" y="448"/>
                </a:cxn>
                <a:cxn ang="0">
                  <a:pos x="408" y="100"/>
                </a:cxn>
                <a:cxn ang="0">
                  <a:pos x="498" y="100"/>
                </a:cxn>
                <a:cxn ang="0">
                  <a:pos x="498" y="82"/>
                </a:cxn>
                <a:cxn ang="0">
                  <a:pos x="498" y="82"/>
                </a:cxn>
                <a:cxn ang="0">
                  <a:pos x="496" y="66"/>
                </a:cxn>
                <a:cxn ang="0">
                  <a:pos x="492" y="50"/>
                </a:cxn>
                <a:cxn ang="0">
                  <a:pos x="484" y="36"/>
                </a:cxn>
                <a:cxn ang="0">
                  <a:pos x="474" y="24"/>
                </a:cxn>
                <a:cxn ang="0">
                  <a:pos x="460" y="14"/>
                </a:cxn>
                <a:cxn ang="0">
                  <a:pos x="446" y="6"/>
                </a:cxn>
                <a:cxn ang="0">
                  <a:pos x="428" y="2"/>
                </a:cxn>
                <a:cxn ang="0">
                  <a:pos x="412" y="0"/>
                </a:cxn>
                <a:cxn ang="0">
                  <a:pos x="412" y="0"/>
                </a:cxn>
              </a:cxnLst>
              <a:rect l="0" t="0" r="r" b="b"/>
              <a:pathLst>
                <a:path w="498" h="532">
                  <a:moveTo>
                    <a:pt x="412" y="0"/>
                  </a:moveTo>
                  <a:lnTo>
                    <a:pt x="182" y="0"/>
                  </a:lnTo>
                  <a:lnTo>
                    <a:pt x="182" y="0"/>
                  </a:lnTo>
                  <a:lnTo>
                    <a:pt x="164" y="2"/>
                  </a:lnTo>
                  <a:lnTo>
                    <a:pt x="148" y="6"/>
                  </a:lnTo>
                  <a:lnTo>
                    <a:pt x="132" y="14"/>
                  </a:lnTo>
                  <a:lnTo>
                    <a:pt x="120" y="24"/>
                  </a:lnTo>
                  <a:lnTo>
                    <a:pt x="110" y="36"/>
                  </a:lnTo>
                  <a:lnTo>
                    <a:pt x="102" y="50"/>
                  </a:lnTo>
                  <a:lnTo>
                    <a:pt x="96" y="66"/>
                  </a:lnTo>
                  <a:lnTo>
                    <a:pt x="94" y="82"/>
                  </a:lnTo>
                  <a:lnTo>
                    <a:pt x="94" y="460"/>
                  </a:lnTo>
                  <a:lnTo>
                    <a:pt x="0" y="460"/>
                  </a:lnTo>
                  <a:lnTo>
                    <a:pt x="0" y="490"/>
                  </a:lnTo>
                  <a:lnTo>
                    <a:pt x="0" y="490"/>
                  </a:lnTo>
                  <a:lnTo>
                    <a:pt x="2" y="500"/>
                  </a:lnTo>
                  <a:lnTo>
                    <a:pt x="4" y="508"/>
                  </a:lnTo>
                  <a:lnTo>
                    <a:pt x="10" y="516"/>
                  </a:lnTo>
                  <a:lnTo>
                    <a:pt x="16" y="524"/>
                  </a:lnTo>
                  <a:lnTo>
                    <a:pt x="16" y="524"/>
                  </a:lnTo>
                  <a:lnTo>
                    <a:pt x="28" y="530"/>
                  </a:lnTo>
                  <a:lnTo>
                    <a:pt x="42" y="532"/>
                  </a:lnTo>
                  <a:lnTo>
                    <a:pt x="42" y="532"/>
                  </a:lnTo>
                  <a:lnTo>
                    <a:pt x="116" y="532"/>
                  </a:lnTo>
                  <a:lnTo>
                    <a:pt x="320" y="532"/>
                  </a:lnTo>
                  <a:lnTo>
                    <a:pt x="320" y="532"/>
                  </a:lnTo>
                  <a:lnTo>
                    <a:pt x="338" y="530"/>
                  </a:lnTo>
                  <a:lnTo>
                    <a:pt x="354" y="524"/>
                  </a:lnTo>
                  <a:lnTo>
                    <a:pt x="370" y="518"/>
                  </a:lnTo>
                  <a:lnTo>
                    <a:pt x="382" y="506"/>
                  </a:lnTo>
                  <a:lnTo>
                    <a:pt x="394" y="494"/>
                  </a:lnTo>
                  <a:lnTo>
                    <a:pt x="402" y="480"/>
                  </a:lnTo>
                  <a:lnTo>
                    <a:pt x="406" y="466"/>
                  </a:lnTo>
                  <a:lnTo>
                    <a:pt x="408" y="448"/>
                  </a:lnTo>
                  <a:lnTo>
                    <a:pt x="408" y="100"/>
                  </a:lnTo>
                  <a:lnTo>
                    <a:pt x="498" y="100"/>
                  </a:lnTo>
                  <a:lnTo>
                    <a:pt x="498" y="82"/>
                  </a:lnTo>
                  <a:lnTo>
                    <a:pt x="498" y="82"/>
                  </a:lnTo>
                  <a:lnTo>
                    <a:pt x="496" y="66"/>
                  </a:lnTo>
                  <a:lnTo>
                    <a:pt x="492" y="50"/>
                  </a:lnTo>
                  <a:lnTo>
                    <a:pt x="484" y="36"/>
                  </a:lnTo>
                  <a:lnTo>
                    <a:pt x="474" y="24"/>
                  </a:lnTo>
                  <a:lnTo>
                    <a:pt x="460" y="14"/>
                  </a:lnTo>
                  <a:lnTo>
                    <a:pt x="446" y="6"/>
                  </a:lnTo>
                  <a:lnTo>
                    <a:pt x="428" y="2"/>
                  </a:lnTo>
                  <a:lnTo>
                    <a:pt x="412" y="0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163F6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5" name="Freeform 1211"/>
            <p:cNvSpPr>
              <a:spLocks/>
            </p:cNvSpPr>
            <p:nvPr/>
          </p:nvSpPr>
          <p:spPr bwMode="auto">
            <a:xfrm>
              <a:off x="-4538663" y="6837362"/>
              <a:ext cx="530225" cy="796925"/>
            </a:xfrm>
            <a:custGeom>
              <a:avLst/>
              <a:gdLst/>
              <a:ahLst/>
              <a:cxnLst>
                <a:cxn ang="0">
                  <a:pos x="282" y="68"/>
                </a:cxn>
                <a:cxn ang="0">
                  <a:pos x="282" y="68"/>
                </a:cxn>
                <a:cxn ang="0">
                  <a:pos x="282" y="70"/>
                </a:cxn>
                <a:cxn ang="0">
                  <a:pos x="282" y="70"/>
                </a:cxn>
                <a:cxn ang="0">
                  <a:pos x="282" y="434"/>
                </a:cxn>
                <a:cxn ang="0">
                  <a:pos x="282" y="434"/>
                </a:cxn>
                <a:cxn ang="0">
                  <a:pos x="282" y="446"/>
                </a:cxn>
                <a:cxn ang="0">
                  <a:pos x="278" y="458"/>
                </a:cxn>
                <a:cxn ang="0">
                  <a:pos x="272" y="468"/>
                </a:cxn>
                <a:cxn ang="0">
                  <a:pos x="266" y="478"/>
                </a:cxn>
                <a:cxn ang="0">
                  <a:pos x="258" y="486"/>
                </a:cxn>
                <a:cxn ang="0">
                  <a:pos x="248" y="492"/>
                </a:cxn>
                <a:cxn ang="0">
                  <a:pos x="236" y="498"/>
                </a:cxn>
                <a:cxn ang="0">
                  <a:pos x="224" y="502"/>
                </a:cxn>
                <a:cxn ang="0">
                  <a:pos x="224" y="502"/>
                </a:cxn>
                <a:cxn ang="0">
                  <a:pos x="214" y="502"/>
                </a:cxn>
                <a:cxn ang="0">
                  <a:pos x="214" y="502"/>
                </a:cxn>
                <a:cxn ang="0">
                  <a:pos x="210" y="502"/>
                </a:cxn>
                <a:cxn ang="0">
                  <a:pos x="210" y="502"/>
                </a:cxn>
                <a:cxn ang="0">
                  <a:pos x="210" y="502"/>
                </a:cxn>
                <a:cxn ang="0">
                  <a:pos x="210" y="502"/>
                </a:cxn>
                <a:cxn ang="0">
                  <a:pos x="204" y="500"/>
                </a:cxn>
                <a:cxn ang="0">
                  <a:pos x="196" y="498"/>
                </a:cxn>
                <a:cxn ang="0">
                  <a:pos x="190" y="494"/>
                </a:cxn>
                <a:cxn ang="0">
                  <a:pos x="184" y="490"/>
                </a:cxn>
                <a:cxn ang="0">
                  <a:pos x="180" y="484"/>
                </a:cxn>
                <a:cxn ang="0">
                  <a:pos x="176" y="478"/>
                </a:cxn>
                <a:cxn ang="0">
                  <a:pos x="174" y="472"/>
                </a:cxn>
                <a:cxn ang="0">
                  <a:pos x="174" y="464"/>
                </a:cxn>
                <a:cxn ang="0">
                  <a:pos x="174" y="446"/>
                </a:cxn>
                <a:cxn ang="0">
                  <a:pos x="0" y="446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2" y="54"/>
                </a:cxn>
                <a:cxn ang="0">
                  <a:pos x="6" y="42"/>
                </a:cxn>
                <a:cxn ang="0">
                  <a:pos x="12" y="30"/>
                </a:cxn>
                <a:cxn ang="0">
                  <a:pos x="22" y="20"/>
                </a:cxn>
                <a:cxn ang="0">
                  <a:pos x="32" y="12"/>
                </a:cxn>
                <a:cxn ang="0">
                  <a:pos x="44" y="6"/>
                </a:cxn>
                <a:cxn ang="0">
                  <a:pos x="58" y="2"/>
                </a:cxn>
                <a:cxn ang="0">
                  <a:pos x="72" y="0"/>
                </a:cxn>
                <a:cxn ang="0">
                  <a:pos x="302" y="0"/>
                </a:cxn>
                <a:cxn ang="0">
                  <a:pos x="302" y="0"/>
                </a:cxn>
                <a:cxn ang="0">
                  <a:pos x="318" y="2"/>
                </a:cxn>
                <a:cxn ang="0">
                  <a:pos x="334" y="8"/>
                </a:cxn>
                <a:cxn ang="0">
                  <a:pos x="334" y="8"/>
                </a:cxn>
                <a:cxn ang="0">
                  <a:pos x="322" y="10"/>
                </a:cxn>
                <a:cxn ang="0">
                  <a:pos x="314" y="16"/>
                </a:cxn>
                <a:cxn ang="0">
                  <a:pos x="304" y="22"/>
                </a:cxn>
                <a:cxn ang="0">
                  <a:pos x="296" y="28"/>
                </a:cxn>
                <a:cxn ang="0">
                  <a:pos x="290" y="38"/>
                </a:cxn>
                <a:cxn ang="0">
                  <a:pos x="286" y="46"/>
                </a:cxn>
                <a:cxn ang="0">
                  <a:pos x="284" y="56"/>
                </a:cxn>
                <a:cxn ang="0">
                  <a:pos x="282" y="68"/>
                </a:cxn>
                <a:cxn ang="0">
                  <a:pos x="282" y="68"/>
                </a:cxn>
              </a:cxnLst>
              <a:rect l="0" t="0" r="r" b="b"/>
              <a:pathLst>
                <a:path w="334" h="502">
                  <a:moveTo>
                    <a:pt x="282" y="68"/>
                  </a:moveTo>
                  <a:lnTo>
                    <a:pt x="282" y="68"/>
                  </a:lnTo>
                  <a:lnTo>
                    <a:pt x="282" y="70"/>
                  </a:lnTo>
                  <a:lnTo>
                    <a:pt x="282" y="70"/>
                  </a:lnTo>
                  <a:lnTo>
                    <a:pt x="282" y="434"/>
                  </a:lnTo>
                  <a:lnTo>
                    <a:pt x="282" y="434"/>
                  </a:lnTo>
                  <a:lnTo>
                    <a:pt x="282" y="446"/>
                  </a:lnTo>
                  <a:lnTo>
                    <a:pt x="278" y="458"/>
                  </a:lnTo>
                  <a:lnTo>
                    <a:pt x="272" y="468"/>
                  </a:lnTo>
                  <a:lnTo>
                    <a:pt x="266" y="478"/>
                  </a:lnTo>
                  <a:lnTo>
                    <a:pt x="258" y="486"/>
                  </a:lnTo>
                  <a:lnTo>
                    <a:pt x="248" y="492"/>
                  </a:lnTo>
                  <a:lnTo>
                    <a:pt x="236" y="498"/>
                  </a:lnTo>
                  <a:lnTo>
                    <a:pt x="224" y="502"/>
                  </a:lnTo>
                  <a:lnTo>
                    <a:pt x="224" y="502"/>
                  </a:lnTo>
                  <a:lnTo>
                    <a:pt x="214" y="502"/>
                  </a:lnTo>
                  <a:lnTo>
                    <a:pt x="214" y="502"/>
                  </a:lnTo>
                  <a:lnTo>
                    <a:pt x="210" y="502"/>
                  </a:lnTo>
                  <a:lnTo>
                    <a:pt x="210" y="502"/>
                  </a:lnTo>
                  <a:lnTo>
                    <a:pt x="210" y="502"/>
                  </a:lnTo>
                  <a:lnTo>
                    <a:pt x="210" y="502"/>
                  </a:lnTo>
                  <a:lnTo>
                    <a:pt x="204" y="500"/>
                  </a:lnTo>
                  <a:lnTo>
                    <a:pt x="196" y="498"/>
                  </a:lnTo>
                  <a:lnTo>
                    <a:pt x="190" y="494"/>
                  </a:lnTo>
                  <a:lnTo>
                    <a:pt x="184" y="490"/>
                  </a:lnTo>
                  <a:lnTo>
                    <a:pt x="180" y="484"/>
                  </a:lnTo>
                  <a:lnTo>
                    <a:pt x="176" y="478"/>
                  </a:lnTo>
                  <a:lnTo>
                    <a:pt x="174" y="472"/>
                  </a:lnTo>
                  <a:lnTo>
                    <a:pt x="174" y="464"/>
                  </a:lnTo>
                  <a:lnTo>
                    <a:pt x="174" y="446"/>
                  </a:lnTo>
                  <a:lnTo>
                    <a:pt x="0" y="44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54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22" y="20"/>
                  </a:lnTo>
                  <a:lnTo>
                    <a:pt x="32" y="12"/>
                  </a:lnTo>
                  <a:lnTo>
                    <a:pt x="44" y="6"/>
                  </a:lnTo>
                  <a:lnTo>
                    <a:pt x="58" y="2"/>
                  </a:lnTo>
                  <a:lnTo>
                    <a:pt x="72" y="0"/>
                  </a:lnTo>
                  <a:lnTo>
                    <a:pt x="302" y="0"/>
                  </a:lnTo>
                  <a:lnTo>
                    <a:pt x="302" y="0"/>
                  </a:lnTo>
                  <a:lnTo>
                    <a:pt x="318" y="2"/>
                  </a:lnTo>
                  <a:lnTo>
                    <a:pt x="334" y="8"/>
                  </a:lnTo>
                  <a:lnTo>
                    <a:pt x="334" y="8"/>
                  </a:lnTo>
                  <a:lnTo>
                    <a:pt x="322" y="10"/>
                  </a:lnTo>
                  <a:lnTo>
                    <a:pt x="314" y="16"/>
                  </a:lnTo>
                  <a:lnTo>
                    <a:pt x="304" y="22"/>
                  </a:lnTo>
                  <a:lnTo>
                    <a:pt x="296" y="28"/>
                  </a:lnTo>
                  <a:lnTo>
                    <a:pt x="290" y="38"/>
                  </a:lnTo>
                  <a:lnTo>
                    <a:pt x="286" y="46"/>
                  </a:lnTo>
                  <a:lnTo>
                    <a:pt x="284" y="56"/>
                  </a:lnTo>
                  <a:lnTo>
                    <a:pt x="282" y="68"/>
                  </a:lnTo>
                  <a:lnTo>
                    <a:pt x="282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6" name="Freeform 1213"/>
            <p:cNvSpPr>
              <a:spLocks/>
            </p:cNvSpPr>
            <p:nvPr/>
          </p:nvSpPr>
          <p:spPr bwMode="auto">
            <a:xfrm>
              <a:off x="-4287838" y="7348538"/>
              <a:ext cx="130175" cy="139700"/>
            </a:xfrm>
            <a:custGeom>
              <a:avLst/>
              <a:gdLst/>
              <a:ahLst/>
              <a:cxnLst>
                <a:cxn ang="0">
                  <a:pos x="70" y="22"/>
                </a:cxn>
                <a:cxn ang="0">
                  <a:pos x="66" y="8"/>
                </a:cxn>
                <a:cxn ang="0">
                  <a:pos x="52" y="10"/>
                </a:cxn>
                <a:cxn ang="0">
                  <a:pos x="40" y="0"/>
                </a:cxn>
                <a:cxn ang="0">
                  <a:pos x="30" y="10"/>
                </a:cxn>
                <a:cxn ang="0">
                  <a:pos x="16" y="8"/>
                </a:cxn>
                <a:cxn ang="0">
                  <a:pos x="12" y="22"/>
                </a:cxn>
                <a:cxn ang="0">
                  <a:pos x="0" y="30"/>
                </a:cxn>
                <a:cxn ang="0">
                  <a:pos x="4" y="44"/>
                </a:cxn>
                <a:cxn ang="0">
                  <a:pos x="0" y="58"/>
                </a:cxn>
                <a:cxn ang="0">
                  <a:pos x="12" y="66"/>
                </a:cxn>
                <a:cxn ang="0">
                  <a:pos x="16" y="80"/>
                </a:cxn>
                <a:cxn ang="0">
                  <a:pos x="30" y="78"/>
                </a:cxn>
                <a:cxn ang="0">
                  <a:pos x="40" y="88"/>
                </a:cxn>
                <a:cxn ang="0">
                  <a:pos x="52" y="78"/>
                </a:cxn>
                <a:cxn ang="0">
                  <a:pos x="66" y="80"/>
                </a:cxn>
                <a:cxn ang="0">
                  <a:pos x="70" y="66"/>
                </a:cxn>
                <a:cxn ang="0">
                  <a:pos x="82" y="58"/>
                </a:cxn>
                <a:cxn ang="0">
                  <a:pos x="76" y="44"/>
                </a:cxn>
                <a:cxn ang="0">
                  <a:pos x="82" y="30"/>
                </a:cxn>
                <a:cxn ang="0">
                  <a:pos x="70" y="22"/>
                </a:cxn>
              </a:cxnLst>
              <a:rect l="0" t="0" r="r" b="b"/>
              <a:pathLst>
                <a:path w="82" h="88">
                  <a:moveTo>
                    <a:pt x="70" y="22"/>
                  </a:moveTo>
                  <a:lnTo>
                    <a:pt x="66" y="8"/>
                  </a:lnTo>
                  <a:lnTo>
                    <a:pt x="52" y="10"/>
                  </a:lnTo>
                  <a:lnTo>
                    <a:pt x="40" y="0"/>
                  </a:lnTo>
                  <a:lnTo>
                    <a:pt x="30" y="10"/>
                  </a:lnTo>
                  <a:lnTo>
                    <a:pt x="16" y="8"/>
                  </a:lnTo>
                  <a:lnTo>
                    <a:pt x="12" y="22"/>
                  </a:lnTo>
                  <a:lnTo>
                    <a:pt x="0" y="30"/>
                  </a:lnTo>
                  <a:lnTo>
                    <a:pt x="4" y="44"/>
                  </a:lnTo>
                  <a:lnTo>
                    <a:pt x="0" y="58"/>
                  </a:lnTo>
                  <a:lnTo>
                    <a:pt x="12" y="66"/>
                  </a:lnTo>
                  <a:lnTo>
                    <a:pt x="16" y="80"/>
                  </a:lnTo>
                  <a:lnTo>
                    <a:pt x="30" y="78"/>
                  </a:lnTo>
                  <a:lnTo>
                    <a:pt x="40" y="88"/>
                  </a:lnTo>
                  <a:lnTo>
                    <a:pt x="52" y="78"/>
                  </a:lnTo>
                  <a:lnTo>
                    <a:pt x="66" y="80"/>
                  </a:lnTo>
                  <a:lnTo>
                    <a:pt x="70" y="66"/>
                  </a:lnTo>
                  <a:lnTo>
                    <a:pt x="82" y="58"/>
                  </a:lnTo>
                  <a:lnTo>
                    <a:pt x="76" y="44"/>
                  </a:lnTo>
                  <a:lnTo>
                    <a:pt x="82" y="30"/>
                  </a:lnTo>
                  <a:lnTo>
                    <a:pt x="70" y="22"/>
                  </a:lnTo>
                  <a:close/>
                </a:path>
              </a:pathLst>
            </a:custGeom>
            <a:solidFill>
              <a:srgbClr val="F0535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7" name="Rectangle 1214"/>
            <p:cNvSpPr>
              <a:spLocks noChangeArrowheads="1"/>
            </p:cNvSpPr>
            <p:nvPr/>
          </p:nvSpPr>
          <p:spPr bwMode="auto">
            <a:xfrm>
              <a:off x="-4475163" y="6964363"/>
              <a:ext cx="307975" cy="25400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2" name="Rectangle 1215"/>
            <p:cNvSpPr>
              <a:spLocks noChangeArrowheads="1"/>
            </p:cNvSpPr>
            <p:nvPr/>
          </p:nvSpPr>
          <p:spPr bwMode="auto">
            <a:xfrm>
              <a:off x="-4478338" y="7024688"/>
              <a:ext cx="254000" cy="25400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7" name="Rectangle 1216"/>
            <p:cNvSpPr>
              <a:spLocks noChangeArrowheads="1"/>
            </p:cNvSpPr>
            <p:nvPr/>
          </p:nvSpPr>
          <p:spPr bwMode="auto">
            <a:xfrm>
              <a:off x="-4471988" y="7081838"/>
              <a:ext cx="184150" cy="25400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8" name="Rectangle 1217"/>
            <p:cNvSpPr>
              <a:spLocks noChangeArrowheads="1"/>
            </p:cNvSpPr>
            <p:nvPr/>
          </p:nvSpPr>
          <p:spPr bwMode="auto">
            <a:xfrm>
              <a:off x="-4475163" y="7142163"/>
              <a:ext cx="133350" cy="25400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cxnSp>
        <p:nvCxnSpPr>
          <p:cNvPr id="3" name="Прямая со стрелкой 2"/>
          <p:cNvCxnSpPr/>
          <p:nvPr/>
        </p:nvCxnSpPr>
        <p:spPr>
          <a:xfrm>
            <a:off x="4716016" y="2139702"/>
            <a:ext cx="129614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2374491" y="2139702"/>
            <a:ext cx="1261405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06339" y="2499742"/>
            <a:ext cx="1368152" cy="79208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До </a:t>
            </a:r>
            <a:endParaRPr lang="ru-RU" b="1" dirty="0">
              <a:solidFill>
                <a:schemeClr val="tx2"/>
              </a:solidFill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ВУД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39" name="Прямоугольник 238"/>
          <p:cNvSpPr/>
          <p:nvPr/>
        </p:nvSpPr>
        <p:spPr>
          <a:xfrm>
            <a:off x="6012160" y="2499742"/>
            <a:ext cx="1368152" cy="79208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В рамках </a:t>
            </a:r>
            <a:endParaRPr lang="ru-RU" b="1" dirty="0">
              <a:solidFill>
                <a:schemeClr val="tx2"/>
              </a:solidFill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ВУД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90" name="Прямоугольник 289"/>
          <p:cNvSpPr/>
          <p:nvPr/>
        </p:nvSpPr>
        <p:spPr>
          <a:xfrm>
            <a:off x="827584" y="3651870"/>
            <a:ext cx="1728192" cy="79208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о</a:t>
            </a:r>
            <a:r>
              <a:rPr lang="ru-RU" b="1" dirty="0" smtClean="0">
                <a:solidFill>
                  <a:schemeClr val="tx2"/>
                </a:solidFill>
              </a:rPr>
              <a:t>перативники</a:t>
            </a:r>
            <a:endParaRPr lang="ru-RU" b="1" dirty="0">
              <a:solidFill>
                <a:schemeClr val="tx2"/>
              </a:solidFill>
            </a:endParaRPr>
          </a:p>
        </p:txBody>
      </p:sp>
      <p:cxnSp>
        <p:nvCxnSpPr>
          <p:cNvPr id="94" name="Прямая со стрелкой 93"/>
          <p:cNvCxnSpPr>
            <a:stCxn id="6" idx="2"/>
            <a:endCxn id="290" idx="0"/>
          </p:cNvCxnSpPr>
          <p:nvPr/>
        </p:nvCxnSpPr>
        <p:spPr>
          <a:xfrm>
            <a:off x="1690415" y="3291830"/>
            <a:ext cx="1265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Прямая со стрелкой 293"/>
          <p:cNvCxnSpPr/>
          <p:nvPr/>
        </p:nvCxnSpPr>
        <p:spPr>
          <a:xfrm>
            <a:off x="6696236" y="330119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Прямоугольник 297"/>
          <p:cNvSpPr/>
          <p:nvPr/>
        </p:nvSpPr>
        <p:spPr>
          <a:xfrm>
            <a:off x="5832140" y="3651870"/>
            <a:ext cx="1728192" cy="79208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следователь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Ответственность</a:t>
            </a:r>
            <a:endParaRPr lang="ru-RU" dirty="0"/>
          </a:p>
        </p:txBody>
      </p:sp>
      <p:sp>
        <p:nvSpPr>
          <p:cNvPr id="1332" name="Номер слайда 13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4FB2-32E3-4F70-9423-5B7C25014FE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99558" y="771550"/>
            <a:ext cx="8568952" cy="3024336"/>
          </a:xfrm>
          <a:prstGeom prst="rect">
            <a:avLst/>
          </a:prstGeom>
        </p:spPr>
        <p:txBody>
          <a:bodyPr wrap="square" lIns="72000" tIns="72000" rIns="72000" bIns="72000">
            <a:noAutofit/>
          </a:bodyPr>
          <a:lstStyle/>
          <a:p>
            <a:pPr marL="266700" indent="-266700" algn="just">
              <a:spcBef>
                <a:spcPts val="600"/>
              </a:spcBef>
              <a:spcAft>
                <a:spcPts val="800"/>
              </a:spcAft>
              <a:buSzPct val="140000"/>
              <a:buBlip>
                <a:blip r:embed="rId2"/>
              </a:buBlip>
            </a:pPr>
            <a:r>
              <a:rPr lang="ru-RU" sz="1600" b="1" dirty="0" smtClean="0">
                <a:solidFill>
                  <a:schemeClr val="tx2"/>
                </a:solidFill>
                <a:latin typeface="Mediator Web" pitchFamily="34" charset="-52"/>
                <a:cs typeface="Mediator Web" pitchFamily="34" charset="-52"/>
              </a:rPr>
              <a:t>До ВУД – ст. 19.7 КоАП РФ.</a:t>
            </a:r>
            <a:r>
              <a:rPr lang="ru-RU" sz="1600" dirty="0" smtClean="0">
                <a:solidFill>
                  <a:schemeClr val="tx2"/>
                </a:solidFill>
                <a:latin typeface="Mediator Web" pitchFamily="34" charset="-52"/>
                <a:cs typeface="Mediator Web" pitchFamily="34" charset="-52"/>
              </a:rPr>
              <a:t> Санкции: </a:t>
            </a:r>
            <a:r>
              <a:rPr lang="ru-RU" sz="1600" dirty="0">
                <a:solidFill>
                  <a:schemeClr val="tx2"/>
                </a:solidFill>
                <a:latin typeface="Mediator Web" pitchFamily="34" charset="-52"/>
                <a:cs typeface="Mediator Web" pitchFamily="34" charset="-52"/>
              </a:rPr>
              <a:t>предупреждение или наложение административного штрафа на граждан в размере от ста до трехсот рублей; на должностных лиц - от трехсот до пятисот рублей; на юридических лиц - от трех тысяч до пяти тысяч </a:t>
            </a:r>
            <a:r>
              <a:rPr lang="ru-RU" sz="1600" dirty="0" smtClean="0">
                <a:solidFill>
                  <a:schemeClr val="tx2"/>
                </a:solidFill>
                <a:latin typeface="Mediator Web" pitchFamily="34" charset="-52"/>
                <a:cs typeface="Mediator Web" pitchFamily="34" charset="-52"/>
              </a:rPr>
              <a:t>рублей.</a:t>
            </a:r>
            <a:endParaRPr lang="ru-RU" dirty="0" smtClean="0">
              <a:solidFill>
                <a:schemeClr val="tx2"/>
              </a:solidFill>
              <a:latin typeface="Mediator Web" pitchFamily="34" charset="-52"/>
              <a:cs typeface="Mediator Web" pitchFamily="34" charset="-52"/>
            </a:endParaRPr>
          </a:p>
          <a:p>
            <a:pPr marL="266700" indent="-266700" algn="just">
              <a:spcBef>
                <a:spcPts val="600"/>
              </a:spcBef>
              <a:spcAft>
                <a:spcPts val="800"/>
              </a:spcAft>
              <a:buSzPct val="140000"/>
              <a:buBlip>
                <a:blip r:embed="rId2"/>
              </a:buBlip>
            </a:pPr>
            <a:r>
              <a:rPr lang="ru-RU" sz="1600" b="1" dirty="0" smtClean="0">
                <a:solidFill>
                  <a:schemeClr val="tx2"/>
                </a:solidFill>
                <a:latin typeface="Mediator Web" pitchFamily="34" charset="-52"/>
                <a:cs typeface="Mediator Web" pitchFamily="34" charset="-52"/>
              </a:rPr>
              <a:t>В рамках ВУД </a:t>
            </a:r>
            <a:r>
              <a:rPr lang="ru-RU" sz="1600" b="1" dirty="0">
                <a:solidFill>
                  <a:schemeClr val="tx2"/>
                </a:solidFill>
                <a:latin typeface="Mediator Web" pitchFamily="34" charset="-52"/>
                <a:cs typeface="Mediator Web" pitchFamily="34" charset="-52"/>
              </a:rPr>
              <a:t>– ст. </a:t>
            </a:r>
            <a:r>
              <a:rPr lang="ru-RU" sz="1600" b="1" dirty="0" smtClean="0">
                <a:solidFill>
                  <a:schemeClr val="tx2"/>
                </a:solidFill>
                <a:latin typeface="Mediator Web" pitchFamily="34" charset="-52"/>
                <a:cs typeface="Mediator Web" pitchFamily="34" charset="-52"/>
              </a:rPr>
              <a:t>17.7 </a:t>
            </a:r>
            <a:r>
              <a:rPr lang="ru-RU" sz="1600" b="1" dirty="0">
                <a:solidFill>
                  <a:schemeClr val="tx2"/>
                </a:solidFill>
                <a:latin typeface="Mediator Web" pitchFamily="34" charset="-52"/>
                <a:cs typeface="Mediator Web" pitchFamily="34" charset="-52"/>
              </a:rPr>
              <a:t>КоАП РФ.</a:t>
            </a:r>
            <a:r>
              <a:rPr lang="ru-RU" sz="1600" dirty="0">
                <a:solidFill>
                  <a:schemeClr val="tx2"/>
                </a:solidFill>
                <a:latin typeface="Mediator Web" pitchFamily="34" charset="-52"/>
                <a:cs typeface="Mediator Web" pitchFamily="34" charset="-52"/>
              </a:rPr>
              <a:t> Санкции: </a:t>
            </a:r>
            <a:r>
              <a:rPr lang="ru-RU" sz="1600" dirty="0" smtClean="0">
                <a:solidFill>
                  <a:schemeClr val="tx2"/>
                </a:solidFill>
                <a:latin typeface="Mediator Web" pitchFamily="34" charset="-52"/>
                <a:cs typeface="Mediator Web" pitchFamily="34" charset="-52"/>
              </a:rPr>
              <a:t>административный штраф </a:t>
            </a:r>
            <a:r>
              <a:rPr lang="ru-RU" sz="1600" dirty="0">
                <a:solidFill>
                  <a:schemeClr val="tx2"/>
                </a:solidFill>
                <a:latin typeface="Mediator Web" pitchFamily="34" charset="-52"/>
                <a:cs typeface="Mediator Web" pitchFamily="34" charset="-52"/>
              </a:rPr>
              <a:t>на граждан в размере от одной тысячи до одной тысячи пятисот рублей; на должностных лиц - от двух тысяч до трех тысяч рублей либо </a:t>
            </a:r>
            <a:r>
              <a:rPr lang="ru-RU" sz="1600" dirty="0" smtClean="0">
                <a:solidFill>
                  <a:schemeClr val="tx2"/>
                </a:solidFill>
                <a:latin typeface="Mediator Web" pitchFamily="34" charset="-52"/>
                <a:cs typeface="Mediator Web" pitchFamily="34" charset="-52"/>
              </a:rPr>
              <a:t>дисквалификация </a:t>
            </a:r>
            <a:r>
              <a:rPr lang="ru-RU" sz="1600" dirty="0">
                <a:solidFill>
                  <a:schemeClr val="tx2"/>
                </a:solidFill>
                <a:latin typeface="Mediator Web" pitchFamily="34" charset="-52"/>
                <a:cs typeface="Mediator Web" pitchFamily="34" charset="-52"/>
              </a:rPr>
              <a:t>на срок от шести месяцев до одного года; на юридических лиц - от пятидесяти тысяч до ста тысяч рублей либо административное приостановление деятельности на срок до девяноста суток.</a:t>
            </a:r>
          </a:p>
          <a:p>
            <a:pPr lvl="0" algn="just">
              <a:spcBef>
                <a:spcPts val="600"/>
              </a:spcBef>
              <a:spcAft>
                <a:spcPts val="800"/>
              </a:spcAft>
              <a:buSzPct val="140000"/>
            </a:pPr>
            <a:r>
              <a:rPr lang="ru-RU" sz="1600" dirty="0" smtClean="0">
                <a:solidFill>
                  <a:schemeClr val="tx2"/>
                </a:solidFill>
                <a:latin typeface="Mediator Web" pitchFamily="34" charset="-52"/>
                <a:cs typeface="Mediator Web" pitchFamily="34" charset="-52"/>
              </a:rPr>
              <a:t> </a:t>
            </a:r>
          </a:p>
        </p:txBody>
      </p:sp>
      <p:pic>
        <p:nvPicPr>
          <p:cNvPr id="6146" name="Picture 2" descr="F:\03_Work\03_Графический диз_Презентации\17_Солдаткин Дмитрий (SZP)\Презентация май 2018\pic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7A7777">
                  <a:alpha val="83529"/>
                </a:srgbClr>
              </a:clrFrom>
              <a:clrTo>
                <a:srgbClr val="7A7777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15882" y="3188997"/>
            <a:ext cx="2736304" cy="1954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28320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Обследование офиса</a:t>
            </a:r>
            <a:endParaRPr lang="ru-RU" dirty="0"/>
          </a:p>
        </p:txBody>
      </p:sp>
      <p:sp>
        <p:nvSpPr>
          <p:cNvPr id="1332" name="Номер слайда 13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4FB2-32E3-4F70-9423-5B7C25014FE9}" type="slidenum">
              <a:rPr lang="ru-RU" smtClean="0"/>
              <a:pPr/>
              <a:t>8</a:t>
            </a:fld>
            <a:endParaRPr lang="ru-RU" dirty="0"/>
          </a:p>
        </p:txBody>
      </p:sp>
      <p:cxnSp>
        <p:nvCxnSpPr>
          <p:cNvPr id="5" name="Прямая со стрелкой 4"/>
          <p:cNvCxnSpPr>
            <a:stCxn id="44" idx="2"/>
            <a:endCxn id="6" idx="0"/>
          </p:cNvCxnSpPr>
          <p:nvPr/>
        </p:nvCxnSpPr>
        <p:spPr>
          <a:xfrm flipH="1">
            <a:off x="1859910" y="1995686"/>
            <a:ext cx="1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175834" y="2319722"/>
            <a:ext cx="1368152" cy="54006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До </a:t>
            </a:r>
            <a:endParaRPr lang="ru-RU" b="1" dirty="0">
              <a:solidFill>
                <a:schemeClr val="tx2"/>
              </a:solidFill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ВУД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90" name="Прямоугольник 289"/>
          <p:cNvSpPr/>
          <p:nvPr/>
        </p:nvSpPr>
        <p:spPr>
          <a:xfrm>
            <a:off x="995815" y="3171424"/>
            <a:ext cx="1728192" cy="55245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Распоряжение</a:t>
            </a:r>
            <a:endParaRPr lang="ru-RU" b="1" dirty="0">
              <a:solidFill>
                <a:schemeClr val="tx2"/>
              </a:solidFill>
            </a:endParaRPr>
          </a:p>
        </p:txBody>
      </p:sp>
      <p:cxnSp>
        <p:nvCxnSpPr>
          <p:cNvPr id="94" name="Прямая со стрелкой 93"/>
          <p:cNvCxnSpPr>
            <a:stCxn id="6" idx="2"/>
          </p:cNvCxnSpPr>
          <p:nvPr/>
        </p:nvCxnSpPr>
        <p:spPr>
          <a:xfrm>
            <a:off x="1859910" y="2859782"/>
            <a:ext cx="0" cy="3116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1020030" y="915566"/>
            <a:ext cx="1679761" cy="10801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ОРМ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ФЗ «О полиции»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Приказ МВД №199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908521" y="915566"/>
            <a:ext cx="947895" cy="60085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Кто?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908522" y="3225661"/>
            <a:ext cx="947894" cy="60085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КУСП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908522" y="4007018"/>
            <a:ext cx="947895" cy="60085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Состав группы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908522" y="1695260"/>
            <a:ext cx="947894" cy="60085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Где?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908522" y="2469245"/>
            <a:ext cx="947894" cy="60085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У кого?</a:t>
            </a:r>
            <a:endParaRPr lang="ru-RU" b="1" dirty="0">
              <a:solidFill>
                <a:schemeClr val="tx2"/>
              </a:solidFill>
            </a:endParaRPr>
          </a:p>
        </p:txBody>
      </p:sp>
      <p:cxnSp>
        <p:nvCxnSpPr>
          <p:cNvPr id="62" name="Прямая со стрелкой 61"/>
          <p:cNvCxnSpPr>
            <a:stCxn id="290" idx="3"/>
            <a:endCxn id="56" idx="1"/>
          </p:cNvCxnSpPr>
          <p:nvPr/>
        </p:nvCxnSpPr>
        <p:spPr>
          <a:xfrm flipV="1">
            <a:off x="2724007" y="1215992"/>
            <a:ext cx="1184514" cy="2231659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290" idx="3"/>
            <a:endCxn id="59" idx="1"/>
          </p:cNvCxnSpPr>
          <p:nvPr/>
        </p:nvCxnSpPr>
        <p:spPr>
          <a:xfrm flipV="1">
            <a:off x="2724007" y="1995686"/>
            <a:ext cx="1184515" cy="145196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stCxn id="290" idx="3"/>
            <a:endCxn id="60" idx="1"/>
          </p:cNvCxnSpPr>
          <p:nvPr/>
        </p:nvCxnSpPr>
        <p:spPr>
          <a:xfrm flipV="1">
            <a:off x="2724007" y="2769671"/>
            <a:ext cx="1184515" cy="67798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stCxn id="290" idx="3"/>
            <a:endCxn id="57" idx="1"/>
          </p:cNvCxnSpPr>
          <p:nvPr/>
        </p:nvCxnSpPr>
        <p:spPr>
          <a:xfrm>
            <a:off x="2724007" y="3447651"/>
            <a:ext cx="1184515" cy="7843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290" idx="3"/>
            <a:endCxn id="58" idx="1"/>
          </p:cNvCxnSpPr>
          <p:nvPr/>
        </p:nvCxnSpPr>
        <p:spPr>
          <a:xfrm>
            <a:off x="2724007" y="3447651"/>
            <a:ext cx="1184515" cy="85979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6516216" y="1233570"/>
            <a:ext cx="1728192" cy="552454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/>
                </a:solidFill>
              </a:rPr>
              <a:t>Согласие на ОРМ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523741" y="2208899"/>
            <a:ext cx="1728192" cy="320726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/>
                </a:solidFill>
              </a:rPr>
              <a:t>Ответственный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516216" y="1836978"/>
            <a:ext cx="1728192" cy="320726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/>
                </a:solidFill>
              </a:rPr>
              <a:t>Фиксация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523741" y="2573899"/>
            <a:ext cx="1728192" cy="320726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/>
                </a:solidFill>
              </a:rPr>
              <a:t>Понятые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6523741" y="2948298"/>
            <a:ext cx="1728192" cy="320726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/>
                </a:solidFill>
              </a:rPr>
              <a:t>Контроль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6516216" y="3311959"/>
            <a:ext cx="1728192" cy="320726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/>
                </a:solidFill>
              </a:rPr>
              <a:t>Общение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6523741" y="3686292"/>
            <a:ext cx="1728192" cy="320726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/>
                </a:solidFill>
              </a:rPr>
              <a:t>Перемещение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6523741" y="4071741"/>
            <a:ext cx="1728192" cy="320726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/>
                </a:solidFill>
              </a:rPr>
              <a:t>Протокол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6523741" y="4447507"/>
            <a:ext cx="1728192" cy="320726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/>
                </a:solidFill>
              </a:rPr>
              <a:t>Замечания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6523741" y="870240"/>
            <a:ext cx="1728192" cy="320726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/>
                </a:solidFill>
              </a:rPr>
              <a:t>Удостоверения</a:t>
            </a:r>
            <a:endParaRPr lang="ru-RU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0964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Интерес силовиков</a:t>
            </a:r>
            <a:endParaRPr lang="ru-RU" dirty="0"/>
          </a:p>
        </p:txBody>
      </p:sp>
      <p:sp>
        <p:nvSpPr>
          <p:cNvPr id="1332" name="Номер слайда 13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4FB2-32E3-4F70-9423-5B7C25014FE9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102" name="Picture 5" descr="F:\03_Work\03_Графический диз_Презентации\17_Солдаткин Дмитрий (SZP)\Презентация май 2018\pip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089" y="2195851"/>
            <a:ext cx="1965600" cy="1404000"/>
          </a:xfrm>
          <a:prstGeom prst="rect">
            <a:avLst/>
          </a:prstGeom>
          <a:noFill/>
        </p:spPr>
      </p:pic>
      <p:sp>
        <p:nvSpPr>
          <p:cNvPr id="103" name="Прямоугольник 102"/>
          <p:cNvSpPr/>
          <p:nvPr/>
        </p:nvSpPr>
        <p:spPr>
          <a:xfrm>
            <a:off x="2197607" y="2608273"/>
            <a:ext cx="1728192" cy="5524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Объяснения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2119511" y="1051861"/>
            <a:ext cx="1884384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ФХД, Учредительные документы</a:t>
            </a:r>
            <a:endParaRPr lang="ru-RU" b="1" dirty="0">
              <a:solidFill>
                <a:schemeClr val="tx2"/>
              </a:solidFill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572889" y="994172"/>
            <a:ext cx="1108075" cy="1104900"/>
            <a:chOff x="6021710" y="267494"/>
            <a:chExt cx="1108075" cy="1104900"/>
          </a:xfrm>
        </p:grpSpPr>
        <p:sp>
          <p:nvSpPr>
            <p:cNvPr id="107" name="Freeform 425"/>
            <p:cNvSpPr>
              <a:spLocks/>
            </p:cNvSpPr>
            <p:nvPr/>
          </p:nvSpPr>
          <p:spPr bwMode="auto">
            <a:xfrm>
              <a:off x="6021710" y="267494"/>
              <a:ext cx="1108075" cy="1104900"/>
            </a:xfrm>
            <a:custGeom>
              <a:avLst/>
              <a:gdLst/>
              <a:ahLst/>
              <a:cxnLst>
                <a:cxn ang="0">
                  <a:pos x="698" y="348"/>
                </a:cxn>
                <a:cxn ang="0">
                  <a:pos x="690" y="418"/>
                </a:cxn>
                <a:cxn ang="0">
                  <a:pos x="670" y="484"/>
                </a:cxn>
                <a:cxn ang="0">
                  <a:pos x="638" y="542"/>
                </a:cxn>
                <a:cxn ang="0">
                  <a:pos x="596" y="594"/>
                </a:cxn>
                <a:cxn ang="0">
                  <a:pos x="544" y="636"/>
                </a:cxn>
                <a:cxn ang="0">
                  <a:pos x="484" y="668"/>
                </a:cxn>
                <a:cxn ang="0">
                  <a:pos x="418" y="690"/>
                </a:cxn>
                <a:cxn ang="0">
                  <a:pos x="348" y="696"/>
                </a:cxn>
                <a:cxn ang="0">
                  <a:pos x="314" y="694"/>
                </a:cxn>
                <a:cxn ang="0">
                  <a:pos x="246" y="680"/>
                </a:cxn>
                <a:cxn ang="0">
                  <a:pos x="182" y="654"/>
                </a:cxn>
                <a:cxn ang="0">
                  <a:pos x="128" y="616"/>
                </a:cxn>
                <a:cxn ang="0">
                  <a:pos x="80" y="570"/>
                </a:cxn>
                <a:cxn ang="0">
                  <a:pos x="42" y="514"/>
                </a:cxn>
                <a:cxn ang="0">
                  <a:pos x="16" y="452"/>
                </a:cxn>
                <a:cxn ang="0">
                  <a:pos x="2" y="384"/>
                </a:cxn>
                <a:cxn ang="0">
                  <a:pos x="0" y="348"/>
                </a:cxn>
                <a:cxn ang="0">
                  <a:pos x="8" y="278"/>
                </a:cxn>
                <a:cxn ang="0">
                  <a:pos x="28" y="212"/>
                </a:cxn>
                <a:cxn ang="0">
                  <a:pos x="60" y="154"/>
                </a:cxn>
                <a:cxn ang="0">
                  <a:pos x="102" y="102"/>
                </a:cxn>
                <a:cxn ang="0">
                  <a:pos x="154" y="58"/>
                </a:cxn>
                <a:cxn ang="0">
                  <a:pos x="214" y="26"/>
                </a:cxn>
                <a:cxn ang="0">
                  <a:pos x="278" y="6"/>
                </a:cxn>
                <a:cxn ang="0">
                  <a:pos x="348" y="0"/>
                </a:cxn>
                <a:cxn ang="0">
                  <a:pos x="384" y="2"/>
                </a:cxn>
                <a:cxn ang="0">
                  <a:pos x="452" y="16"/>
                </a:cxn>
                <a:cxn ang="0">
                  <a:pos x="514" y="42"/>
                </a:cxn>
                <a:cxn ang="0">
                  <a:pos x="570" y="78"/>
                </a:cxn>
                <a:cxn ang="0">
                  <a:pos x="618" y="126"/>
                </a:cxn>
                <a:cxn ang="0">
                  <a:pos x="656" y="182"/>
                </a:cxn>
                <a:cxn ang="0">
                  <a:pos x="682" y="244"/>
                </a:cxn>
                <a:cxn ang="0">
                  <a:pos x="696" y="312"/>
                </a:cxn>
              </a:cxnLst>
              <a:rect l="0" t="0" r="r" b="b"/>
              <a:pathLst>
                <a:path w="698" h="696">
                  <a:moveTo>
                    <a:pt x="698" y="348"/>
                  </a:moveTo>
                  <a:lnTo>
                    <a:pt x="698" y="348"/>
                  </a:lnTo>
                  <a:lnTo>
                    <a:pt x="696" y="384"/>
                  </a:lnTo>
                  <a:lnTo>
                    <a:pt x="690" y="418"/>
                  </a:lnTo>
                  <a:lnTo>
                    <a:pt x="682" y="452"/>
                  </a:lnTo>
                  <a:lnTo>
                    <a:pt x="670" y="484"/>
                  </a:lnTo>
                  <a:lnTo>
                    <a:pt x="656" y="514"/>
                  </a:lnTo>
                  <a:lnTo>
                    <a:pt x="638" y="542"/>
                  </a:lnTo>
                  <a:lnTo>
                    <a:pt x="618" y="570"/>
                  </a:lnTo>
                  <a:lnTo>
                    <a:pt x="596" y="594"/>
                  </a:lnTo>
                  <a:lnTo>
                    <a:pt x="570" y="616"/>
                  </a:lnTo>
                  <a:lnTo>
                    <a:pt x="544" y="636"/>
                  </a:lnTo>
                  <a:lnTo>
                    <a:pt x="514" y="654"/>
                  </a:lnTo>
                  <a:lnTo>
                    <a:pt x="484" y="668"/>
                  </a:lnTo>
                  <a:lnTo>
                    <a:pt x="452" y="680"/>
                  </a:lnTo>
                  <a:lnTo>
                    <a:pt x="418" y="690"/>
                  </a:lnTo>
                  <a:lnTo>
                    <a:pt x="384" y="694"/>
                  </a:lnTo>
                  <a:lnTo>
                    <a:pt x="348" y="696"/>
                  </a:lnTo>
                  <a:lnTo>
                    <a:pt x="348" y="696"/>
                  </a:lnTo>
                  <a:lnTo>
                    <a:pt x="314" y="694"/>
                  </a:lnTo>
                  <a:lnTo>
                    <a:pt x="278" y="690"/>
                  </a:lnTo>
                  <a:lnTo>
                    <a:pt x="246" y="680"/>
                  </a:lnTo>
                  <a:lnTo>
                    <a:pt x="214" y="668"/>
                  </a:lnTo>
                  <a:lnTo>
                    <a:pt x="182" y="654"/>
                  </a:lnTo>
                  <a:lnTo>
                    <a:pt x="154" y="636"/>
                  </a:lnTo>
                  <a:lnTo>
                    <a:pt x="128" y="616"/>
                  </a:lnTo>
                  <a:lnTo>
                    <a:pt x="102" y="594"/>
                  </a:lnTo>
                  <a:lnTo>
                    <a:pt x="80" y="570"/>
                  </a:lnTo>
                  <a:lnTo>
                    <a:pt x="60" y="542"/>
                  </a:lnTo>
                  <a:lnTo>
                    <a:pt x="42" y="514"/>
                  </a:lnTo>
                  <a:lnTo>
                    <a:pt x="28" y="484"/>
                  </a:lnTo>
                  <a:lnTo>
                    <a:pt x="16" y="452"/>
                  </a:lnTo>
                  <a:lnTo>
                    <a:pt x="8" y="418"/>
                  </a:lnTo>
                  <a:lnTo>
                    <a:pt x="2" y="384"/>
                  </a:lnTo>
                  <a:lnTo>
                    <a:pt x="0" y="348"/>
                  </a:lnTo>
                  <a:lnTo>
                    <a:pt x="0" y="348"/>
                  </a:lnTo>
                  <a:lnTo>
                    <a:pt x="2" y="312"/>
                  </a:lnTo>
                  <a:lnTo>
                    <a:pt x="8" y="278"/>
                  </a:lnTo>
                  <a:lnTo>
                    <a:pt x="16" y="244"/>
                  </a:lnTo>
                  <a:lnTo>
                    <a:pt x="28" y="212"/>
                  </a:lnTo>
                  <a:lnTo>
                    <a:pt x="42" y="182"/>
                  </a:lnTo>
                  <a:lnTo>
                    <a:pt x="60" y="154"/>
                  </a:lnTo>
                  <a:lnTo>
                    <a:pt x="80" y="126"/>
                  </a:lnTo>
                  <a:lnTo>
                    <a:pt x="102" y="102"/>
                  </a:lnTo>
                  <a:lnTo>
                    <a:pt x="128" y="78"/>
                  </a:lnTo>
                  <a:lnTo>
                    <a:pt x="154" y="58"/>
                  </a:lnTo>
                  <a:lnTo>
                    <a:pt x="182" y="42"/>
                  </a:lnTo>
                  <a:lnTo>
                    <a:pt x="214" y="26"/>
                  </a:lnTo>
                  <a:lnTo>
                    <a:pt x="246" y="16"/>
                  </a:lnTo>
                  <a:lnTo>
                    <a:pt x="278" y="6"/>
                  </a:lnTo>
                  <a:lnTo>
                    <a:pt x="314" y="2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84" y="2"/>
                  </a:lnTo>
                  <a:lnTo>
                    <a:pt x="418" y="6"/>
                  </a:lnTo>
                  <a:lnTo>
                    <a:pt x="452" y="16"/>
                  </a:lnTo>
                  <a:lnTo>
                    <a:pt x="484" y="26"/>
                  </a:lnTo>
                  <a:lnTo>
                    <a:pt x="514" y="42"/>
                  </a:lnTo>
                  <a:lnTo>
                    <a:pt x="544" y="58"/>
                  </a:lnTo>
                  <a:lnTo>
                    <a:pt x="570" y="78"/>
                  </a:lnTo>
                  <a:lnTo>
                    <a:pt x="596" y="102"/>
                  </a:lnTo>
                  <a:lnTo>
                    <a:pt x="618" y="126"/>
                  </a:lnTo>
                  <a:lnTo>
                    <a:pt x="638" y="154"/>
                  </a:lnTo>
                  <a:lnTo>
                    <a:pt x="656" y="182"/>
                  </a:lnTo>
                  <a:lnTo>
                    <a:pt x="670" y="212"/>
                  </a:lnTo>
                  <a:lnTo>
                    <a:pt x="682" y="244"/>
                  </a:lnTo>
                  <a:lnTo>
                    <a:pt x="690" y="278"/>
                  </a:lnTo>
                  <a:lnTo>
                    <a:pt x="696" y="312"/>
                  </a:lnTo>
                  <a:lnTo>
                    <a:pt x="698" y="348"/>
                  </a:lnTo>
                  <a:close/>
                </a:path>
              </a:pathLst>
            </a:custGeom>
            <a:solidFill>
              <a:srgbClr val="D2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8" name="Freeform 426"/>
            <p:cNvSpPr>
              <a:spLocks/>
            </p:cNvSpPr>
            <p:nvPr/>
          </p:nvSpPr>
          <p:spPr bwMode="auto">
            <a:xfrm>
              <a:off x="6021710" y="267494"/>
              <a:ext cx="1108075" cy="1104900"/>
            </a:xfrm>
            <a:custGeom>
              <a:avLst/>
              <a:gdLst/>
              <a:ahLst/>
              <a:cxnLst>
                <a:cxn ang="0">
                  <a:pos x="698" y="348"/>
                </a:cxn>
                <a:cxn ang="0">
                  <a:pos x="690" y="418"/>
                </a:cxn>
                <a:cxn ang="0">
                  <a:pos x="670" y="484"/>
                </a:cxn>
                <a:cxn ang="0">
                  <a:pos x="638" y="542"/>
                </a:cxn>
                <a:cxn ang="0">
                  <a:pos x="596" y="594"/>
                </a:cxn>
                <a:cxn ang="0">
                  <a:pos x="544" y="636"/>
                </a:cxn>
                <a:cxn ang="0">
                  <a:pos x="484" y="668"/>
                </a:cxn>
                <a:cxn ang="0">
                  <a:pos x="418" y="690"/>
                </a:cxn>
                <a:cxn ang="0">
                  <a:pos x="348" y="696"/>
                </a:cxn>
                <a:cxn ang="0">
                  <a:pos x="314" y="694"/>
                </a:cxn>
                <a:cxn ang="0">
                  <a:pos x="246" y="680"/>
                </a:cxn>
                <a:cxn ang="0">
                  <a:pos x="182" y="654"/>
                </a:cxn>
                <a:cxn ang="0">
                  <a:pos x="128" y="616"/>
                </a:cxn>
                <a:cxn ang="0">
                  <a:pos x="80" y="570"/>
                </a:cxn>
                <a:cxn ang="0">
                  <a:pos x="42" y="514"/>
                </a:cxn>
                <a:cxn ang="0">
                  <a:pos x="16" y="452"/>
                </a:cxn>
                <a:cxn ang="0">
                  <a:pos x="2" y="384"/>
                </a:cxn>
                <a:cxn ang="0">
                  <a:pos x="0" y="348"/>
                </a:cxn>
                <a:cxn ang="0">
                  <a:pos x="8" y="278"/>
                </a:cxn>
                <a:cxn ang="0">
                  <a:pos x="28" y="212"/>
                </a:cxn>
                <a:cxn ang="0">
                  <a:pos x="60" y="154"/>
                </a:cxn>
                <a:cxn ang="0">
                  <a:pos x="102" y="102"/>
                </a:cxn>
                <a:cxn ang="0">
                  <a:pos x="154" y="58"/>
                </a:cxn>
                <a:cxn ang="0">
                  <a:pos x="214" y="26"/>
                </a:cxn>
                <a:cxn ang="0">
                  <a:pos x="278" y="6"/>
                </a:cxn>
                <a:cxn ang="0">
                  <a:pos x="348" y="0"/>
                </a:cxn>
                <a:cxn ang="0">
                  <a:pos x="384" y="2"/>
                </a:cxn>
                <a:cxn ang="0">
                  <a:pos x="452" y="16"/>
                </a:cxn>
                <a:cxn ang="0">
                  <a:pos x="514" y="42"/>
                </a:cxn>
                <a:cxn ang="0">
                  <a:pos x="570" y="78"/>
                </a:cxn>
                <a:cxn ang="0">
                  <a:pos x="618" y="126"/>
                </a:cxn>
                <a:cxn ang="0">
                  <a:pos x="656" y="182"/>
                </a:cxn>
                <a:cxn ang="0">
                  <a:pos x="682" y="244"/>
                </a:cxn>
                <a:cxn ang="0">
                  <a:pos x="696" y="312"/>
                </a:cxn>
              </a:cxnLst>
              <a:rect l="0" t="0" r="r" b="b"/>
              <a:pathLst>
                <a:path w="698" h="696">
                  <a:moveTo>
                    <a:pt x="698" y="348"/>
                  </a:moveTo>
                  <a:lnTo>
                    <a:pt x="698" y="348"/>
                  </a:lnTo>
                  <a:lnTo>
                    <a:pt x="696" y="384"/>
                  </a:lnTo>
                  <a:lnTo>
                    <a:pt x="690" y="418"/>
                  </a:lnTo>
                  <a:lnTo>
                    <a:pt x="682" y="452"/>
                  </a:lnTo>
                  <a:lnTo>
                    <a:pt x="670" y="484"/>
                  </a:lnTo>
                  <a:lnTo>
                    <a:pt x="656" y="514"/>
                  </a:lnTo>
                  <a:lnTo>
                    <a:pt x="638" y="542"/>
                  </a:lnTo>
                  <a:lnTo>
                    <a:pt x="618" y="570"/>
                  </a:lnTo>
                  <a:lnTo>
                    <a:pt x="596" y="594"/>
                  </a:lnTo>
                  <a:lnTo>
                    <a:pt x="570" y="616"/>
                  </a:lnTo>
                  <a:lnTo>
                    <a:pt x="544" y="636"/>
                  </a:lnTo>
                  <a:lnTo>
                    <a:pt x="514" y="654"/>
                  </a:lnTo>
                  <a:lnTo>
                    <a:pt x="484" y="668"/>
                  </a:lnTo>
                  <a:lnTo>
                    <a:pt x="452" y="680"/>
                  </a:lnTo>
                  <a:lnTo>
                    <a:pt x="418" y="690"/>
                  </a:lnTo>
                  <a:lnTo>
                    <a:pt x="384" y="694"/>
                  </a:lnTo>
                  <a:lnTo>
                    <a:pt x="348" y="696"/>
                  </a:lnTo>
                  <a:lnTo>
                    <a:pt x="348" y="696"/>
                  </a:lnTo>
                  <a:lnTo>
                    <a:pt x="314" y="694"/>
                  </a:lnTo>
                  <a:lnTo>
                    <a:pt x="278" y="690"/>
                  </a:lnTo>
                  <a:lnTo>
                    <a:pt x="246" y="680"/>
                  </a:lnTo>
                  <a:lnTo>
                    <a:pt x="214" y="668"/>
                  </a:lnTo>
                  <a:lnTo>
                    <a:pt x="182" y="654"/>
                  </a:lnTo>
                  <a:lnTo>
                    <a:pt x="154" y="636"/>
                  </a:lnTo>
                  <a:lnTo>
                    <a:pt x="128" y="616"/>
                  </a:lnTo>
                  <a:lnTo>
                    <a:pt x="102" y="594"/>
                  </a:lnTo>
                  <a:lnTo>
                    <a:pt x="80" y="570"/>
                  </a:lnTo>
                  <a:lnTo>
                    <a:pt x="60" y="542"/>
                  </a:lnTo>
                  <a:lnTo>
                    <a:pt x="42" y="514"/>
                  </a:lnTo>
                  <a:lnTo>
                    <a:pt x="28" y="484"/>
                  </a:lnTo>
                  <a:lnTo>
                    <a:pt x="16" y="452"/>
                  </a:lnTo>
                  <a:lnTo>
                    <a:pt x="8" y="418"/>
                  </a:lnTo>
                  <a:lnTo>
                    <a:pt x="2" y="384"/>
                  </a:lnTo>
                  <a:lnTo>
                    <a:pt x="0" y="348"/>
                  </a:lnTo>
                  <a:lnTo>
                    <a:pt x="0" y="348"/>
                  </a:lnTo>
                  <a:lnTo>
                    <a:pt x="2" y="312"/>
                  </a:lnTo>
                  <a:lnTo>
                    <a:pt x="8" y="278"/>
                  </a:lnTo>
                  <a:lnTo>
                    <a:pt x="16" y="244"/>
                  </a:lnTo>
                  <a:lnTo>
                    <a:pt x="28" y="212"/>
                  </a:lnTo>
                  <a:lnTo>
                    <a:pt x="42" y="182"/>
                  </a:lnTo>
                  <a:lnTo>
                    <a:pt x="60" y="154"/>
                  </a:lnTo>
                  <a:lnTo>
                    <a:pt x="80" y="126"/>
                  </a:lnTo>
                  <a:lnTo>
                    <a:pt x="102" y="102"/>
                  </a:lnTo>
                  <a:lnTo>
                    <a:pt x="128" y="78"/>
                  </a:lnTo>
                  <a:lnTo>
                    <a:pt x="154" y="58"/>
                  </a:lnTo>
                  <a:lnTo>
                    <a:pt x="182" y="42"/>
                  </a:lnTo>
                  <a:lnTo>
                    <a:pt x="214" y="26"/>
                  </a:lnTo>
                  <a:lnTo>
                    <a:pt x="246" y="16"/>
                  </a:lnTo>
                  <a:lnTo>
                    <a:pt x="278" y="6"/>
                  </a:lnTo>
                  <a:lnTo>
                    <a:pt x="314" y="2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84" y="2"/>
                  </a:lnTo>
                  <a:lnTo>
                    <a:pt x="418" y="6"/>
                  </a:lnTo>
                  <a:lnTo>
                    <a:pt x="452" y="16"/>
                  </a:lnTo>
                  <a:lnTo>
                    <a:pt x="484" y="26"/>
                  </a:lnTo>
                  <a:lnTo>
                    <a:pt x="514" y="42"/>
                  </a:lnTo>
                  <a:lnTo>
                    <a:pt x="544" y="58"/>
                  </a:lnTo>
                  <a:lnTo>
                    <a:pt x="570" y="78"/>
                  </a:lnTo>
                  <a:lnTo>
                    <a:pt x="596" y="102"/>
                  </a:lnTo>
                  <a:lnTo>
                    <a:pt x="618" y="126"/>
                  </a:lnTo>
                  <a:lnTo>
                    <a:pt x="638" y="154"/>
                  </a:lnTo>
                  <a:lnTo>
                    <a:pt x="656" y="182"/>
                  </a:lnTo>
                  <a:lnTo>
                    <a:pt x="670" y="212"/>
                  </a:lnTo>
                  <a:lnTo>
                    <a:pt x="682" y="244"/>
                  </a:lnTo>
                  <a:lnTo>
                    <a:pt x="690" y="278"/>
                  </a:lnTo>
                  <a:lnTo>
                    <a:pt x="696" y="312"/>
                  </a:lnTo>
                  <a:lnTo>
                    <a:pt x="698" y="34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9" name="Freeform 427"/>
            <p:cNvSpPr>
              <a:spLocks/>
            </p:cNvSpPr>
            <p:nvPr/>
          </p:nvSpPr>
          <p:spPr bwMode="auto">
            <a:xfrm>
              <a:off x="6062985" y="305594"/>
              <a:ext cx="1025525" cy="1028700"/>
            </a:xfrm>
            <a:custGeom>
              <a:avLst/>
              <a:gdLst/>
              <a:ahLst/>
              <a:cxnLst>
                <a:cxn ang="0">
                  <a:pos x="646" y="324"/>
                </a:cxn>
                <a:cxn ang="0">
                  <a:pos x="640" y="388"/>
                </a:cxn>
                <a:cxn ang="0">
                  <a:pos x="620" y="450"/>
                </a:cxn>
                <a:cxn ang="0">
                  <a:pos x="590" y="504"/>
                </a:cxn>
                <a:cxn ang="0">
                  <a:pos x="552" y="552"/>
                </a:cxn>
                <a:cxn ang="0">
                  <a:pos x="504" y="592"/>
                </a:cxn>
                <a:cxn ang="0">
                  <a:pos x="448" y="622"/>
                </a:cxn>
                <a:cxn ang="0">
                  <a:pos x="388" y="640"/>
                </a:cxn>
                <a:cxn ang="0">
                  <a:pos x="322" y="648"/>
                </a:cxn>
                <a:cxn ang="0">
                  <a:pos x="290" y="646"/>
                </a:cxn>
                <a:cxn ang="0">
                  <a:pos x="226" y="632"/>
                </a:cxn>
                <a:cxn ang="0">
                  <a:pos x="168" y="608"/>
                </a:cxn>
                <a:cxn ang="0">
                  <a:pos x="116" y="574"/>
                </a:cxn>
                <a:cxn ang="0">
                  <a:pos x="74" y="530"/>
                </a:cxn>
                <a:cxn ang="0">
                  <a:pos x="38" y="478"/>
                </a:cxn>
                <a:cxn ang="0">
                  <a:pos x="14" y="420"/>
                </a:cxn>
                <a:cxn ang="0">
                  <a:pos x="0" y="356"/>
                </a:cxn>
                <a:cxn ang="0">
                  <a:pos x="0" y="324"/>
                </a:cxn>
                <a:cxn ang="0">
                  <a:pos x="6" y="258"/>
                </a:cxn>
                <a:cxn ang="0">
                  <a:pos x="24" y="198"/>
                </a:cxn>
                <a:cxn ang="0">
                  <a:pos x="54" y="142"/>
                </a:cxn>
                <a:cxn ang="0">
                  <a:pos x="94" y="96"/>
                </a:cxn>
                <a:cxn ang="0">
                  <a:pos x="142" y="56"/>
                </a:cxn>
                <a:cxn ang="0">
                  <a:pos x="196" y="26"/>
                </a:cxn>
                <a:cxn ang="0">
                  <a:pos x="258" y="6"/>
                </a:cxn>
                <a:cxn ang="0">
                  <a:pos x="322" y="0"/>
                </a:cxn>
                <a:cxn ang="0">
                  <a:pos x="356" y="2"/>
                </a:cxn>
                <a:cxn ang="0">
                  <a:pos x="418" y="14"/>
                </a:cxn>
                <a:cxn ang="0">
                  <a:pos x="476" y="40"/>
                </a:cxn>
                <a:cxn ang="0">
                  <a:pos x="528" y="74"/>
                </a:cxn>
                <a:cxn ang="0">
                  <a:pos x="572" y="118"/>
                </a:cxn>
                <a:cxn ang="0">
                  <a:pos x="608" y="170"/>
                </a:cxn>
                <a:cxn ang="0">
                  <a:pos x="632" y="228"/>
                </a:cxn>
                <a:cxn ang="0">
                  <a:pos x="644" y="290"/>
                </a:cxn>
              </a:cxnLst>
              <a:rect l="0" t="0" r="r" b="b"/>
              <a:pathLst>
                <a:path w="646" h="648">
                  <a:moveTo>
                    <a:pt x="646" y="324"/>
                  </a:moveTo>
                  <a:lnTo>
                    <a:pt x="646" y="324"/>
                  </a:lnTo>
                  <a:lnTo>
                    <a:pt x="644" y="356"/>
                  </a:lnTo>
                  <a:lnTo>
                    <a:pt x="640" y="388"/>
                  </a:lnTo>
                  <a:lnTo>
                    <a:pt x="632" y="420"/>
                  </a:lnTo>
                  <a:lnTo>
                    <a:pt x="620" y="450"/>
                  </a:lnTo>
                  <a:lnTo>
                    <a:pt x="608" y="478"/>
                  </a:lnTo>
                  <a:lnTo>
                    <a:pt x="590" y="504"/>
                  </a:lnTo>
                  <a:lnTo>
                    <a:pt x="572" y="530"/>
                  </a:lnTo>
                  <a:lnTo>
                    <a:pt x="552" y="552"/>
                  </a:lnTo>
                  <a:lnTo>
                    <a:pt x="528" y="574"/>
                  </a:lnTo>
                  <a:lnTo>
                    <a:pt x="504" y="592"/>
                  </a:lnTo>
                  <a:lnTo>
                    <a:pt x="476" y="608"/>
                  </a:lnTo>
                  <a:lnTo>
                    <a:pt x="448" y="622"/>
                  </a:lnTo>
                  <a:lnTo>
                    <a:pt x="418" y="632"/>
                  </a:lnTo>
                  <a:lnTo>
                    <a:pt x="388" y="640"/>
                  </a:lnTo>
                  <a:lnTo>
                    <a:pt x="356" y="646"/>
                  </a:lnTo>
                  <a:lnTo>
                    <a:pt x="322" y="648"/>
                  </a:lnTo>
                  <a:lnTo>
                    <a:pt x="322" y="648"/>
                  </a:lnTo>
                  <a:lnTo>
                    <a:pt x="290" y="646"/>
                  </a:lnTo>
                  <a:lnTo>
                    <a:pt x="258" y="640"/>
                  </a:lnTo>
                  <a:lnTo>
                    <a:pt x="226" y="632"/>
                  </a:lnTo>
                  <a:lnTo>
                    <a:pt x="196" y="622"/>
                  </a:lnTo>
                  <a:lnTo>
                    <a:pt x="168" y="608"/>
                  </a:lnTo>
                  <a:lnTo>
                    <a:pt x="142" y="592"/>
                  </a:lnTo>
                  <a:lnTo>
                    <a:pt x="116" y="574"/>
                  </a:lnTo>
                  <a:lnTo>
                    <a:pt x="94" y="552"/>
                  </a:lnTo>
                  <a:lnTo>
                    <a:pt x="74" y="530"/>
                  </a:lnTo>
                  <a:lnTo>
                    <a:pt x="54" y="504"/>
                  </a:lnTo>
                  <a:lnTo>
                    <a:pt x="38" y="478"/>
                  </a:lnTo>
                  <a:lnTo>
                    <a:pt x="24" y="450"/>
                  </a:lnTo>
                  <a:lnTo>
                    <a:pt x="14" y="420"/>
                  </a:lnTo>
                  <a:lnTo>
                    <a:pt x="6" y="388"/>
                  </a:lnTo>
                  <a:lnTo>
                    <a:pt x="0" y="356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290"/>
                  </a:lnTo>
                  <a:lnTo>
                    <a:pt x="6" y="258"/>
                  </a:lnTo>
                  <a:lnTo>
                    <a:pt x="14" y="228"/>
                  </a:lnTo>
                  <a:lnTo>
                    <a:pt x="24" y="198"/>
                  </a:lnTo>
                  <a:lnTo>
                    <a:pt x="38" y="170"/>
                  </a:lnTo>
                  <a:lnTo>
                    <a:pt x="54" y="142"/>
                  </a:lnTo>
                  <a:lnTo>
                    <a:pt x="74" y="118"/>
                  </a:lnTo>
                  <a:lnTo>
                    <a:pt x="94" y="96"/>
                  </a:lnTo>
                  <a:lnTo>
                    <a:pt x="116" y="74"/>
                  </a:lnTo>
                  <a:lnTo>
                    <a:pt x="142" y="56"/>
                  </a:lnTo>
                  <a:lnTo>
                    <a:pt x="168" y="40"/>
                  </a:lnTo>
                  <a:lnTo>
                    <a:pt x="196" y="26"/>
                  </a:lnTo>
                  <a:lnTo>
                    <a:pt x="226" y="14"/>
                  </a:lnTo>
                  <a:lnTo>
                    <a:pt x="258" y="6"/>
                  </a:lnTo>
                  <a:lnTo>
                    <a:pt x="290" y="2"/>
                  </a:lnTo>
                  <a:lnTo>
                    <a:pt x="322" y="0"/>
                  </a:lnTo>
                  <a:lnTo>
                    <a:pt x="322" y="0"/>
                  </a:lnTo>
                  <a:lnTo>
                    <a:pt x="356" y="2"/>
                  </a:lnTo>
                  <a:lnTo>
                    <a:pt x="388" y="6"/>
                  </a:lnTo>
                  <a:lnTo>
                    <a:pt x="418" y="14"/>
                  </a:lnTo>
                  <a:lnTo>
                    <a:pt x="448" y="26"/>
                  </a:lnTo>
                  <a:lnTo>
                    <a:pt x="476" y="40"/>
                  </a:lnTo>
                  <a:lnTo>
                    <a:pt x="504" y="56"/>
                  </a:lnTo>
                  <a:lnTo>
                    <a:pt x="528" y="74"/>
                  </a:lnTo>
                  <a:lnTo>
                    <a:pt x="552" y="96"/>
                  </a:lnTo>
                  <a:lnTo>
                    <a:pt x="572" y="118"/>
                  </a:lnTo>
                  <a:lnTo>
                    <a:pt x="590" y="142"/>
                  </a:lnTo>
                  <a:lnTo>
                    <a:pt x="608" y="170"/>
                  </a:lnTo>
                  <a:lnTo>
                    <a:pt x="620" y="198"/>
                  </a:lnTo>
                  <a:lnTo>
                    <a:pt x="632" y="228"/>
                  </a:lnTo>
                  <a:lnTo>
                    <a:pt x="640" y="258"/>
                  </a:lnTo>
                  <a:lnTo>
                    <a:pt x="644" y="290"/>
                  </a:lnTo>
                  <a:lnTo>
                    <a:pt x="646" y="324"/>
                  </a:lnTo>
                  <a:close/>
                </a:path>
              </a:pathLst>
            </a:custGeom>
            <a:solidFill>
              <a:srgbClr val="F0535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0" name="Freeform 428"/>
            <p:cNvSpPr>
              <a:spLocks/>
            </p:cNvSpPr>
            <p:nvPr/>
          </p:nvSpPr>
          <p:spPr bwMode="auto">
            <a:xfrm>
              <a:off x="6062985" y="305594"/>
              <a:ext cx="1025525" cy="1028700"/>
            </a:xfrm>
            <a:custGeom>
              <a:avLst/>
              <a:gdLst/>
              <a:ahLst/>
              <a:cxnLst>
                <a:cxn ang="0">
                  <a:pos x="646" y="324"/>
                </a:cxn>
                <a:cxn ang="0">
                  <a:pos x="640" y="388"/>
                </a:cxn>
                <a:cxn ang="0">
                  <a:pos x="620" y="450"/>
                </a:cxn>
                <a:cxn ang="0">
                  <a:pos x="590" y="504"/>
                </a:cxn>
                <a:cxn ang="0">
                  <a:pos x="552" y="552"/>
                </a:cxn>
                <a:cxn ang="0">
                  <a:pos x="504" y="592"/>
                </a:cxn>
                <a:cxn ang="0">
                  <a:pos x="448" y="622"/>
                </a:cxn>
                <a:cxn ang="0">
                  <a:pos x="388" y="640"/>
                </a:cxn>
                <a:cxn ang="0">
                  <a:pos x="322" y="648"/>
                </a:cxn>
                <a:cxn ang="0">
                  <a:pos x="290" y="646"/>
                </a:cxn>
                <a:cxn ang="0">
                  <a:pos x="226" y="632"/>
                </a:cxn>
                <a:cxn ang="0">
                  <a:pos x="168" y="608"/>
                </a:cxn>
                <a:cxn ang="0">
                  <a:pos x="116" y="574"/>
                </a:cxn>
                <a:cxn ang="0">
                  <a:pos x="74" y="530"/>
                </a:cxn>
                <a:cxn ang="0">
                  <a:pos x="38" y="478"/>
                </a:cxn>
                <a:cxn ang="0">
                  <a:pos x="14" y="420"/>
                </a:cxn>
                <a:cxn ang="0">
                  <a:pos x="0" y="356"/>
                </a:cxn>
                <a:cxn ang="0">
                  <a:pos x="0" y="324"/>
                </a:cxn>
                <a:cxn ang="0">
                  <a:pos x="6" y="258"/>
                </a:cxn>
                <a:cxn ang="0">
                  <a:pos x="24" y="198"/>
                </a:cxn>
                <a:cxn ang="0">
                  <a:pos x="54" y="142"/>
                </a:cxn>
                <a:cxn ang="0">
                  <a:pos x="94" y="96"/>
                </a:cxn>
                <a:cxn ang="0">
                  <a:pos x="142" y="56"/>
                </a:cxn>
                <a:cxn ang="0">
                  <a:pos x="196" y="26"/>
                </a:cxn>
                <a:cxn ang="0">
                  <a:pos x="258" y="6"/>
                </a:cxn>
                <a:cxn ang="0">
                  <a:pos x="322" y="0"/>
                </a:cxn>
                <a:cxn ang="0">
                  <a:pos x="356" y="2"/>
                </a:cxn>
                <a:cxn ang="0">
                  <a:pos x="418" y="14"/>
                </a:cxn>
                <a:cxn ang="0">
                  <a:pos x="476" y="40"/>
                </a:cxn>
                <a:cxn ang="0">
                  <a:pos x="528" y="74"/>
                </a:cxn>
                <a:cxn ang="0">
                  <a:pos x="572" y="118"/>
                </a:cxn>
                <a:cxn ang="0">
                  <a:pos x="608" y="170"/>
                </a:cxn>
                <a:cxn ang="0">
                  <a:pos x="632" y="228"/>
                </a:cxn>
                <a:cxn ang="0">
                  <a:pos x="644" y="290"/>
                </a:cxn>
              </a:cxnLst>
              <a:rect l="0" t="0" r="r" b="b"/>
              <a:pathLst>
                <a:path w="646" h="648">
                  <a:moveTo>
                    <a:pt x="646" y="324"/>
                  </a:moveTo>
                  <a:lnTo>
                    <a:pt x="646" y="324"/>
                  </a:lnTo>
                  <a:lnTo>
                    <a:pt x="644" y="356"/>
                  </a:lnTo>
                  <a:lnTo>
                    <a:pt x="640" y="388"/>
                  </a:lnTo>
                  <a:lnTo>
                    <a:pt x="632" y="420"/>
                  </a:lnTo>
                  <a:lnTo>
                    <a:pt x="620" y="450"/>
                  </a:lnTo>
                  <a:lnTo>
                    <a:pt x="608" y="478"/>
                  </a:lnTo>
                  <a:lnTo>
                    <a:pt x="590" y="504"/>
                  </a:lnTo>
                  <a:lnTo>
                    <a:pt x="572" y="530"/>
                  </a:lnTo>
                  <a:lnTo>
                    <a:pt x="552" y="552"/>
                  </a:lnTo>
                  <a:lnTo>
                    <a:pt x="528" y="574"/>
                  </a:lnTo>
                  <a:lnTo>
                    <a:pt x="504" y="592"/>
                  </a:lnTo>
                  <a:lnTo>
                    <a:pt x="476" y="608"/>
                  </a:lnTo>
                  <a:lnTo>
                    <a:pt x="448" y="622"/>
                  </a:lnTo>
                  <a:lnTo>
                    <a:pt x="418" y="632"/>
                  </a:lnTo>
                  <a:lnTo>
                    <a:pt x="388" y="640"/>
                  </a:lnTo>
                  <a:lnTo>
                    <a:pt x="356" y="646"/>
                  </a:lnTo>
                  <a:lnTo>
                    <a:pt x="322" y="648"/>
                  </a:lnTo>
                  <a:lnTo>
                    <a:pt x="322" y="648"/>
                  </a:lnTo>
                  <a:lnTo>
                    <a:pt x="290" y="646"/>
                  </a:lnTo>
                  <a:lnTo>
                    <a:pt x="258" y="640"/>
                  </a:lnTo>
                  <a:lnTo>
                    <a:pt x="226" y="632"/>
                  </a:lnTo>
                  <a:lnTo>
                    <a:pt x="196" y="622"/>
                  </a:lnTo>
                  <a:lnTo>
                    <a:pt x="168" y="608"/>
                  </a:lnTo>
                  <a:lnTo>
                    <a:pt x="142" y="592"/>
                  </a:lnTo>
                  <a:lnTo>
                    <a:pt x="116" y="574"/>
                  </a:lnTo>
                  <a:lnTo>
                    <a:pt x="94" y="552"/>
                  </a:lnTo>
                  <a:lnTo>
                    <a:pt x="74" y="530"/>
                  </a:lnTo>
                  <a:lnTo>
                    <a:pt x="54" y="504"/>
                  </a:lnTo>
                  <a:lnTo>
                    <a:pt x="38" y="478"/>
                  </a:lnTo>
                  <a:lnTo>
                    <a:pt x="24" y="450"/>
                  </a:lnTo>
                  <a:lnTo>
                    <a:pt x="14" y="420"/>
                  </a:lnTo>
                  <a:lnTo>
                    <a:pt x="6" y="388"/>
                  </a:lnTo>
                  <a:lnTo>
                    <a:pt x="0" y="356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290"/>
                  </a:lnTo>
                  <a:lnTo>
                    <a:pt x="6" y="258"/>
                  </a:lnTo>
                  <a:lnTo>
                    <a:pt x="14" y="228"/>
                  </a:lnTo>
                  <a:lnTo>
                    <a:pt x="24" y="198"/>
                  </a:lnTo>
                  <a:lnTo>
                    <a:pt x="38" y="170"/>
                  </a:lnTo>
                  <a:lnTo>
                    <a:pt x="54" y="142"/>
                  </a:lnTo>
                  <a:lnTo>
                    <a:pt x="74" y="118"/>
                  </a:lnTo>
                  <a:lnTo>
                    <a:pt x="94" y="96"/>
                  </a:lnTo>
                  <a:lnTo>
                    <a:pt x="116" y="74"/>
                  </a:lnTo>
                  <a:lnTo>
                    <a:pt x="142" y="56"/>
                  </a:lnTo>
                  <a:lnTo>
                    <a:pt x="168" y="40"/>
                  </a:lnTo>
                  <a:lnTo>
                    <a:pt x="196" y="26"/>
                  </a:lnTo>
                  <a:lnTo>
                    <a:pt x="226" y="14"/>
                  </a:lnTo>
                  <a:lnTo>
                    <a:pt x="258" y="6"/>
                  </a:lnTo>
                  <a:lnTo>
                    <a:pt x="290" y="2"/>
                  </a:lnTo>
                  <a:lnTo>
                    <a:pt x="322" y="0"/>
                  </a:lnTo>
                  <a:lnTo>
                    <a:pt x="322" y="0"/>
                  </a:lnTo>
                  <a:lnTo>
                    <a:pt x="356" y="2"/>
                  </a:lnTo>
                  <a:lnTo>
                    <a:pt x="388" y="6"/>
                  </a:lnTo>
                  <a:lnTo>
                    <a:pt x="418" y="14"/>
                  </a:lnTo>
                  <a:lnTo>
                    <a:pt x="448" y="26"/>
                  </a:lnTo>
                  <a:lnTo>
                    <a:pt x="476" y="40"/>
                  </a:lnTo>
                  <a:lnTo>
                    <a:pt x="504" y="56"/>
                  </a:lnTo>
                  <a:lnTo>
                    <a:pt x="528" y="74"/>
                  </a:lnTo>
                  <a:lnTo>
                    <a:pt x="552" y="96"/>
                  </a:lnTo>
                  <a:lnTo>
                    <a:pt x="572" y="118"/>
                  </a:lnTo>
                  <a:lnTo>
                    <a:pt x="590" y="142"/>
                  </a:lnTo>
                  <a:lnTo>
                    <a:pt x="608" y="170"/>
                  </a:lnTo>
                  <a:lnTo>
                    <a:pt x="620" y="198"/>
                  </a:lnTo>
                  <a:lnTo>
                    <a:pt x="632" y="228"/>
                  </a:lnTo>
                  <a:lnTo>
                    <a:pt x="640" y="258"/>
                  </a:lnTo>
                  <a:lnTo>
                    <a:pt x="644" y="290"/>
                  </a:lnTo>
                  <a:lnTo>
                    <a:pt x="646" y="32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1" name="Freeform 429"/>
            <p:cNvSpPr>
              <a:spLocks/>
            </p:cNvSpPr>
            <p:nvPr/>
          </p:nvSpPr>
          <p:spPr bwMode="auto">
            <a:xfrm>
              <a:off x="6396360" y="464344"/>
              <a:ext cx="371475" cy="517525"/>
            </a:xfrm>
            <a:custGeom>
              <a:avLst/>
              <a:gdLst/>
              <a:ahLst/>
              <a:cxnLst>
                <a:cxn ang="0">
                  <a:pos x="234" y="304"/>
                </a:cxn>
                <a:cxn ang="0">
                  <a:pos x="234" y="304"/>
                </a:cxn>
                <a:cxn ang="0">
                  <a:pos x="232" y="314"/>
                </a:cxn>
                <a:cxn ang="0">
                  <a:pos x="226" y="320"/>
                </a:cxn>
                <a:cxn ang="0">
                  <a:pos x="218" y="324"/>
                </a:cxn>
                <a:cxn ang="0">
                  <a:pos x="210" y="326"/>
                </a:cxn>
                <a:cxn ang="0">
                  <a:pos x="0" y="326"/>
                </a:cxn>
                <a:cxn ang="0">
                  <a:pos x="0" y="0"/>
                </a:cxn>
                <a:cxn ang="0">
                  <a:pos x="210" y="0"/>
                </a:cxn>
                <a:cxn ang="0">
                  <a:pos x="210" y="0"/>
                </a:cxn>
                <a:cxn ang="0">
                  <a:pos x="218" y="0"/>
                </a:cxn>
                <a:cxn ang="0">
                  <a:pos x="226" y="4"/>
                </a:cxn>
                <a:cxn ang="0">
                  <a:pos x="232" y="10"/>
                </a:cxn>
                <a:cxn ang="0">
                  <a:pos x="234" y="20"/>
                </a:cxn>
                <a:cxn ang="0">
                  <a:pos x="234" y="304"/>
                </a:cxn>
              </a:cxnLst>
              <a:rect l="0" t="0" r="r" b="b"/>
              <a:pathLst>
                <a:path w="234" h="326">
                  <a:moveTo>
                    <a:pt x="234" y="304"/>
                  </a:moveTo>
                  <a:lnTo>
                    <a:pt x="234" y="304"/>
                  </a:lnTo>
                  <a:lnTo>
                    <a:pt x="232" y="314"/>
                  </a:lnTo>
                  <a:lnTo>
                    <a:pt x="226" y="320"/>
                  </a:lnTo>
                  <a:lnTo>
                    <a:pt x="218" y="324"/>
                  </a:lnTo>
                  <a:lnTo>
                    <a:pt x="210" y="326"/>
                  </a:lnTo>
                  <a:lnTo>
                    <a:pt x="0" y="326"/>
                  </a:lnTo>
                  <a:lnTo>
                    <a:pt x="0" y="0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18" y="0"/>
                  </a:lnTo>
                  <a:lnTo>
                    <a:pt x="226" y="4"/>
                  </a:lnTo>
                  <a:lnTo>
                    <a:pt x="232" y="10"/>
                  </a:lnTo>
                  <a:lnTo>
                    <a:pt x="234" y="20"/>
                  </a:lnTo>
                  <a:lnTo>
                    <a:pt x="234" y="304"/>
                  </a:lnTo>
                  <a:close/>
                </a:path>
              </a:pathLst>
            </a:custGeom>
            <a:solidFill>
              <a:srgbClr val="8C63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2" name="Freeform 430"/>
            <p:cNvSpPr>
              <a:spLocks/>
            </p:cNvSpPr>
            <p:nvPr/>
          </p:nvSpPr>
          <p:spPr bwMode="auto">
            <a:xfrm>
              <a:off x="6396360" y="464344"/>
              <a:ext cx="371475" cy="517525"/>
            </a:xfrm>
            <a:custGeom>
              <a:avLst/>
              <a:gdLst/>
              <a:ahLst/>
              <a:cxnLst>
                <a:cxn ang="0">
                  <a:pos x="234" y="304"/>
                </a:cxn>
                <a:cxn ang="0">
                  <a:pos x="234" y="304"/>
                </a:cxn>
                <a:cxn ang="0">
                  <a:pos x="232" y="314"/>
                </a:cxn>
                <a:cxn ang="0">
                  <a:pos x="226" y="320"/>
                </a:cxn>
                <a:cxn ang="0">
                  <a:pos x="218" y="324"/>
                </a:cxn>
                <a:cxn ang="0">
                  <a:pos x="210" y="326"/>
                </a:cxn>
                <a:cxn ang="0">
                  <a:pos x="0" y="326"/>
                </a:cxn>
                <a:cxn ang="0">
                  <a:pos x="0" y="0"/>
                </a:cxn>
                <a:cxn ang="0">
                  <a:pos x="210" y="0"/>
                </a:cxn>
                <a:cxn ang="0">
                  <a:pos x="210" y="0"/>
                </a:cxn>
                <a:cxn ang="0">
                  <a:pos x="218" y="0"/>
                </a:cxn>
                <a:cxn ang="0">
                  <a:pos x="226" y="4"/>
                </a:cxn>
                <a:cxn ang="0">
                  <a:pos x="232" y="10"/>
                </a:cxn>
                <a:cxn ang="0">
                  <a:pos x="234" y="20"/>
                </a:cxn>
                <a:cxn ang="0">
                  <a:pos x="234" y="304"/>
                </a:cxn>
              </a:cxnLst>
              <a:rect l="0" t="0" r="r" b="b"/>
              <a:pathLst>
                <a:path w="234" h="326">
                  <a:moveTo>
                    <a:pt x="234" y="304"/>
                  </a:moveTo>
                  <a:lnTo>
                    <a:pt x="234" y="304"/>
                  </a:lnTo>
                  <a:lnTo>
                    <a:pt x="232" y="314"/>
                  </a:lnTo>
                  <a:lnTo>
                    <a:pt x="226" y="320"/>
                  </a:lnTo>
                  <a:lnTo>
                    <a:pt x="218" y="324"/>
                  </a:lnTo>
                  <a:lnTo>
                    <a:pt x="210" y="326"/>
                  </a:lnTo>
                  <a:lnTo>
                    <a:pt x="0" y="326"/>
                  </a:lnTo>
                  <a:lnTo>
                    <a:pt x="0" y="0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18" y="0"/>
                  </a:lnTo>
                  <a:lnTo>
                    <a:pt x="226" y="4"/>
                  </a:lnTo>
                  <a:lnTo>
                    <a:pt x="232" y="10"/>
                  </a:lnTo>
                  <a:lnTo>
                    <a:pt x="234" y="20"/>
                  </a:lnTo>
                  <a:lnTo>
                    <a:pt x="234" y="30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3" name="Freeform 431"/>
            <p:cNvSpPr>
              <a:spLocks/>
            </p:cNvSpPr>
            <p:nvPr/>
          </p:nvSpPr>
          <p:spPr bwMode="auto">
            <a:xfrm>
              <a:off x="6402710" y="470694"/>
              <a:ext cx="358775" cy="501650"/>
            </a:xfrm>
            <a:custGeom>
              <a:avLst/>
              <a:gdLst/>
              <a:ahLst/>
              <a:cxnLst>
                <a:cxn ang="0">
                  <a:pos x="226" y="300"/>
                </a:cxn>
                <a:cxn ang="0">
                  <a:pos x="226" y="16"/>
                </a:cxn>
                <a:cxn ang="0">
                  <a:pos x="226" y="16"/>
                </a:cxn>
                <a:cxn ang="0">
                  <a:pos x="224" y="10"/>
                </a:cxn>
                <a:cxn ang="0">
                  <a:pos x="220" y="4"/>
                </a:cxn>
                <a:cxn ang="0">
                  <a:pos x="214" y="0"/>
                </a:cxn>
                <a:cxn ang="0">
                  <a:pos x="206" y="0"/>
                </a:cxn>
                <a:cxn ang="0">
                  <a:pos x="0" y="0"/>
                </a:cxn>
                <a:cxn ang="0">
                  <a:pos x="0" y="316"/>
                </a:cxn>
                <a:cxn ang="0">
                  <a:pos x="206" y="316"/>
                </a:cxn>
                <a:cxn ang="0">
                  <a:pos x="206" y="316"/>
                </a:cxn>
                <a:cxn ang="0">
                  <a:pos x="214" y="316"/>
                </a:cxn>
                <a:cxn ang="0">
                  <a:pos x="220" y="312"/>
                </a:cxn>
                <a:cxn ang="0">
                  <a:pos x="224" y="306"/>
                </a:cxn>
                <a:cxn ang="0">
                  <a:pos x="226" y="300"/>
                </a:cxn>
              </a:cxnLst>
              <a:rect l="0" t="0" r="r" b="b"/>
              <a:pathLst>
                <a:path w="226" h="316">
                  <a:moveTo>
                    <a:pt x="226" y="300"/>
                  </a:moveTo>
                  <a:lnTo>
                    <a:pt x="226" y="16"/>
                  </a:lnTo>
                  <a:lnTo>
                    <a:pt x="226" y="16"/>
                  </a:lnTo>
                  <a:lnTo>
                    <a:pt x="224" y="10"/>
                  </a:lnTo>
                  <a:lnTo>
                    <a:pt x="220" y="4"/>
                  </a:lnTo>
                  <a:lnTo>
                    <a:pt x="214" y="0"/>
                  </a:lnTo>
                  <a:lnTo>
                    <a:pt x="206" y="0"/>
                  </a:lnTo>
                  <a:lnTo>
                    <a:pt x="0" y="0"/>
                  </a:lnTo>
                  <a:lnTo>
                    <a:pt x="0" y="316"/>
                  </a:lnTo>
                  <a:lnTo>
                    <a:pt x="206" y="316"/>
                  </a:lnTo>
                  <a:lnTo>
                    <a:pt x="206" y="316"/>
                  </a:lnTo>
                  <a:lnTo>
                    <a:pt x="214" y="316"/>
                  </a:lnTo>
                  <a:lnTo>
                    <a:pt x="220" y="312"/>
                  </a:lnTo>
                  <a:lnTo>
                    <a:pt x="224" y="306"/>
                  </a:lnTo>
                  <a:lnTo>
                    <a:pt x="226" y="300"/>
                  </a:lnTo>
                  <a:close/>
                </a:path>
              </a:pathLst>
            </a:custGeom>
            <a:solidFill>
              <a:srgbClr val="F1F1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4" name="Freeform 432"/>
            <p:cNvSpPr>
              <a:spLocks/>
            </p:cNvSpPr>
            <p:nvPr/>
          </p:nvSpPr>
          <p:spPr bwMode="auto">
            <a:xfrm>
              <a:off x="6402710" y="470694"/>
              <a:ext cx="358775" cy="501650"/>
            </a:xfrm>
            <a:custGeom>
              <a:avLst/>
              <a:gdLst/>
              <a:ahLst/>
              <a:cxnLst>
                <a:cxn ang="0">
                  <a:pos x="226" y="300"/>
                </a:cxn>
                <a:cxn ang="0">
                  <a:pos x="226" y="16"/>
                </a:cxn>
                <a:cxn ang="0">
                  <a:pos x="226" y="16"/>
                </a:cxn>
                <a:cxn ang="0">
                  <a:pos x="224" y="10"/>
                </a:cxn>
                <a:cxn ang="0">
                  <a:pos x="220" y="4"/>
                </a:cxn>
                <a:cxn ang="0">
                  <a:pos x="214" y="0"/>
                </a:cxn>
                <a:cxn ang="0">
                  <a:pos x="206" y="0"/>
                </a:cxn>
                <a:cxn ang="0">
                  <a:pos x="0" y="0"/>
                </a:cxn>
                <a:cxn ang="0">
                  <a:pos x="0" y="316"/>
                </a:cxn>
                <a:cxn ang="0">
                  <a:pos x="206" y="316"/>
                </a:cxn>
                <a:cxn ang="0">
                  <a:pos x="206" y="316"/>
                </a:cxn>
                <a:cxn ang="0">
                  <a:pos x="214" y="316"/>
                </a:cxn>
                <a:cxn ang="0">
                  <a:pos x="220" y="312"/>
                </a:cxn>
                <a:cxn ang="0">
                  <a:pos x="224" y="306"/>
                </a:cxn>
                <a:cxn ang="0">
                  <a:pos x="226" y="300"/>
                </a:cxn>
              </a:cxnLst>
              <a:rect l="0" t="0" r="r" b="b"/>
              <a:pathLst>
                <a:path w="226" h="316">
                  <a:moveTo>
                    <a:pt x="226" y="300"/>
                  </a:moveTo>
                  <a:lnTo>
                    <a:pt x="226" y="16"/>
                  </a:lnTo>
                  <a:lnTo>
                    <a:pt x="226" y="16"/>
                  </a:lnTo>
                  <a:lnTo>
                    <a:pt x="224" y="10"/>
                  </a:lnTo>
                  <a:lnTo>
                    <a:pt x="220" y="4"/>
                  </a:lnTo>
                  <a:lnTo>
                    <a:pt x="214" y="0"/>
                  </a:lnTo>
                  <a:lnTo>
                    <a:pt x="206" y="0"/>
                  </a:lnTo>
                  <a:lnTo>
                    <a:pt x="0" y="0"/>
                  </a:lnTo>
                  <a:lnTo>
                    <a:pt x="0" y="316"/>
                  </a:lnTo>
                  <a:lnTo>
                    <a:pt x="206" y="316"/>
                  </a:lnTo>
                  <a:lnTo>
                    <a:pt x="206" y="316"/>
                  </a:lnTo>
                  <a:lnTo>
                    <a:pt x="214" y="316"/>
                  </a:lnTo>
                  <a:lnTo>
                    <a:pt x="220" y="312"/>
                  </a:lnTo>
                  <a:lnTo>
                    <a:pt x="224" y="306"/>
                  </a:lnTo>
                  <a:lnTo>
                    <a:pt x="226" y="30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5" name="Freeform 433"/>
            <p:cNvSpPr>
              <a:spLocks/>
            </p:cNvSpPr>
            <p:nvPr/>
          </p:nvSpPr>
          <p:spPr bwMode="auto">
            <a:xfrm>
              <a:off x="6390010" y="461169"/>
              <a:ext cx="358775" cy="520700"/>
            </a:xfrm>
            <a:custGeom>
              <a:avLst/>
              <a:gdLst/>
              <a:ahLst/>
              <a:cxnLst>
                <a:cxn ang="0">
                  <a:pos x="226" y="312"/>
                </a:cxn>
                <a:cxn ang="0">
                  <a:pos x="226" y="16"/>
                </a:cxn>
                <a:cxn ang="0">
                  <a:pos x="226" y="16"/>
                </a:cxn>
                <a:cxn ang="0">
                  <a:pos x="224" y="10"/>
                </a:cxn>
                <a:cxn ang="0">
                  <a:pos x="220" y="4"/>
                </a:cxn>
                <a:cxn ang="0">
                  <a:pos x="214" y="2"/>
                </a:cxn>
                <a:cxn ang="0">
                  <a:pos x="206" y="0"/>
                </a:cxn>
                <a:cxn ang="0">
                  <a:pos x="0" y="0"/>
                </a:cxn>
                <a:cxn ang="0">
                  <a:pos x="0" y="328"/>
                </a:cxn>
                <a:cxn ang="0">
                  <a:pos x="206" y="328"/>
                </a:cxn>
                <a:cxn ang="0">
                  <a:pos x="206" y="328"/>
                </a:cxn>
                <a:cxn ang="0">
                  <a:pos x="214" y="328"/>
                </a:cxn>
                <a:cxn ang="0">
                  <a:pos x="220" y="324"/>
                </a:cxn>
                <a:cxn ang="0">
                  <a:pos x="224" y="318"/>
                </a:cxn>
                <a:cxn ang="0">
                  <a:pos x="226" y="312"/>
                </a:cxn>
              </a:cxnLst>
              <a:rect l="0" t="0" r="r" b="b"/>
              <a:pathLst>
                <a:path w="226" h="328">
                  <a:moveTo>
                    <a:pt x="226" y="312"/>
                  </a:moveTo>
                  <a:lnTo>
                    <a:pt x="226" y="16"/>
                  </a:lnTo>
                  <a:lnTo>
                    <a:pt x="226" y="16"/>
                  </a:lnTo>
                  <a:lnTo>
                    <a:pt x="224" y="10"/>
                  </a:lnTo>
                  <a:lnTo>
                    <a:pt x="220" y="4"/>
                  </a:lnTo>
                  <a:lnTo>
                    <a:pt x="214" y="2"/>
                  </a:lnTo>
                  <a:lnTo>
                    <a:pt x="206" y="0"/>
                  </a:lnTo>
                  <a:lnTo>
                    <a:pt x="0" y="0"/>
                  </a:lnTo>
                  <a:lnTo>
                    <a:pt x="0" y="328"/>
                  </a:lnTo>
                  <a:lnTo>
                    <a:pt x="206" y="328"/>
                  </a:lnTo>
                  <a:lnTo>
                    <a:pt x="206" y="328"/>
                  </a:lnTo>
                  <a:lnTo>
                    <a:pt x="214" y="328"/>
                  </a:lnTo>
                  <a:lnTo>
                    <a:pt x="220" y="324"/>
                  </a:lnTo>
                  <a:lnTo>
                    <a:pt x="224" y="318"/>
                  </a:lnTo>
                  <a:lnTo>
                    <a:pt x="226" y="312"/>
                  </a:lnTo>
                  <a:close/>
                </a:path>
              </a:pathLst>
            </a:custGeom>
            <a:solidFill>
              <a:srgbClr val="8C63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6" name="Freeform 434"/>
            <p:cNvSpPr>
              <a:spLocks/>
            </p:cNvSpPr>
            <p:nvPr/>
          </p:nvSpPr>
          <p:spPr bwMode="auto">
            <a:xfrm>
              <a:off x="6390010" y="461169"/>
              <a:ext cx="358775" cy="520700"/>
            </a:xfrm>
            <a:custGeom>
              <a:avLst/>
              <a:gdLst/>
              <a:ahLst/>
              <a:cxnLst>
                <a:cxn ang="0">
                  <a:pos x="226" y="312"/>
                </a:cxn>
                <a:cxn ang="0">
                  <a:pos x="226" y="16"/>
                </a:cxn>
                <a:cxn ang="0">
                  <a:pos x="226" y="16"/>
                </a:cxn>
                <a:cxn ang="0">
                  <a:pos x="224" y="10"/>
                </a:cxn>
                <a:cxn ang="0">
                  <a:pos x="220" y="4"/>
                </a:cxn>
                <a:cxn ang="0">
                  <a:pos x="214" y="2"/>
                </a:cxn>
                <a:cxn ang="0">
                  <a:pos x="206" y="0"/>
                </a:cxn>
                <a:cxn ang="0">
                  <a:pos x="0" y="0"/>
                </a:cxn>
                <a:cxn ang="0">
                  <a:pos x="0" y="328"/>
                </a:cxn>
                <a:cxn ang="0">
                  <a:pos x="206" y="328"/>
                </a:cxn>
                <a:cxn ang="0">
                  <a:pos x="206" y="328"/>
                </a:cxn>
                <a:cxn ang="0">
                  <a:pos x="214" y="328"/>
                </a:cxn>
                <a:cxn ang="0">
                  <a:pos x="220" y="324"/>
                </a:cxn>
                <a:cxn ang="0">
                  <a:pos x="224" y="318"/>
                </a:cxn>
                <a:cxn ang="0">
                  <a:pos x="226" y="312"/>
                </a:cxn>
              </a:cxnLst>
              <a:rect l="0" t="0" r="r" b="b"/>
              <a:pathLst>
                <a:path w="226" h="328">
                  <a:moveTo>
                    <a:pt x="226" y="312"/>
                  </a:moveTo>
                  <a:lnTo>
                    <a:pt x="226" y="16"/>
                  </a:lnTo>
                  <a:lnTo>
                    <a:pt x="226" y="16"/>
                  </a:lnTo>
                  <a:lnTo>
                    <a:pt x="224" y="10"/>
                  </a:lnTo>
                  <a:lnTo>
                    <a:pt x="220" y="4"/>
                  </a:lnTo>
                  <a:lnTo>
                    <a:pt x="214" y="2"/>
                  </a:lnTo>
                  <a:lnTo>
                    <a:pt x="206" y="0"/>
                  </a:lnTo>
                  <a:lnTo>
                    <a:pt x="0" y="0"/>
                  </a:lnTo>
                  <a:lnTo>
                    <a:pt x="0" y="328"/>
                  </a:lnTo>
                  <a:lnTo>
                    <a:pt x="206" y="328"/>
                  </a:lnTo>
                  <a:lnTo>
                    <a:pt x="206" y="328"/>
                  </a:lnTo>
                  <a:lnTo>
                    <a:pt x="214" y="328"/>
                  </a:lnTo>
                  <a:lnTo>
                    <a:pt x="220" y="324"/>
                  </a:lnTo>
                  <a:lnTo>
                    <a:pt x="224" y="318"/>
                  </a:lnTo>
                  <a:lnTo>
                    <a:pt x="226" y="31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7" name="Freeform 435"/>
            <p:cNvSpPr>
              <a:spLocks/>
            </p:cNvSpPr>
            <p:nvPr/>
          </p:nvSpPr>
          <p:spPr bwMode="auto">
            <a:xfrm>
              <a:off x="6390010" y="645319"/>
              <a:ext cx="79375" cy="336550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18" y="32"/>
                </a:cxn>
                <a:cxn ang="0">
                  <a:pos x="18" y="212"/>
                </a:cxn>
                <a:cxn ang="0">
                  <a:pos x="0" y="212"/>
                </a:cxn>
                <a:cxn ang="0">
                  <a:pos x="0" y="50"/>
                </a:cxn>
                <a:cxn ang="0">
                  <a:pos x="0" y="212"/>
                </a:cxn>
                <a:cxn ang="0">
                  <a:pos x="50" y="212"/>
                </a:cxn>
                <a:cxn ang="0">
                  <a:pos x="50" y="0"/>
                </a:cxn>
              </a:cxnLst>
              <a:rect l="0" t="0" r="r" b="b"/>
              <a:pathLst>
                <a:path w="50" h="212">
                  <a:moveTo>
                    <a:pt x="50" y="0"/>
                  </a:moveTo>
                  <a:lnTo>
                    <a:pt x="18" y="32"/>
                  </a:lnTo>
                  <a:lnTo>
                    <a:pt x="18" y="212"/>
                  </a:lnTo>
                  <a:lnTo>
                    <a:pt x="0" y="212"/>
                  </a:lnTo>
                  <a:lnTo>
                    <a:pt x="0" y="50"/>
                  </a:lnTo>
                  <a:lnTo>
                    <a:pt x="0" y="212"/>
                  </a:lnTo>
                  <a:lnTo>
                    <a:pt x="50" y="21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825C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8" name="Freeform 436"/>
            <p:cNvSpPr>
              <a:spLocks/>
            </p:cNvSpPr>
            <p:nvPr/>
          </p:nvSpPr>
          <p:spPr bwMode="auto">
            <a:xfrm>
              <a:off x="6390010" y="645319"/>
              <a:ext cx="79375" cy="336550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18" y="32"/>
                </a:cxn>
                <a:cxn ang="0">
                  <a:pos x="18" y="212"/>
                </a:cxn>
                <a:cxn ang="0">
                  <a:pos x="0" y="212"/>
                </a:cxn>
                <a:cxn ang="0">
                  <a:pos x="0" y="50"/>
                </a:cxn>
                <a:cxn ang="0">
                  <a:pos x="0" y="212"/>
                </a:cxn>
                <a:cxn ang="0">
                  <a:pos x="50" y="212"/>
                </a:cxn>
                <a:cxn ang="0">
                  <a:pos x="50" y="0"/>
                </a:cxn>
              </a:cxnLst>
              <a:rect l="0" t="0" r="r" b="b"/>
              <a:pathLst>
                <a:path w="50" h="212">
                  <a:moveTo>
                    <a:pt x="50" y="0"/>
                  </a:moveTo>
                  <a:lnTo>
                    <a:pt x="18" y="32"/>
                  </a:lnTo>
                  <a:lnTo>
                    <a:pt x="18" y="212"/>
                  </a:lnTo>
                  <a:lnTo>
                    <a:pt x="0" y="212"/>
                  </a:lnTo>
                  <a:lnTo>
                    <a:pt x="0" y="50"/>
                  </a:lnTo>
                  <a:lnTo>
                    <a:pt x="0" y="212"/>
                  </a:lnTo>
                  <a:lnTo>
                    <a:pt x="50" y="212"/>
                  </a:lnTo>
                  <a:lnTo>
                    <a:pt x="5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9" name="Freeform 437"/>
            <p:cNvSpPr>
              <a:spLocks/>
            </p:cNvSpPr>
            <p:nvPr/>
          </p:nvSpPr>
          <p:spPr bwMode="auto">
            <a:xfrm>
              <a:off x="6390010" y="461169"/>
              <a:ext cx="28575" cy="26352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0"/>
                </a:cxn>
                <a:cxn ang="0">
                  <a:pos x="0" y="166"/>
                </a:cxn>
                <a:cxn ang="0">
                  <a:pos x="18" y="148"/>
                </a:cxn>
                <a:cxn ang="0">
                  <a:pos x="18" y="0"/>
                </a:cxn>
              </a:cxnLst>
              <a:rect l="0" t="0" r="r" b="b"/>
              <a:pathLst>
                <a:path w="18" h="166">
                  <a:moveTo>
                    <a:pt x="18" y="0"/>
                  </a:moveTo>
                  <a:lnTo>
                    <a:pt x="0" y="0"/>
                  </a:lnTo>
                  <a:lnTo>
                    <a:pt x="0" y="166"/>
                  </a:lnTo>
                  <a:lnTo>
                    <a:pt x="18" y="14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25C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0" name="Freeform 438"/>
            <p:cNvSpPr>
              <a:spLocks/>
            </p:cNvSpPr>
            <p:nvPr/>
          </p:nvSpPr>
          <p:spPr bwMode="auto">
            <a:xfrm>
              <a:off x="6390010" y="461169"/>
              <a:ext cx="28575" cy="26352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0"/>
                </a:cxn>
                <a:cxn ang="0">
                  <a:pos x="0" y="166"/>
                </a:cxn>
                <a:cxn ang="0">
                  <a:pos x="18" y="148"/>
                </a:cxn>
                <a:cxn ang="0">
                  <a:pos x="18" y="0"/>
                </a:cxn>
              </a:cxnLst>
              <a:rect l="0" t="0" r="r" b="b"/>
              <a:pathLst>
                <a:path w="18" h="166">
                  <a:moveTo>
                    <a:pt x="18" y="0"/>
                  </a:moveTo>
                  <a:lnTo>
                    <a:pt x="0" y="0"/>
                  </a:lnTo>
                  <a:lnTo>
                    <a:pt x="0" y="166"/>
                  </a:lnTo>
                  <a:lnTo>
                    <a:pt x="18" y="148"/>
                  </a:lnTo>
                  <a:lnTo>
                    <a:pt x="18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1" name="Freeform 439"/>
            <p:cNvSpPr>
              <a:spLocks/>
            </p:cNvSpPr>
            <p:nvPr/>
          </p:nvSpPr>
          <p:spPr bwMode="auto">
            <a:xfrm>
              <a:off x="6390010" y="696119"/>
              <a:ext cx="28575" cy="28575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8"/>
                </a:cxn>
                <a:cxn ang="0">
                  <a:pos x="0" y="180"/>
                </a:cxn>
                <a:cxn ang="0">
                  <a:pos x="18" y="180"/>
                </a:cxn>
                <a:cxn ang="0">
                  <a:pos x="18" y="0"/>
                </a:cxn>
              </a:cxnLst>
              <a:rect l="0" t="0" r="r" b="b"/>
              <a:pathLst>
                <a:path w="18" h="180">
                  <a:moveTo>
                    <a:pt x="18" y="0"/>
                  </a:moveTo>
                  <a:lnTo>
                    <a:pt x="0" y="18"/>
                  </a:lnTo>
                  <a:lnTo>
                    <a:pt x="0" y="180"/>
                  </a:lnTo>
                  <a:lnTo>
                    <a:pt x="18" y="18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565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2" name="Freeform 440"/>
            <p:cNvSpPr>
              <a:spLocks/>
            </p:cNvSpPr>
            <p:nvPr/>
          </p:nvSpPr>
          <p:spPr bwMode="auto">
            <a:xfrm>
              <a:off x="6390010" y="696119"/>
              <a:ext cx="28575" cy="28575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8"/>
                </a:cxn>
                <a:cxn ang="0">
                  <a:pos x="0" y="180"/>
                </a:cxn>
                <a:cxn ang="0">
                  <a:pos x="18" y="180"/>
                </a:cxn>
                <a:cxn ang="0">
                  <a:pos x="18" y="0"/>
                </a:cxn>
              </a:cxnLst>
              <a:rect l="0" t="0" r="r" b="b"/>
              <a:pathLst>
                <a:path w="18" h="180">
                  <a:moveTo>
                    <a:pt x="18" y="0"/>
                  </a:moveTo>
                  <a:lnTo>
                    <a:pt x="0" y="18"/>
                  </a:lnTo>
                  <a:lnTo>
                    <a:pt x="0" y="180"/>
                  </a:lnTo>
                  <a:lnTo>
                    <a:pt x="18" y="180"/>
                  </a:lnTo>
                  <a:lnTo>
                    <a:pt x="18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3" name="Freeform 441"/>
            <p:cNvSpPr>
              <a:spLocks/>
            </p:cNvSpPr>
            <p:nvPr/>
          </p:nvSpPr>
          <p:spPr bwMode="auto">
            <a:xfrm>
              <a:off x="6469385" y="550069"/>
              <a:ext cx="342900" cy="4984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6" y="0"/>
                </a:cxn>
                <a:cxn ang="0">
                  <a:pos x="216" y="50"/>
                </a:cxn>
                <a:cxn ang="0">
                  <a:pos x="216" y="314"/>
                </a:cxn>
                <a:cxn ang="0">
                  <a:pos x="0" y="314"/>
                </a:cxn>
                <a:cxn ang="0">
                  <a:pos x="0" y="0"/>
                </a:cxn>
              </a:cxnLst>
              <a:rect l="0" t="0" r="r" b="b"/>
              <a:pathLst>
                <a:path w="216" h="314">
                  <a:moveTo>
                    <a:pt x="0" y="0"/>
                  </a:moveTo>
                  <a:lnTo>
                    <a:pt x="166" y="0"/>
                  </a:lnTo>
                  <a:lnTo>
                    <a:pt x="216" y="50"/>
                  </a:lnTo>
                  <a:lnTo>
                    <a:pt x="216" y="314"/>
                  </a:lnTo>
                  <a:lnTo>
                    <a:pt x="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4" name="Freeform 442"/>
            <p:cNvSpPr>
              <a:spLocks/>
            </p:cNvSpPr>
            <p:nvPr/>
          </p:nvSpPr>
          <p:spPr bwMode="auto">
            <a:xfrm>
              <a:off x="6469385" y="550069"/>
              <a:ext cx="342900" cy="4984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6" y="0"/>
                </a:cxn>
                <a:cxn ang="0">
                  <a:pos x="216" y="50"/>
                </a:cxn>
                <a:cxn ang="0">
                  <a:pos x="216" y="314"/>
                </a:cxn>
                <a:cxn ang="0">
                  <a:pos x="0" y="314"/>
                </a:cxn>
                <a:cxn ang="0">
                  <a:pos x="0" y="0"/>
                </a:cxn>
              </a:cxnLst>
              <a:rect l="0" t="0" r="r" b="b"/>
              <a:pathLst>
                <a:path w="216" h="314">
                  <a:moveTo>
                    <a:pt x="0" y="0"/>
                  </a:moveTo>
                  <a:lnTo>
                    <a:pt x="166" y="0"/>
                  </a:lnTo>
                  <a:lnTo>
                    <a:pt x="216" y="50"/>
                  </a:lnTo>
                  <a:lnTo>
                    <a:pt x="216" y="314"/>
                  </a:lnTo>
                  <a:lnTo>
                    <a:pt x="0" y="314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5" name="Freeform 443"/>
            <p:cNvSpPr>
              <a:spLocks/>
            </p:cNvSpPr>
            <p:nvPr/>
          </p:nvSpPr>
          <p:spPr bwMode="auto">
            <a:xfrm>
              <a:off x="6732910" y="588169"/>
              <a:ext cx="79375" cy="11747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26"/>
                </a:cxn>
                <a:cxn ang="0">
                  <a:pos x="50" y="74"/>
                </a:cxn>
                <a:cxn ang="0">
                  <a:pos x="50" y="26"/>
                </a:cxn>
                <a:cxn ang="0">
                  <a:pos x="24" y="0"/>
                </a:cxn>
              </a:cxnLst>
              <a:rect l="0" t="0" r="r" b="b"/>
              <a:pathLst>
                <a:path w="50" h="74">
                  <a:moveTo>
                    <a:pt x="24" y="0"/>
                  </a:moveTo>
                  <a:lnTo>
                    <a:pt x="0" y="26"/>
                  </a:lnTo>
                  <a:lnTo>
                    <a:pt x="50" y="74"/>
                  </a:lnTo>
                  <a:lnTo>
                    <a:pt x="50" y="2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D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6" name="Freeform 444"/>
            <p:cNvSpPr>
              <a:spLocks/>
            </p:cNvSpPr>
            <p:nvPr/>
          </p:nvSpPr>
          <p:spPr bwMode="auto">
            <a:xfrm>
              <a:off x="6732910" y="588169"/>
              <a:ext cx="79375" cy="11747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26"/>
                </a:cxn>
                <a:cxn ang="0">
                  <a:pos x="50" y="74"/>
                </a:cxn>
                <a:cxn ang="0">
                  <a:pos x="50" y="26"/>
                </a:cxn>
                <a:cxn ang="0">
                  <a:pos x="24" y="0"/>
                </a:cxn>
              </a:cxnLst>
              <a:rect l="0" t="0" r="r" b="b"/>
              <a:pathLst>
                <a:path w="50" h="74">
                  <a:moveTo>
                    <a:pt x="24" y="0"/>
                  </a:moveTo>
                  <a:lnTo>
                    <a:pt x="0" y="26"/>
                  </a:lnTo>
                  <a:lnTo>
                    <a:pt x="50" y="74"/>
                  </a:lnTo>
                  <a:lnTo>
                    <a:pt x="50" y="26"/>
                  </a:lnTo>
                  <a:lnTo>
                    <a:pt x="2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7" name="Freeform 445"/>
            <p:cNvSpPr>
              <a:spLocks/>
            </p:cNvSpPr>
            <p:nvPr/>
          </p:nvSpPr>
          <p:spPr bwMode="auto">
            <a:xfrm>
              <a:off x="6732910" y="550069"/>
              <a:ext cx="79375" cy="793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50"/>
                </a:cxn>
                <a:cxn ang="0">
                  <a:pos x="0" y="50"/>
                </a:cxn>
                <a:cxn ang="0">
                  <a:pos x="0" y="0"/>
                </a:cxn>
              </a:cxnLst>
              <a:rect l="0" t="0" r="r" b="b"/>
              <a:pathLst>
                <a:path w="50" h="50">
                  <a:moveTo>
                    <a:pt x="0" y="0"/>
                  </a:moveTo>
                  <a:lnTo>
                    <a:pt x="50" y="50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8" name="Rectangle 446"/>
            <p:cNvSpPr>
              <a:spLocks noChangeArrowheads="1"/>
            </p:cNvSpPr>
            <p:nvPr/>
          </p:nvSpPr>
          <p:spPr bwMode="auto">
            <a:xfrm>
              <a:off x="6567810" y="651669"/>
              <a:ext cx="203200" cy="9525"/>
            </a:xfrm>
            <a:prstGeom prst="rect">
              <a:avLst/>
            </a:prstGeom>
            <a:solidFill>
              <a:srgbClr val="8D828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9" name="Rectangle 447"/>
            <p:cNvSpPr>
              <a:spLocks noChangeArrowheads="1"/>
            </p:cNvSpPr>
            <p:nvPr/>
          </p:nvSpPr>
          <p:spPr bwMode="auto">
            <a:xfrm>
              <a:off x="6567810" y="670719"/>
              <a:ext cx="203200" cy="6350"/>
            </a:xfrm>
            <a:prstGeom prst="rect">
              <a:avLst/>
            </a:prstGeom>
            <a:solidFill>
              <a:srgbClr val="8D828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0" name="Rectangle 448"/>
            <p:cNvSpPr>
              <a:spLocks noChangeArrowheads="1"/>
            </p:cNvSpPr>
            <p:nvPr/>
          </p:nvSpPr>
          <p:spPr bwMode="auto">
            <a:xfrm>
              <a:off x="6567810" y="686594"/>
              <a:ext cx="203200" cy="9525"/>
            </a:xfrm>
            <a:prstGeom prst="rect">
              <a:avLst/>
            </a:prstGeom>
            <a:solidFill>
              <a:srgbClr val="8D828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1" name="Rectangle 449"/>
            <p:cNvSpPr>
              <a:spLocks noChangeArrowheads="1"/>
            </p:cNvSpPr>
            <p:nvPr/>
          </p:nvSpPr>
          <p:spPr bwMode="auto">
            <a:xfrm>
              <a:off x="6567810" y="702469"/>
              <a:ext cx="203200" cy="9525"/>
            </a:xfrm>
            <a:prstGeom prst="rect">
              <a:avLst/>
            </a:prstGeom>
            <a:solidFill>
              <a:srgbClr val="8D828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2" name="Rectangle 450"/>
            <p:cNvSpPr>
              <a:spLocks noChangeArrowheads="1"/>
            </p:cNvSpPr>
            <p:nvPr/>
          </p:nvSpPr>
          <p:spPr bwMode="auto">
            <a:xfrm>
              <a:off x="6494785" y="721519"/>
              <a:ext cx="276225" cy="6350"/>
            </a:xfrm>
            <a:prstGeom prst="rect">
              <a:avLst/>
            </a:prstGeom>
            <a:solidFill>
              <a:srgbClr val="8D828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3" name="Rectangle 451"/>
            <p:cNvSpPr>
              <a:spLocks noChangeArrowheads="1"/>
            </p:cNvSpPr>
            <p:nvPr/>
          </p:nvSpPr>
          <p:spPr bwMode="auto">
            <a:xfrm>
              <a:off x="6494785" y="737394"/>
              <a:ext cx="276225" cy="9525"/>
            </a:xfrm>
            <a:prstGeom prst="rect">
              <a:avLst/>
            </a:prstGeom>
            <a:solidFill>
              <a:srgbClr val="8D828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4" name="Rectangle 452"/>
            <p:cNvSpPr>
              <a:spLocks noChangeArrowheads="1"/>
            </p:cNvSpPr>
            <p:nvPr/>
          </p:nvSpPr>
          <p:spPr bwMode="auto">
            <a:xfrm>
              <a:off x="6494785" y="753269"/>
              <a:ext cx="276225" cy="9525"/>
            </a:xfrm>
            <a:prstGeom prst="rect">
              <a:avLst/>
            </a:prstGeom>
            <a:solidFill>
              <a:srgbClr val="8D828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5" name="Rectangle 453"/>
            <p:cNvSpPr>
              <a:spLocks noChangeArrowheads="1"/>
            </p:cNvSpPr>
            <p:nvPr/>
          </p:nvSpPr>
          <p:spPr bwMode="auto">
            <a:xfrm>
              <a:off x="6494785" y="753269"/>
              <a:ext cx="276225" cy="9525"/>
            </a:xfrm>
            <a:prstGeom prst="rect">
              <a:avLst/>
            </a:prstGeom>
            <a:solidFill>
              <a:srgbClr val="8D828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6" name="Rectangle 454"/>
            <p:cNvSpPr>
              <a:spLocks noChangeArrowheads="1"/>
            </p:cNvSpPr>
            <p:nvPr/>
          </p:nvSpPr>
          <p:spPr bwMode="auto">
            <a:xfrm>
              <a:off x="6494785" y="769144"/>
              <a:ext cx="276225" cy="9525"/>
            </a:xfrm>
            <a:prstGeom prst="rect">
              <a:avLst/>
            </a:prstGeom>
            <a:solidFill>
              <a:srgbClr val="8D828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7" name="Rectangle 455"/>
            <p:cNvSpPr>
              <a:spLocks noChangeArrowheads="1"/>
            </p:cNvSpPr>
            <p:nvPr/>
          </p:nvSpPr>
          <p:spPr bwMode="auto">
            <a:xfrm>
              <a:off x="6494785" y="788194"/>
              <a:ext cx="193675" cy="6350"/>
            </a:xfrm>
            <a:prstGeom prst="rect">
              <a:avLst/>
            </a:prstGeom>
            <a:solidFill>
              <a:srgbClr val="8D828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8" name="Rectangle 456"/>
            <p:cNvSpPr>
              <a:spLocks noChangeArrowheads="1"/>
            </p:cNvSpPr>
            <p:nvPr/>
          </p:nvSpPr>
          <p:spPr bwMode="auto">
            <a:xfrm>
              <a:off x="6491610" y="677069"/>
              <a:ext cx="9525" cy="28575"/>
            </a:xfrm>
            <a:prstGeom prst="rect">
              <a:avLst/>
            </a:prstGeom>
            <a:solidFill>
              <a:srgbClr val="93CBA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9" name="Rectangle 457"/>
            <p:cNvSpPr>
              <a:spLocks noChangeArrowheads="1"/>
            </p:cNvSpPr>
            <p:nvPr/>
          </p:nvSpPr>
          <p:spPr bwMode="auto">
            <a:xfrm>
              <a:off x="6504310" y="673894"/>
              <a:ext cx="9525" cy="31750"/>
            </a:xfrm>
            <a:prstGeom prst="rect">
              <a:avLst/>
            </a:prstGeom>
            <a:solidFill>
              <a:srgbClr val="FFDF4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0" name="Rectangle 458"/>
            <p:cNvSpPr>
              <a:spLocks noChangeArrowheads="1"/>
            </p:cNvSpPr>
            <p:nvPr/>
          </p:nvSpPr>
          <p:spPr bwMode="auto">
            <a:xfrm>
              <a:off x="6520185" y="645319"/>
              <a:ext cx="9525" cy="60325"/>
            </a:xfrm>
            <a:prstGeom prst="rect">
              <a:avLst/>
            </a:prstGeom>
            <a:solidFill>
              <a:srgbClr val="93CBA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1" name="Rectangle 459"/>
            <p:cNvSpPr>
              <a:spLocks noChangeArrowheads="1"/>
            </p:cNvSpPr>
            <p:nvPr/>
          </p:nvSpPr>
          <p:spPr bwMode="auto">
            <a:xfrm>
              <a:off x="6532885" y="686594"/>
              <a:ext cx="9525" cy="19050"/>
            </a:xfrm>
            <a:prstGeom prst="rect">
              <a:avLst/>
            </a:prstGeom>
            <a:solidFill>
              <a:srgbClr val="DF29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2" name="Rectangle 460"/>
            <p:cNvSpPr>
              <a:spLocks noChangeArrowheads="1"/>
            </p:cNvSpPr>
            <p:nvPr/>
          </p:nvSpPr>
          <p:spPr bwMode="auto">
            <a:xfrm>
              <a:off x="6491610" y="711994"/>
              <a:ext cx="66675" cy="1588"/>
            </a:xfrm>
            <a:prstGeom prst="rect">
              <a:avLst/>
            </a:prstGeom>
            <a:solidFill>
              <a:srgbClr val="39424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3" name="Rectangle 461"/>
            <p:cNvSpPr>
              <a:spLocks noChangeArrowheads="1"/>
            </p:cNvSpPr>
            <p:nvPr/>
          </p:nvSpPr>
          <p:spPr bwMode="auto">
            <a:xfrm>
              <a:off x="6548760" y="670719"/>
              <a:ext cx="9525" cy="34925"/>
            </a:xfrm>
            <a:prstGeom prst="rect">
              <a:avLst/>
            </a:prstGeom>
            <a:solidFill>
              <a:srgbClr val="FFDF4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4" name="Freeform 462"/>
            <p:cNvSpPr>
              <a:spLocks/>
            </p:cNvSpPr>
            <p:nvPr/>
          </p:nvSpPr>
          <p:spPr bwMode="auto">
            <a:xfrm>
              <a:off x="6485260" y="638969"/>
              <a:ext cx="79375" cy="4445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" y="20"/>
                </a:cxn>
                <a:cxn ang="0">
                  <a:pos x="6" y="22"/>
                </a:cxn>
                <a:cxn ang="0">
                  <a:pos x="12" y="20"/>
                </a:cxn>
                <a:cxn ang="0">
                  <a:pos x="16" y="16"/>
                </a:cxn>
                <a:cxn ang="0">
                  <a:pos x="18" y="10"/>
                </a:cxn>
                <a:cxn ang="0">
                  <a:pos x="20" y="2"/>
                </a:cxn>
                <a:cxn ang="0">
                  <a:pos x="24" y="0"/>
                </a:cxn>
                <a:cxn ang="0">
                  <a:pos x="28" y="0"/>
                </a:cxn>
                <a:cxn ang="0">
                  <a:pos x="30" y="16"/>
                </a:cxn>
                <a:cxn ang="0">
                  <a:pos x="32" y="24"/>
                </a:cxn>
                <a:cxn ang="0">
                  <a:pos x="34" y="28"/>
                </a:cxn>
                <a:cxn ang="0">
                  <a:pos x="34" y="28"/>
                </a:cxn>
                <a:cxn ang="0">
                  <a:pos x="38" y="22"/>
                </a:cxn>
                <a:cxn ang="0">
                  <a:pos x="40" y="18"/>
                </a:cxn>
                <a:cxn ang="0">
                  <a:pos x="42" y="16"/>
                </a:cxn>
                <a:cxn ang="0">
                  <a:pos x="42" y="16"/>
                </a:cxn>
                <a:cxn ang="0">
                  <a:pos x="46" y="16"/>
                </a:cxn>
                <a:cxn ang="0">
                  <a:pos x="50" y="16"/>
                </a:cxn>
                <a:cxn ang="0">
                  <a:pos x="46" y="18"/>
                </a:cxn>
                <a:cxn ang="0">
                  <a:pos x="42" y="18"/>
                </a:cxn>
                <a:cxn ang="0">
                  <a:pos x="40" y="18"/>
                </a:cxn>
                <a:cxn ang="0">
                  <a:pos x="38" y="22"/>
                </a:cxn>
                <a:cxn ang="0">
                  <a:pos x="34" y="28"/>
                </a:cxn>
                <a:cxn ang="0">
                  <a:pos x="32" y="26"/>
                </a:cxn>
                <a:cxn ang="0">
                  <a:pos x="30" y="16"/>
                </a:cxn>
                <a:cxn ang="0">
                  <a:pos x="28" y="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0" y="2"/>
                </a:cxn>
                <a:cxn ang="0">
                  <a:pos x="18" y="10"/>
                </a:cxn>
                <a:cxn ang="0">
                  <a:pos x="16" y="16"/>
                </a:cxn>
                <a:cxn ang="0">
                  <a:pos x="12" y="20"/>
                </a:cxn>
                <a:cxn ang="0">
                  <a:pos x="6" y="22"/>
                </a:cxn>
                <a:cxn ang="0">
                  <a:pos x="2" y="20"/>
                </a:cxn>
                <a:cxn ang="0">
                  <a:pos x="0" y="18"/>
                </a:cxn>
              </a:cxnLst>
              <a:rect l="0" t="0" r="r" b="b"/>
              <a:pathLst>
                <a:path w="50" h="28">
                  <a:moveTo>
                    <a:pt x="0" y="18"/>
                  </a:moveTo>
                  <a:lnTo>
                    <a:pt x="0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4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2" y="24"/>
                  </a:lnTo>
                  <a:lnTo>
                    <a:pt x="32" y="26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40" y="18"/>
                  </a:lnTo>
                  <a:lnTo>
                    <a:pt x="40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8" y="14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2" y="26"/>
                  </a:lnTo>
                  <a:lnTo>
                    <a:pt x="32" y="24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3942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5" name="Freeform 463"/>
            <p:cNvSpPr>
              <a:spLocks/>
            </p:cNvSpPr>
            <p:nvPr/>
          </p:nvSpPr>
          <p:spPr bwMode="auto">
            <a:xfrm>
              <a:off x="6536060" y="680244"/>
              <a:ext cx="6350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3942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6" name="Freeform 464"/>
            <p:cNvSpPr>
              <a:spLocks/>
            </p:cNvSpPr>
            <p:nvPr/>
          </p:nvSpPr>
          <p:spPr bwMode="auto">
            <a:xfrm>
              <a:off x="6536060" y="680244"/>
              <a:ext cx="3175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7" name="Freeform 465"/>
            <p:cNvSpPr>
              <a:spLocks/>
            </p:cNvSpPr>
            <p:nvPr/>
          </p:nvSpPr>
          <p:spPr bwMode="auto">
            <a:xfrm>
              <a:off x="6548760" y="664369"/>
              <a:ext cx="6350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3942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8" name="Freeform 466"/>
            <p:cNvSpPr>
              <a:spLocks/>
            </p:cNvSpPr>
            <p:nvPr/>
          </p:nvSpPr>
          <p:spPr bwMode="auto">
            <a:xfrm>
              <a:off x="6551935" y="664369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9" name="Freeform 467"/>
            <p:cNvSpPr>
              <a:spLocks/>
            </p:cNvSpPr>
            <p:nvPr/>
          </p:nvSpPr>
          <p:spPr bwMode="auto">
            <a:xfrm>
              <a:off x="6507485" y="664369"/>
              <a:ext cx="6350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3942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0" name="Freeform 468"/>
            <p:cNvSpPr>
              <a:spLocks/>
            </p:cNvSpPr>
            <p:nvPr/>
          </p:nvSpPr>
          <p:spPr bwMode="auto">
            <a:xfrm>
              <a:off x="6510660" y="664369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1" name="Freeform 469"/>
            <p:cNvSpPr>
              <a:spLocks/>
            </p:cNvSpPr>
            <p:nvPr/>
          </p:nvSpPr>
          <p:spPr bwMode="auto">
            <a:xfrm>
              <a:off x="6494785" y="670719"/>
              <a:ext cx="317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42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2" name="Freeform 470"/>
            <p:cNvSpPr>
              <a:spLocks/>
            </p:cNvSpPr>
            <p:nvPr/>
          </p:nvSpPr>
          <p:spPr bwMode="auto">
            <a:xfrm>
              <a:off x="6494785" y="670719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3" name="Freeform 471"/>
            <p:cNvSpPr>
              <a:spLocks/>
            </p:cNvSpPr>
            <p:nvPr/>
          </p:nvSpPr>
          <p:spPr bwMode="auto">
            <a:xfrm>
              <a:off x="6520185" y="635794"/>
              <a:ext cx="6350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3942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4" name="Freeform 472"/>
            <p:cNvSpPr>
              <a:spLocks/>
            </p:cNvSpPr>
            <p:nvPr/>
          </p:nvSpPr>
          <p:spPr bwMode="auto">
            <a:xfrm>
              <a:off x="6523360" y="635794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5" name="Freeform 473"/>
            <p:cNvSpPr>
              <a:spLocks/>
            </p:cNvSpPr>
            <p:nvPr/>
          </p:nvSpPr>
          <p:spPr bwMode="auto">
            <a:xfrm>
              <a:off x="6561460" y="842169"/>
              <a:ext cx="95250" cy="95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58" y="0"/>
                </a:cxn>
                <a:cxn ang="0">
                  <a:pos x="60" y="4"/>
                </a:cxn>
                <a:cxn ang="0">
                  <a:pos x="60" y="4"/>
                </a:cxn>
                <a:cxn ang="0">
                  <a:pos x="58" y="6"/>
                </a:cxn>
                <a:cxn ang="0">
                  <a:pos x="56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0" h="6">
                  <a:moveTo>
                    <a:pt x="2" y="0"/>
                  </a:moveTo>
                  <a:lnTo>
                    <a:pt x="56" y="0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8" y="6"/>
                  </a:lnTo>
                  <a:lnTo>
                    <a:pt x="56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DF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6" name="Freeform 474"/>
            <p:cNvSpPr>
              <a:spLocks/>
            </p:cNvSpPr>
            <p:nvPr/>
          </p:nvSpPr>
          <p:spPr bwMode="auto">
            <a:xfrm>
              <a:off x="6561460" y="864394"/>
              <a:ext cx="120650" cy="1270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4" y="0"/>
                </a:cxn>
                <a:cxn ang="0">
                  <a:pos x="74" y="0"/>
                </a:cxn>
                <a:cxn ang="0">
                  <a:pos x="76" y="2"/>
                </a:cxn>
                <a:cxn ang="0">
                  <a:pos x="76" y="4"/>
                </a:cxn>
                <a:cxn ang="0">
                  <a:pos x="76" y="4"/>
                </a:cxn>
                <a:cxn ang="0">
                  <a:pos x="76" y="6"/>
                </a:cxn>
                <a:cxn ang="0">
                  <a:pos x="74" y="8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6" h="8">
                  <a:moveTo>
                    <a:pt x="2" y="0"/>
                  </a:moveTo>
                  <a:lnTo>
                    <a:pt x="74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6" y="6"/>
                  </a:lnTo>
                  <a:lnTo>
                    <a:pt x="74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4CFD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7" name="Freeform 475"/>
            <p:cNvSpPr>
              <a:spLocks/>
            </p:cNvSpPr>
            <p:nvPr/>
          </p:nvSpPr>
          <p:spPr bwMode="auto">
            <a:xfrm>
              <a:off x="6561460" y="889794"/>
              <a:ext cx="168275" cy="95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02" y="0"/>
                </a:cxn>
                <a:cxn ang="0">
                  <a:pos x="102" y="0"/>
                </a:cxn>
                <a:cxn ang="0">
                  <a:pos x="104" y="0"/>
                </a:cxn>
                <a:cxn ang="0">
                  <a:pos x="106" y="2"/>
                </a:cxn>
                <a:cxn ang="0">
                  <a:pos x="106" y="2"/>
                </a:cxn>
                <a:cxn ang="0">
                  <a:pos x="104" y="6"/>
                </a:cxn>
                <a:cxn ang="0">
                  <a:pos x="102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06" h="6">
                  <a:moveTo>
                    <a:pt x="2" y="0"/>
                  </a:moveTo>
                  <a:lnTo>
                    <a:pt x="102" y="0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106" y="2"/>
                  </a:lnTo>
                  <a:lnTo>
                    <a:pt x="106" y="2"/>
                  </a:lnTo>
                  <a:lnTo>
                    <a:pt x="104" y="6"/>
                  </a:lnTo>
                  <a:lnTo>
                    <a:pt x="10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535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8" name="Freeform 476"/>
            <p:cNvSpPr>
              <a:spLocks/>
            </p:cNvSpPr>
            <p:nvPr/>
          </p:nvSpPr>
          <p:spPr bwMode="auto">
            <a:xfrm>
              <a:off x="6561460" y="912019"/>
              <a:ext cx="149225" cy="95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90" y="0"/>
                </a:cxn>
                <a:cxn ang="0">
                  <a:pos x="90" y="0"/>
                </a:cxn>
                <a:cxn ang="0">
                  <a:pos x="92" y="0"/>
                </a:cxn>
                <a:cxn ang="0">
                  <a:pos x="94" y="4"/>
                </a:cxn>
                <a:cxn ang="0">
                  <a:pos x="94" y="4"/>
                </a:cxn>
                <a:cxn ang="0">
                  <a:pos x="92" y="6"/>
                </a:cxn>
                <a:cxn ang="0">
                  <a:pos x="90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94" h="6">
                  <a:moveTo>
                    <a:pt x="2" y="0"/>
                  </a:moveTo>
                  <a:lnTo>
                    <a:pt x="90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2" y="6"/>
                  </a:lnTo>
                  <a:lnTo>
                    <a:pt x="9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4CFD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9" name="Freeform 477"/>
            <p:cNvSpPr>
              <a:spLocks/>
            </p:cNvSpPr>
            <p:nvPr/>
          </p:nvSpPr>
          <p:spPr bwMode="auto">
            <a:xfrm>
              <a:off x="6561460" y="934244"/>
              <a:ext cx="123825" cy="1270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78" y="2"/>
                </a:cxn>
                <a:cxn ang="0">
                  <a:pos x="78" y="4"/>
                </a:cxn>
                <a:cxn ang="0">
                  <a:pos x="78" y="4"/>
                </a:cxn>
                <a:cxn ang="0">
                  <a:pos x="78" y="6"/>
                </a:cxn>
                <a:cxn ang="0">
                  <a:pos x="76" y="8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8" h="8">
                  <a:moveTo>
                    <a:pt x="2" y="0"/>
                  </a:moveTo>
                  <a:lnTo>
                    <a:pt x="76" y="0"/>
                  </a:lnTo>
                  <a:lnTo>
                    <a:pt x="76" y="0"/>
                  </a:lnTo>
                  <a:lnTo>
                    <a:pt x="78" y="2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8" y="6"/>
                  </a:lnTo>
                  <a:lnTo>
                    <a:pt x="76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DF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0" name="Freeform 478"/>
            <p:cNvSpPr>
              <a:spLocks/>
            </p:cNvSpPr>
            <p:nvPr/>
          </p:nvSpPr>
          <p:spPr bwMode="auto">
            <a:xfrm>
              <a:off x="6561460" y="959644"/>
              <a:ext cx="155575" cy="95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96" y="0"/>
                </a:cxn>
                <a:cxn ang="0">
                  <a:pos x="98" y="2"/>
                </a:cxn>
                <a:cxn ang="0">
                  <a:pos x="98" y="2"/>
                </a:cxn>
                <a:cxn ang="0">
                  <a:pos x="96" y="6"/>
                </a:cxn>
                <a:cxn ang="0">
                  <a:pos x="9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98" h="6">
                  <a:moveTo>
                    <a:pt x="2" y="0"/>
                  </a:moveTo>
                  <a:lnTo>
                    <a:pt x="94" y="0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96" y="6"/>
                  </a:lnTo>
                  <a:lnTo>
                    <a:pt x="9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535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1" name="Rectangle 479"/>
            <p:cNvSpPr>
              <a:spLocks noChangeArrowheads="1"/>
            </p:cNvSpPr>
            <p:nvPr/>
          </p:nvSpPr>
          <p:spPr bwMode="auto">
            <a:xfrm>
              <a:off x="6542410" y="826294"/>
              <a:ext cx="6350" cy="161925"/>
            </a:xfrm>
            <a:prstGeom prst="rect">
              <a:avLst/>
            </a:prstGeom>
            <a:solidFill>
              <a:srgbClr val="39424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2" name="Freeform 480"/>
            <p:cNvSpPr>
              <a:spLocks/>
            </p:cNvSpPr>
            <p:nvPr/>
          </p:nvSpPr>
          <p:spPr bwMode="auto">
            <a:xfrm>
              <a:off x="6539235" y="816769"/>
              <a:ext cx="12700" cy="127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4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4" y="0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lnTo>
                    <a:pt x="6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942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3" name="Freeform 481"/>
            <p:cNvSpPr>
              <a:spLocks/>
            </p:cNvSpPr>
            <p:nvPr/>
          </p:nvSpPr>
          <p:spPr bwMode="auto">
            <a:xfrm>
              <a:off x="6751960" y="861219"/>
              <a:ext cx="92075" cy="5397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22"/>
                </a:cxn>
                <a:cxn ang="0">
                  <a:pos x="4" y="26"/>
                </a:cxn>
                <a:cxn ang="0">
                  <a:pos x="8" y="30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30" y="34"/>
                </a:cxn>
                <a:cxn ang="0">
                  <a:pos x="30" y="34"/>
                </a:cxn>
                <a:cxn ang="0">
                  <a:pos x="40" y="32"/>
                </a:cxn>
                <a:cxn ang="0">
                  <a:pos x="50" y="30"/>
                </a:cxn>
                <a:cxn ang="0">
                  <a:pos x="56" y="24"/>
                </a:cxn>
                <a:cxn ang="0">
                  <a:pos x="58" y="18"/>
                </a:cxn>
                <a:cxn ang="0">
                  <a:pos x="58" y="18"/>
                </a:cxn>
                <a:cxn ang="0">
                  <a:pos x="58" y="12"/>
                </a:cxn>
                <a:cxn ang="0">
                  <a:pos x="56" y="12"/>
                </a:cxn>
                <a:cxn ang="0">
                  <a:pos x="56" y="12"/>
                </a:cxn>
                <a:cxn ang="0">
                  <a:pos x="56" y="12"/>
                </a:cxn>
                <a:cxn ang="0">
                  <a:pos x="52" y="6"/>
                </a:cxn>
                <a:cxn ang="0">
                  <a:pos x="52" y="6"/>
                </a:cxn>
                <a:cxn ang="0">
                  <a:pos x="44" y="2"/>
                </a:cxn>
                <a:cxn ang="0">
                  <a:pos x="34" y="2"/>
                </a:cxn>
                <a:cxn ang="0">
                  <a:pos x="34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14" y="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0" y="12"/>
                </a:cxn>
              </a:cxnLst>
              <a:rect l="0" t="0" r="r" b="b"/>
              <a:pathLst>
                <a:path w="58" h="34">
                  <a:moveTo>
                    <a:pt x="0" y="12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4" y="26"/>
                  </a:lnTo>
                  <a:lnTo>
                    <a:pt x="8" y="3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40" y="32"/>
                  </a:lnTo>
                  <a:lnTo>
                    <a:pt x="50" y="30"/>
                  </a:lnTo>
                  <a:lnTo>
                    <a:pt x="56" y="24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4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4" y="2"/>
                  </a:lnTo>
                  <a:lnTo>
                    <a:pt x="6" y="6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FAC5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4" name="Freeform 482"/>
            <p:cNvSpPr>
              <a:spLocks/>
            </p:cNvSpPr>
            <p:nvPr/>
          </p:nvSpPr>
          <p:spPr bwMode="auto">
            <a:xfrm>
              <a:off x="6751960" y="851694"/>
              <a:ext cx="92075" cy="5715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24"/>
                </a:cxn>
                <a:cxn ang="0">
                  <a:pos x="8" y="30"/>
                </a:cxn>
                <a:cxn ang="0">
                  <a:pos x="18" y="34"/>
                </a:cxn>
                <a:cxn ang="0">
                  <a:pos x="30" y="36"/>
                </a:cxn>
                <a:cxn ang="0">
                  <a:pos x="30" y="36"/>
                </a:cxn>
                <a:cxn ang="0">
                  <a:pos x="30" y="36"/>
                </a:cxn>
                <a:cxn ang="0">
                  <a:pos x="40" y="34"/>
                </a:cxn>
                <a:cxn ang="0">
                  <a:pos x="50" y="30"/>
                </a:cxn>
                <a:cxn ang="0">
                  <a:pos x="56" y="24"/>
                </a:cxn>
                <a:cxn ang="0">
                  <a:pos x="58" y="18"/>
                </a:cxn>
                <a:cxn ang="0">
                  <a:pos x="58" y="18"/>
                </a:cxn>
                <a:cxn ang="0">
                  <a:pos x="58" y="18"/>
                </a:cxn>
                <a:cxn ang="0">
                  <a:pos x="58" y="14"/>
                </a:cxn>
                <a:cxn ang="0">
                  <a:pos x="58" y="14"/>
                </a:cxn>
                <a:cxn ang="0">
                  <a:pos x="54" y="8"/>
                </a:cxn>
                <a:cxn ang="0">
                  <a:pos x="48" y="4"/>
                </a:cxn>
                <a:cxn ang="0">
                  <a:pos x="40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8" y="4"/>
                </a:cxn>
                <a:cxn ang="0">
                  <a:pos x="2" y="10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58" h="36">
                  <a:moveTo>
                    <a:pt x="0" y="18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8" y="30"/>
                  </a:lnTo>
                  <a:lnTo>
                    <a:pt x="18" y="34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0" y="34"/>
                  </a:lnTo>
                  <a:lnTo>
                    <a:pt x="50" y="30"/>
                  </a:lnTo>
                  <a:lnTo>
                    <a:pt x="56" y="24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4" y="8"/>
                  </a:lnTo>
                  <a:lnTo>
                    <a:pt x="48" y="4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DF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5" name="Freeform 483"/>
            <p:cNvSpPr>
              <a:spLocks/>
            </p:cNvSpPr>
            <p:nvPr/>
          </p:nvSpPr>
          <p:spPr bwMode="auto">
            <a:xfrm>
              <a:off x="6751960" y="851694"/>
              <a:ext cx="92075" cy="28575"/>
            </a:xfrm>
            <a:custGeom>
              <a:avLst/>
              <a:gdLst/>
              <a:ahLst/>
              <a:cxnLst>
                <a:cxn ang="0">
                  <a:pos x="58" y="18"/>
                </a:cxn>
                <a:cxn ang="0">
                  <a:pos x="58" y="18"/>
                </a:cxn>
                <a:cxn ang="0">
                  <a:pos x="58" y="16"/>
                </a:cxn>
                <a:cxn ang="0">
                  <a:pos x="58" y="16"/>
                </a:cxn>
                <a:cxn ang="0">
                  <a:pos x="54" y="10"/>
                </a:cxn>
                <a:cxn ang="0">
                  <a:pos x="48" y="4"/>
                </a:cxn>
                <a:cxn ang="0">
                  <a:pos x="40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8" y="6"/>
                </a:cxn>
                <a:cxn ang="0">
                  <a:pos x="2" y="1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10"/>
                </a:cxn>
                <a:cxn ang="0">
                  <a:pos x="8" y="4"/>
                </a:cxn>
                <a:cxn ang="0">
                  <a:pos x="18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40" y="0"/>
                </a:cxn>
                <a:cxn ang="0">
                  <a:pos x="48" y="4"/>
                </a:cxn>
                <a:cxn ang="0">
                  <a:pos x="54" y="8"/>
                </a:cxn>
                <a:cxn ang="0">
                  <a:pos x="58" y="14"/>
                </a:cxn>
                <a:cxn ang="0">
                  <a:pos x="58" y="14"/>
                </a:cxn>
                <a:cxn ang="0">
                  <a:pos x="58" y="18"/>
                </a:cxn>
                <a:cxn ang="0">
                  <a:pos x="58" y="18"/>
                </a:cxn>
                <a:cxn ang="0">
                  <a:pos x="58" y="18"/>
                </a:cxn>
              </a:cxnLst>
              <a:rect l="0" t="0" r="r" b="b"/>
              <a:pathLst>
                <a:path w="58" h="18">
                  <a:moveTo>
                    <a:pt x="58" y="18"/>
                  </a:moveTo>
                  <a:lnTo>
                    <a:pt x="58" y="18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54" y="10"/>
                  </a:lnTo>
                  <a:lnTo>
                    <a:pt x="48" y="4"/>
                  </a:lnTo>
                  <a:lnTo>
                    <a:pt x="4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8" y="4"/>
                  </a:lnTo>
                  <a:lnTo>
                    <a:pt x="18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48" y="4"/>
                  </a:lnTo>
                  <a:lnTo>
                    <a:pt x="54" y="8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8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6" name="Freeform 484"/>
            <p:cNvSpPr>
              <a:spLocks/>
            </p:cNvSpPr>
            <p:nvPr/>
          </p:nvSpPr>
          <p:spPr bwMode="auto">
            <a:xfrm>
              <a:off x="6761485" y="858044"/>
              <a:ext cx="73025" cy="44450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6" y="24"/>
                </a:cxn>
                <a:cxn ang="0">
                  <a:pos x="14" y="26"/>
                </a:cxn>
                <a:cxn ang="0">
                  <a:pos x="24" y="28"/>
                </a:cxn>
                <a:cxn ang="0">
                  <a:pos x="24" y="28"/>
                </a:cxn>
                <a:cxn ang="0">
                  <a:pos x="32" y="26"/>
                </a:cxn>
                <a:cxn ang="0">
                  <a:pos x="40" y="24"/>
                </a:cxn>
                <a:cxn ang="0">
                  <a:pos x="44" y="20"/>
                </a:cxn>
                <a:cxn ang="0">
                  <a:pos x="46" y="14"/>
                </a:cxn>
                <a:cxn ang="0">
                  <a:pos x="46" y="14"/>
                </a:cxn>
                <a:cxn ang="0">
                  <a:pos x="46" y="14"/>
                </a:cxn>
                <a:cxn ang="0">
                  <a:pos x="44" y="8"/>
                </a:cxn>
                <a:cxn ang="0">
                  <a:pos x="40" y="4"/>
                </a:cxn>
                <a:cxn ang="0">
                  <a:pos x="32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4" y="0"/>
                </a:cxn>
                <a:cxn ang="0">
                  <a:pos x="6" y="4"/>
                </a:cxn>
                <a:cxn ang="0">
                  <a:pos x="2" y="8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46" h="28">
                  <a:moveTo>
                    <a:pt x="0" y="1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14" y="26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32" y="26"/>
                  </a:lnTo>
                  <a:lnTo>
                    <a:pt x="40" y="24"/>
                  </a:lnTo>
                  <a:lnTo>
                    <a:pt x="44" y="20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4" y="8"/>
                  </a:lnTo>
                  <a:lnTo>
                    <a:pt x="40" y="4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E9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7" name="Freeform 485"/>
            <p:cNvSpPr>
              <a:spLocks/>
            </p:cNvSpPr>
            <p:nvPr/>
          </p:nvSpPr>
          <p:spPr bwMode="auto">
            <a:xfrm>
              <a:off x="6761485" y="858044"/>
              <a:ext cx="73025" cy="2222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8" y="6"/>
                </a:cxn>
                <a:cxn ang="0">
                  <a:pos x="14" y="4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32" y="4"/>
                </a:cxn>
                <a:cxn ang="0">
                  <a:pos x="38" y="6"/>
                </a:cxn>
                <a:cxn ang="0">
                  <a:pos x="44" y="10"/>
                </a:cxn>
                <a:cxn ang="0">
                  <a:pos x="46" y="14"/>
                </a:cxn>
                <a:cxn ang="0">
                  <a:pos x="46" y="14"/>
                </a:cxn>
                <a:cxn ang="0">
                  <a:pos x="46" y="14"/>
                </a:cxn>
                <a:cxn ang="0">
                  <a:pos x="44" y="8"/>
                </a:cxn>
                <a:cxn ang="0">
                  <a:pos x="40" y="4"/>
                </a:cxn>
                <a:cxn ang="0">
                  <a:pos x="32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4" y="0"/>
                </a:cxn>
                <a:cxn ang="0">
                  <a:pos x="6" y="4"/>
                </a:cxn>
                <a:cxn ang="0">
                  <a:pos x="2" y="8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46" h="14">
                  <a:moveTo>
                    <a:pt x="0" y="1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8" y="6"/>
                  </a:lnTo>
                  <a:lnTo>
                    <a:pt x="14" y="4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32" y="4"/>
                  </a:lnTo>
                  <a:lnTo>
                    <a:pt x="38" y="6"/>
                  </a:lnTo>
                  <a:lnTo>
                    <a:pt x="44" y="10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4" y="8"/>
                  </a:lnTo>
                  <a:lnTo>
                    <a:pt x="40" y="4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FAC5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8" name="Freeform 486"/>
            <p:cNvSpPr>
              <a:spLocks/>
            </p:cNvSpPr>
            <p:nvPr/>
          </p:nvSpPr>
          <p:spPr bwMode="auto">
            <a:xfrm>
              <a:off x="6771010" y="867569"/>
              <a:ext cx="53975" cy="3175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4" y="18"/>
                </a:cxn>
                <a:cxn ang="0">
                  <a:pos x="10" y="20"/>
                </a:cxn>
                <a:cxn ang="0">
                  <a:pos x="18" y="20"/>
                </a:cxn>
                <a:cxn ang="0">
                  <a:pos x="18" y="20"/>
                </a:cxn>
                <a:cxn ang="0">
                  <a:pos x="24" y="20"/>
                </a:cxn>
                <a:cxn ang="0">
                  <a:pos x="30" y="18"/>
                </a:cxn>
                <a:cxn ang="0">
                  <a:pos x="34" y="14"/>
                </a:cxn>
                <a:cxn ang="0">
                  <a:pos x="34" y="10"/>
                </a:cxn>
                <a:cxn ang="0">
                  <a:pos x="34" y="10"/>
                </a:cxn>
                <a:cxn ang="0">
                  <a:pos x="34" y="6"/>
                </a:cxn>
                <a:cxn ang="0">
                  <a:pos x="30" y="2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0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34" h="20">
                  <a:moveTo>
                    <a:pt x="0" y="10"/>
                  </a:moveTo>
                  <a:lnTo>
                    <a:pt x="0" y="10"/>
                  </a:lnTo>
                  <a:lnTo>
                    <a:pt x="0" y="14"/>
                  </a:lnTo>
                  <a:lnTo>
                    <a:pt x="4" y="18"/>
                  </a:lnTo>
                  <a:lnTo>
                    <a:pt x="10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4" y="20"/>
                  </a:lnTo>
                  <a:lnTo>
                    <a:pt x="30" y="18"/>
                  </a:lnTo>
                  <a:lnTo>
                    <a:pt x="34" y="14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6"/>
                  </a:lnTo>
                  <a:lnTo>
                    <a:pt x="30" y="2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AC5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9" name="Freeform 487"/>
            <p:cNvSpPr>
              <a:spLocks/>
            </p:cNvSpPr>
            <p:nvPr/>
          </p:nvSpPr>
          <p:spPr bwMode="auto">
            <a:xfrm>
              <a:off x="6771010" y="861219"/>
              <a:ext cx="53975" cy="3492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4" y="20"/>
                </a:cxn>
                <a:cxn ang="0">
                  <a:pos x="10" y="22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24" y="22"/>
                </a:cxn>
                <a:cxn ang="0">
                  <a:pos x="30" y="20"/>
                </a:cxn>
                <a:cxn ang="0">
                  <a:pos x="34" y="16"/>
                </a:cxn>
                <a:cxn ang="0">
                  <a:pos x="34" y="12"/>
                </a:cxn>
                <a:cxn ang="0">
                  <a:pos x="34" y="12"/>
                </a:cxn>
                <a:cxn ang="0">
                  <a:pos x="34" y="8"/>
                </a:cxn>
                <a:cxn ang="0">
                  <a:pos x="30" y="4"/>
                </a:cxn>
                <a:cxn ang="0">
                  <a:pos x="24" y="2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0" y="2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34" h="22">
                  <a:moveTo>
                    <a:pt x="0" y="12"/>
                  </a:moveTo>
                  <a:lnTo>
                    <a:pt x="0" y="12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10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4" y="22"/>
                  </a:lnTo>
                  <a:lnTo>
                    <a:pt x="30" y="20"/>
                  </a:lnTo>
                  <a:lnTo>
                    <a:pt x="34" y="16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8"/>
                  </a:lnTo>
                  <a:lnTo>
                    <a:pt x="30" y="4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DF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0" name="Freeform 488"/>
            <p:cNvSpPr>
              <a:spLocks/>
            </p:cNvSpPr>
            <p:nvPr/>
          </p:nvSpPr>
          <p:spPr bwMode="auto">
            <a:xfrm>
              <a:off x="6771010" y="861219"/>
              <a:ext cx="53975" cy="19050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18" y="2"/>
                </a:cxn>
                <a:cxn ang="0">
                  <a:pos x="10" y="2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10" y="2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4" y="2"/>
                </a:cxn>
                <a:cxn ang="0">
                  <a:pos x="30" y="4"/>
                </a:cxn>
                <a:cxn ang="0">
                  <a:pos x="34" y="8"/>
                </a:cxn>
                <a:cxn ang="0">
                  <a:pos x="34" y="12"/>
                </a:cxn>
                <a:cxn ang="0">
                  <a:pos x="34" y="12"/>
                </a:cxn>
                <a:cxn ang="0">
                  <a:pos x="34" y="12"/>
                </a:cxn>
                <a:cxn ang="0">
                  <a:pos x="34" y="8"/>
                </a:cxn>
                <a:cxn ang="0">
                  <a:pos x="30" y="4"/>
                </a:cxn>
                <a:cxn ang="0">
                  <a:pos x="24" y="2"/>
                </a:cxn>
                <a:cxn ang="0">
                  <a:pos x="18" y="2"/>
                </a:cxn>
                <a:cxn ang="0">
                  <a:pos x="18" y="2"/>
                </a:cxn>
              </a:cxnLst>
              <a:rect l="0" t="0" r="r" b="b"/>
              <a:pathLst>
                <a:path w="34" h="12">
                  <a:moveTo>
                    <a:pt x="18" y="2"/>
                  </a:moveTo>
                  <a:lnTo>
                    <a:pt x="18" y="2"/>
                  </a:lnTo>
                  <a:lnTo>
                    <a:pt x="10" y="2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0" y="4"/>
                  </a:lnTo>
                  <a:lnTo>
                    <a:pt x="34" y="8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8"/>
                  </a:lnTo>
                  <a:lnTo>
                    <a:pt x="30" y="4"/>
                  </a:lnTo>
                  <a:lnTo>
                    <a:pt x="24" y="2"/>
                  </a:lnTo>
                  <a:lnTo>
                    <a:pt x="18" y="2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1" name="Freeform 489"/>
            <p:cNvSpPr>
              <a:spLocks/>
            </p:cNvSpPr>
            <p:nvPr/>
          </p:nvSpPr>
          <p:spPr bwMode="auto">
            <a:xfrm>
              <a:off x="6834510" y="994569"/>
              <a:ext cx="95250" cy="5397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4" y="26"/>
                </a:cxn>
                <a:cxn ang="0">
                  <a:pos x="10" y="28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30" y="34"/>
                </a:cxn>
                <a:cxn ang="0">
                  <a:pos x="30" y="34"/>
                </a:cxn>
                <a:cxn ang="0">
                  <a:pos x="42" y="32"/>
                </a:cxn>
                <a:cxn ang="0">
                  <a:pos x="50" y="28"/>
                </a:cxn>
                <a:cxn ang="0">
                  <a:pos x="56" y="24"/>
                </a:cxn>
                <a:cxn ang="0">
                  <a:pos x="60" y="16"/>
                </a:cxn>
                <a:cxn ang="0">
                  <a:pos x="60" y="16"/>
                </a:cxn>
                <a:cxn ang="0">
                  <a:pos x="60" y="12"/>
                </a:cxn>
                <a:cxn ang="0">
                  <a:pos x="58" y="12"/>
                </a:cxn>
                <a:cxn ang="0">
                  <a:pos x="58" y="10"/>
                </a:cxn>
                <a:cxn ang="0">
                  <a:pos x="58" y="10"/>
                </a:cxn>
                <a:cxn ang="0">
                  <a:pos x="52" y="6"/>
                </a:cxn>
                <a:cxn ang="0">
                  <a:pos x="52" y="6"/>
                </a:cxn>
                <a:cxn ang="0">
                  <a:pos x="44" y="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2" y="12"/>
                </a:cxn>
                <a:cxn ang="0">
                  <a:pos x="0" y="12"/>
                </a:cxn>
              </a:cxnLst>
              <a:rect l="0" t="0" r="r" b="b"/>
              <a:pathLst>
                <a:path w="60" h="34">
                  <a:moveTo>
                    <a:pt x="0" y="12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4" y="26"/>
                  </a:lnTo>
                  <a:lnTo>
                    <a:pt x="10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42" y="32"/>
                  </a:lnTo>
                  <a:lnTo>
                    <a:pt x="50" y="28"/>
                  </a:lnTo>
                  <a:lnTo>
                    <a:pt x="56" y="24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0" y="12"/>
                  </a:lnTo>
                  <a:lnTo>
                    <a:pt x="58" y="12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44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8" y="6"/>
                  </a:lnTo>
                  <a:lnTo>
                    <a:pt x="2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FAC5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2" name="Freeform 490"/>
            <p:cNvSpPr>
              <a:spLocks/>
            </p:cNvSpPr>
            <p:nvPr/>
          </p:nvSpPr>
          <p:spPr bwMode="auto">
            <a:xfrm>
              <a:off x="6834510" y="985044"/>
              <a:ext cx="95250" cy="5397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4" y="24"/>
                </a:cxn>
                <a:cxn ang="0">
                  <a:pos x="10" y="30"/>
                </a:cxn>
                <a:cxn ang="0">
                  <a:pos x="18" y="34"/>
                </a:cxn>
                <a:cxn ang="0">
                  <a:pos x="30" y="34"/>
                </a:cxn>
                <a:cxn ang="0">
                  <a:pos x="30" y="34"/>
                </a:cxn>
                <a:cxn ang="0">
                  <a:pos x="30" y="34"/>
                </a:cxn>
                <a:cxn ang="0">
                  <a:pos x="42" y="34"/>
                </a:cxn>
                <a:cxn ang="0">
                  <a:pos x="50" y="30"/>
                </a:cxn>
                <a:cxn ang="0">
                  <a:pos x="56" y="24"/>
                </a:cxn>
                <a:cxn ang="0">
                  <a:pos x="60" y="18"/>
                </a:cxn>
                <a:cxn ang="0">
                  <a:pos x="60" y="16"/>
                </a:cxn>
                <a:cxn ang="0">
                  <a:pos x="60" y="16"/>
                </a:cxn>
                <a:cxn ang="0">
                  <a:pos x="58" y="14"/>
                </a:cxn>
                <a:cxn ang="0">
                  <a:pos x="58" y="14"/>
                </a:cxn>
                <a:cxn ang="0">
                  <a:pos x="56" y="8"/>
                </a:cxn>
                <a:cxn ang="0">
                  <a:pos x="48" y="4"/>
                </a:cxn>
                <a:cxn ang="0">
                  <a:pos x="40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10" y="4"/>
                </a:cxn>
                <a:cxn ang="0">
                  <a:pos x="4" y="10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60" h="34">
                  <a:moveTo>
                    <a:pt x="0" y="16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4" y="24"/>
                  </a:lnTo>
                  <a:lnTo>
                    <a:pt x="10" y="30"/>
                  </a:lnTo>
                  <a:lnTo>
                    <a:pt x="18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42" y="34"/>
                  </a:lnTo>
                  <a:lnTo>
                    <a:pt x="50" y="30"/>
                  </a:lnTo>
                  <a:lnTo>
                    <a:pt x="56" y="24"/>
                  </a:lnTo>
                  <a:lnTo>
                    <a:pt x="60" y="18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6" y="8"/>
                  </a:lnTo>
                  <a:lnTo>
                    <a:pt x="48" y="4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10" y="4"/>
                  </a:lnTo>
                  <a:lnTo>
                    <a:pt x="4" y="1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DF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3" name="Freeform 491"/>
            <p:cNvSpPr>
              <a:spLocks/>
            </p:cNvSpPr>
            <p:nvPr/>
          </p:nvSpPr>
          <p:spPr bwMode="auto">
            <a:xfrm>
              <a:off x="6834510" y="985044"/>
              <a:ext cx="95250" cy="28575"/>
            </a:xfrm>
            <a:custGeom>
              <a:avLst/>
              <a:gdLst/>
              <a:ahLst/>
              <a:cxnLst>
                <a:cxn ang="0">
                  <a:pos x="60" y="18"/>
                </a:cxn>
                <a:cxn ang="0">
                  <a:pos x="60" y="18"/>
                </a:cxn>
                <a:cxn ang="0">
                  <a:pos x="58" y="14"/>
                </a:cxn>
                <a:cxn ang="0">
                  <a:pos x="58" y="14"/>
                </a:cxn>
                <a:cxn ang="0">
                  <a:pos x="56" y="8"/>
                </a:cxn>
                <a:cxn ang="0">
                  <a:pos x="48" y="4"/>
                </a:cxn>
                <a:cxn ang="0">
                  <a:pos x="40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10" y="6"/>
                </a:cxn>
                <a:cxn ang="0">
                  <a:pos x="4" y="1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4" y="10"/>
                </a:cxn>
                <a:cxn ang="0">
                  <a:pos x="10" y="4"/>
                </a:cxn>
                <a:cxn ang="0">
                  <a:pos x="18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40" y="0"/>
                </a:cxn>
                <a:cxn ang="0">
                  <a:pos x="48" y="4"/>
                </a:cxn>
                <a:cxn ang="0">
                  <a:pos x="56" y="8"/>
                </a:cxn>
                <a:cxn ang="0">
                  <a:pos x="58" y="14"/>
                </a:cxn>
                <a:cxn ang="0">
                  <a:pos x="58" y="14"/>
                </a:cxn>
                <a:cxn ang="0">
                  <a:pos x="60" y="16"/>
                </a:cxn>
                <a:cxn ang="0">
                  <a:pos x="60" y="18"/>
                </a:cxn>
                <a:cxn ang="0">
                  <a:pos x="60" y="18"/>
                </a:cxn>
              </a:cxnLst>
              <a:rect l="0" t="0" r="r" b="b"/>
              <a:pathLst>
                <a:path w="60" h="18">
                  <a:moveTo>
                    <a:pt x="60" y="18"/>
                  </a:moveTo>
                  <a:lnTo>
                    <a:pt x="60" y="18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6" y="8"/>
                  </a:lnTo>
                  <a:lnTo>
                    <a:pt x="48" y="4"/>
                  </a:lnTo>
                  <a:lnTo>
                    <a:pt x="4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10" y="6"/>
                  </a:lnTo>
                  <a:lnTo>
                    <a:pt x="4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48" y="4"/>
                  </a:lnTo>
                  <a:lnTo>
                    <a:pt x="56" y="8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60" y="16"/>
                  </a:lnTo>
                  <a:lnTo>
                    <a:pt x="60" y="18"/>
                  </a:lnTo>
                  <a:lnTo>
                    <a:pt x="6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4" name="Freeform 492"/>
            <p:cNvSpPr>
              <a:spLocks/>
            </p:cNvSpPr>
            <p:nvPr/>
          </p:nvSpPr>
          <p:spPr bwMode="auto">
            <a:xfrm>
              <a:off x="6844035" y="988219"/>
              <a:ext cx="76200" cy="4762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8" y="26"/>
                </a:cxn>
                <a:cxn ang="0">
                  <a:pos x="16" y="28"/>
                </a:cxn>
                <a:cxn ang="0">
                  <a:pos x="24" y="30"/>
                </a:cxn>
                <a:cxn ang="0">
                  <a:pos x="24" y="30"/>
                </a:cxn>
                <a:cxn ang="0">
                  <a:pos x="32" y="28"/>
                </a:cxn>
                <a:cxn ang="0">
                  <a:pos x="40" y="26"/>
                </a:cxn>
                <a:cxn ang="0">
                  <a:pos x="46" y="22"/>
                </a:cxn>
                <a:cxn ang="0">
                  <a:pos x="48" y="16"/>
                </a:cxn>
                <a:cxn ang="0">
                  <a:pos x="48" y="14"/>
                </a:cxn>
                <a:cxn ang="0">
                  <a:pos x="48" y="14"/>
                </a:cxn>
                <a:cxn ang="0">
                  <a:pos x="46" y="10"/>
                </a:cxn>
                <a:cxn ang="0">
                  <a:pos x="40" y="4"/>
                </a:cxn>
                <a:cxn ang="0">
                  <a:pos x="34" y="2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4" y="2"/>
                </a:cxn>
                <a:cxn ang="0">
                  <a:pos x="8" y="4"/>
                </a:cxn>
                <a:cxn ang="0">
                  <a:pos x="2" y="10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48" h="30">
                  <a:moveTo>
                    <a:pt x="0" y="14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8" y="26"/>
                  </a:lnTo>
                  <a:lnTo>
                    <a:pt x="16" y="2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2" y="28"/>
                  </a:lnTo>
                  <a:lnTo>
                    <a:pt x="40" y="26"/>
                  </a:lnTo>
                  <a:lnTo>
                    <a:pt x="46" y="22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6" y="10"/>
                  </a:lnTo>
                  <a:lnTo>
                    <a:pt x="40" y="4"/>
                  </a:lnTo>
                  <a:lnTo>
                    <a:pt x="34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8" y="4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E9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5" name="Freeform 493"/>
            <p:cNvSpPr>
              <a:spLocks/>
            </p:cNvSpPr>
            <p:nvPr/>
          </p:nvSpPr>
          <p:spPr bwMode="auto">
            <a:xfrm>
              <a:off x="6844035" y="988219"/>
              <a:ext cx="76200" cy="25400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4" y="12"/>
                </a:cxn>
                <a:cxn ang="0">
                  <a:pos x="8" y="8"/>
                </a:cxn>
                <a:cxn ang="0">
                  <a:pos x="16" y="6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32" y="6"/>
                </a:cxn>
                <a:cxn ang="0">
                  <a:pos x="40" y="8"/>
                </a:cxn>
                <a:cxn ang="0">
                  <a:pos x="44" y="12"/>
                </a:cxn>
                <a:cxn ang="0">
                  <a:pos x="48" y="16"/>
                </a:cxn>
                <a:cxn ang="0">
                  <a:pos x="48" y="14"/>
                </a:cxn>
                <a:cxn ang="0">
                  <a:pos x="48" y="14"/>
                </a:cxn>
                <a:cxn ang="0">
                  <a:pos x="46" y="10"/>
                </a:cxn>
                <a:cxn ang="0">
                  <a:pos x="40" y="4"/>
                </a:cxn>
                <a:cxn ang="0">
                  <a:pos x="34" y="2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4" y="2"/>
                </a:cxn>
                <a:cxn ang="0">
                  <a:pos x="8" y="4"/>
                </a:cxn>
                <a:cxn ang="0">
                  <a:pos x="2" y="10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48" h="16">
                  <a:moveTo>
                    <a:pt x="0" y="14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6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32" y="6"/>
                  </a:lnTo>
                  <a:lnTo>
                    <a:pt x="40" y="8"/>
                  </a:lnTo>
                  <a:lnTo>
                    <a:pt x="44" y="12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6" y="10"/>
                  </a:lnTo>
                  <a:lnTo>
                    <a:pt x="40" y="4"/>
                  </a:lnTo>
                  <a:lnTo>
                    <a:pt x="34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8" y="4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FAC5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6" name="Freeform 494"/>
            <p:cNvSpPr>
              <a:spLocks/>
            </p:cNvSpPr>
            <p:nvPr/>
          </p:nvSpPr>
          <p:spPr bwMode="auto">
            <a:xfrm>
              <a:off x="6853560" y="997744"/>
              <a:ext cx="57150" cy="3492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2" y="16"/>
                </a:cxn>
                <a:cxn ang="0">
                  <a:pos x="6" y="18"/>
                </a:cxn>
                <a:cxn ang="0">
                  <a:pos x="10" y="22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24" y="22"/>
                </a:cxn>
                <a:cxn ang="0">
                  <a:pos x="30" y="18"/>
                </a:cxn>
                <a:cxn ang="0">
                  <a:pos x="34" y="16"/>
                </a:cxn>
                <a:cxn ang="0">
                  <a:pos x="36" y="12"/>
                </a:cxn>
                <a:cxn ang="0">
                  <a:pos x="36" y="12"/>
                </a:cxn>
                <a:cxn ang="0">
                  <a:pos x="34" y="8"/>
                </a:cxn>
                <a:cxn ang="0">
                  <a:pos x="30" y="4"/>
                </a:cxn>
                <a:cxn ang="0">
                  <a:pos x="24" y="2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0" y="2"/>
                </a:cxn>
                <a:cxn ang="0">
                  <a:pos x="6" y="4"/>
                </a:cxn>
                <a:cxn ang="0">
                  <a:pos x="2" y="8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36" h="22">
                  <a:moveTo>
                    <a:pt x="0" y="12"/>
                  </a:moveTo>
                  <a:lnTo>
                    <a:pt x="0" y="12"/>
                  </a:lnTo>
                  <a:lnTo>
                    <a:pt x="2" y="16"/>
                  </a:lnTo>
                  <a:lnTo>
                    <a:pt x="6" y="18"/>
                  </a:lnTo>
                  <a:lnTo>
                    <a:pt x="10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4" y="22"/>
                  </a:lnTo>
                  <a:lnTo>
                    <a:pt x="30" y="18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4" y="8"/>
                  </a:lnTo>
                  <a:lnTo>
                    <a:pt x="30" y="4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FAC5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7" name="Freeform 495"/>
            <p:cNvSpPr>
              <a:spLocks/>
            </p:cNvSpPr>
            <p:nvPr/>
          </p:nvSpPr>
          <p:spPr bwMode="auto">
            <a:xfrm>
              <a:off x="6853560" y="994569"/>
              <a:ext cx="57150" cy="3492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2" y="16"/>
                </a:cxn>
                <a:cxn ang="0">
                  <a:pos x="6" y="18"/>
                </a:cxn>
                <a:cxn ang="0">
                  <a:pos x="10" y="20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24" y="20"/>
                </a:cxn>
                <a:cxn ang="0">
                  <a:pos x="30" y="18"/>
                </a:cxn>
                <a:cxn ang="0">
                  <a:pos x="34" y="16"/>
                </a:cxn>
                <a:cxn ang="0">
                  <a:pos x="36" y="10"/>
                </a:cxn>
                <a:cxn ang="0">
                  <a:pos x="36" y="10"/>
                </a:cxn>
                <a:cxn ang="0">
                  <a:pos x="34" y="6"/>
                </a:cxn>
                <a:cxn ang="0">
                  <a:pos x="30" y="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0" y="0"/>
                </a:cxn>
                <a:cxn ang="0">
                  <a:pos x="6" y="4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36" h="22">
                  <a:moveTo>
                    <a:pt x="0" y="10"/>
                  </a:moveTo>
                  <a:lnTo>
                    <a:pt x="0" y="10"/>
                  </a:lnTo>
                  <a:lnTo>
                    <a:pt x="2" y="16"/>
                  </a:lnTo>
                  <a:lnTo>
                    <a:pt x="6" y="18"/>
                  </a:lnTo>
                  <a:lnTo>
                    <a:pt x="10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4" y="20"/>
                  </a:lnTo>
                  <a:lnTo>
                    <a:pt x="30" y="18"/>
                  </a:lnTo>
                  <a:lnTo>
                    <a:pt x="34" y="16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DF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8" name="Freeform 496"/>
            <p:cNvSpPr>
              <a:spLocks/>
            </p:cNvSpPr>
            <p:nvPr/>
          </p:nvSpPr>
          <p:spPr bwMode="auto">
            <a:xfrm>
              <a:off x="6853560" y="994569"/>
              <a:ext cx="57150" cy="1905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12" y="2"/>
                </a:cxn>
                <a:cxn ang="0">
                  <a:pos x="6" y="4"/>
                </a:cxn>
                <a:cxn ang="0">
                  <a:pos x="2" y="8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6" y="4"/>
                </a:cxn>
                <a:cxn ang="0">
                  <a:pos x="10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30" y="4"/>
                </a:cxn>
                <a:cxn ang="0">
                  <a:pos x="34" y="6"/>
                </a:cxn>
                <a:cxn ang="0">
                  <a:pos x="36" y="10"/>
                </a:cxn>
                <a:cxn ang="0">
                  <a:pos x="36" y="12"/>
                </a:cxn>
                <a:cxn ang="0">
                  <a:pos x="36" y="12"/>
                </a:cxn>
                <a:cxn ang="0">
                  <a:pos x="34" y="8"/>
                </a:cxn>
                <a:cxn ang="0">
                  <a:pos x="30" y="4"/>
                </a:cxn>
                <a:cxn ang="0">
                  <a:pos x="24" y="2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36" h="12">
                  <a:moveTo>
                    <a:pt x="18" y="0"/>
                  </a:moveTo>
                  <a:lnTo>
                    <a:pt x="18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4"/>
                  </a:lnTo>
                  <a:lnTo>
                    <a:pt x="34" y="6"/>
                  </a:lnTo>
                  <a:lnTo>
                    <a:pt x="36" y="10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4" y="8"/>
                  </a:lnTo>
                  <a:lnTo>
                    <a:pt x="30" y="4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9" name="Freeform 497"/>
            <p:cNvSpPr>
              <a:spLocks/>
            </p:cNvSpPr>
            <p:nvPr/>
          </p:nvSpPr>
          <p:spPr bwMode="auto">
            <a:xfrm>
              <a:off x="6793235" y="1067594"/>
              <a:ext cx="117475" cy="127000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74" y="38"/>
                </a:cxn>
                <a:cxn ang="0">
                  <a:pos x="0" y="80"/>
                </a:cxn>
                <a:cxn ang="0">
                  <a:pos x="0" y="42"/>
                </a:cxn>
                <a:cxn ang="0">
                  <a:pos x="74" y="0"/>
                </a:cxn>
              </a:cxnLst>
              <a:rect l="0" t="0" r="r" b="b"/>
              <a:pathLst>
                <a:path w="74" h="80">
                  <a:moveTo>
                    <a:pt x="74" y="0"/>
                  </a:moveTo>
                  <a:lnTo>
                    <a:pt x="74" y="38"/>
                  </a:lnTo>
                  <a:lnTo>
                    <a:pt x="0" y="80"/>
                  </a:lnTo>
                  <a:lnTo>
                    <a:pt x="0" y="4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5193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0" name="Freeform 498"/>
            <p:cNvSpPr>
              <a:spLocks/>
            </p:cNvSpPr>
            <p:nvPr/>
          </p:nvSpPr>
          <p:spPr bwMode="auto">
            <a:xfrm>
              <a:off x="6555110" y="997744"/>
              <a:ext cx="238125" cy="196850"/>
            </a:xfrm>
            <a:custGeom>
              <a:avLst/>
              <a:gdLst/>
              <a:ahLst/>
              <a:cxnLst>
                <a:cxn ang="0">
                  <a:pos x="150" y="86"/>
                </a:cxn>
                <a:cxn ang="0">
                  <a:pos x="150" y="124"/>
                </a:cxn>
                <a:cxn ang="0">
                  <a:pos x="0" y="36"/>
                </a:cxn>
                <a:cxn ang="0">
                  <a:pos x="0" y="0"/>
                </a:cxn>
                <a:cxn ang="0">
                  <a:pos x="150" y="86"/>
                </a:cxn>
              </a:cxnLst>
              <a:rect l="0" t="0" r="r" b="b"/>
              <a:pathLst>
                <a:path w="150" h="124">
                  <a:moveTo>
                    <a:pt x="150" y="86"/>
                  </a:moveTo>
                  <a:lnTo>
                    <a:pt x="150" y="124"/>
                  </a:lnTo>
                  <a:lnTo>
                    <a:pt x="0" y="36"/>
                  </a:lnTo>
                  <a:lnTo>
                    <a:pt x="0" y="0"/>
                  </a:lnTo>
                  <a:lnTo>
                    <a:pt x="150" y="86"/>
                  </a:lnTo>
                  <a:close/>
                </a:path>
              </a:pathLst>
            </a:custGeom>
            <a:solidFill>
              <a:srgbClr val="3E5D3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1" name="Freeform 499"/>
            <p:cNvSpPr>
              <a:spLocks/>
            </p:cNvSpPr>
            <p:nvPr/>
          </p:nvSpPr>
          <p:spPr bwMode="auto">
            <a:xfrm>
              <a:off x="6555110" y="927894"/>
              <a:ext cx="355600" cy="206375"/>
            </a:xfrm>
            <a:custGeom>
              <a:avLst/>
              <a:gdLst/>
              <a:ahLst/>
              <a:cxnLst>
                <a:cxn ang="0">
                  <a:pos x="224" y="88"/>
                </a:cxn>
                <a:cxn ang="0">
                  <a:pos x="150" y="130"/>
                </a:cxn>
                <a:cxn ang="0">
                  <a:pos x="0" y="44"/>
                </a:cxn>
                <a:cxn ang="0">
                  <a:pos x="74" y="0"/>
                </a:cxn>
                <a:cxn ang="0">
                  <a:pos x="224" y="88"/>
                </a:cxn>
              </a:cxnLst>
              <a:rect l="0" t="0" r="r" b="b"/>
              <a:pathLst>
                <a:path w="224" h="130">
                  <a:moveTo>
                    <a:pt x="224" y="88"/>
                  </a:moveTo>
                  <a:lnTo>
                    <a:pt x="150" y="130"/>
                  </a:lnTo>
                  <a:lnTo>
                    <a:pt x="0" y="44"/>
                  </a:lnTo>
                  <a:lnTo>
                    <a:pt x="74" y="0"/>
                  </a:lnTo>
                  <a:lnTo>
                    <a:pt x="224" y="88"/>
                  </a:lnTo>
                  <a:close/>
                </a:path>
              </a:pathLst>
            </a:custGeom>
            <a:solidFill>
              <a:srgbClr val="5E98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2" name="Freeform 500"/>
            <p:cNvSpPr>
              <a:spLocks/>
            </p:cNvSpPr>
            <p:nvPr/>
          </p:nvSpPr>
          <p:spPr bwMode="auto">
            <a:xfrm>
              <a:off x="6536060" y="915194"/>
              <a:ext cx="393700" cy="231775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86" y="4"/>
                </a:cxn>
                <a:cxn ang="0">
                  <a:pos x="86" y="4"/>
                </a:cxn>
                <a:cxn ang="0">
                  <a:pos x="86" y="4"/>
                </a:cxn>
                <a:cxn ang="0">
                  <a:pos x="78" y="0"/>
                </a:cxn>
                <a:cxn ang="0">
                  <a:pos x="28" y="52"/>
                </a:cxn>
                <a:cxn ang="0">
                  <a:pos x="24" y="60"/>
                </a:cxn>
                <a:cxn ang="0">
                  <a:pos x="28" y="52"/>
                </a:cxn>
                <a:cxn ang="0">
                  <a:pos x="20" y="56"/>
                </a:cxn>
                <a:cxn ang="0">
                  <a:pos x="28" y="52"/>
                </a:cxn>
                <a:cxn ang="0">
                  <a:pos x="18" y="52"/>
                </a:cxn>
                <a:cxn ang="0">
                  <a:pos x="28" y="52"/>
                </a:cxn>
                <a:cxn ang="0">
                  <a:pos x="20" y="46"/>
                </a:cxn>
                <a:cxn ang="0">
                  <a:pos x="0" y="56"/>
                </a:cxn>
                <a:cxn ang="0">
                  <a:pos x="162" y="140"/>
                </a:cxn>
                <a:cxn ang="0">
                  <a:pos x="162" y="140"/>
                </a:cxn>
                <a:cxn ang="0">
                  <a:pos x="162" y="142"/>
                </a:cxn>
                <a:cxn ang="0">
                  <a:pos x="162" y="142"/>
                </a:cxn>
                <a:cxn ang="0">
                  <a:pos x="224" y="88"/>
                </a:cxn>
                <a:cxn ang="0">
                  <a:pos x="228" y="92"/>
                </a:cxn>
                <a:cxn ang="0">
                  <a:pos x="228" y="92"/>
                </a:cxn>
                <a:cxn ang="0">
                  <a:pos x="230" y="96"/>
                </a:cxn>
                <a:cxn ang="0">
                  <a:pos x="230" y="96"/>
                </a:cxn>
                <a:cxn ang="0">
                  <a:pos x="228" y="100"/>
                </a:cxn>
                <a:cxn ang="0">
                  <a:pos x="228" y="100"/>
                </a:cxn>
                <a:cxn ang="0">
                  <a:pos x="224" y="104"/>
                </a:cxn>
                <a:cxn ang="0">
                  <a:pos x="224" y="104"/>
                </a:cxn>
                <a:cxn ang="0">
                  <a:pos x="216" y="90"/>
                </a:cxn>
                <a:cxn ang="0">
                  <a:pos x="204" y="80"/>
                </a:cxn>
                <a:cxn ang="0">
                  <a:pos x="198" y="90"/>
                </a:cxn>
                <a:cxn ang="0">
                  <a:pos x="198" y="102"/>
                </a:cxn>
                <a:cxn ang="0">
                  <a:pos x="204" y="112"/>
                </a:cxn>
                <a:cxn ang="0">
                  <a:pos x="208" y="88"/>
                </a:cxn>
                <a:cxn ang="0">
                  <a:pos x="178" y="114"/>
                </a:cxn>
                <a:cxn ang="0">
                  <a:pos x="162" y="110"/>
                </a:cxn>
                <a:cxn ang="0">
                  <a:pos x="148" y="114"/>
                </a:cxn>
                <a:cxn ang="0">
                  <a:pos x="40" y="42"/>
                </a:cxn>
                <a:cxn ang="0">
                  <a:pos x="40" y="70"/>
                </a:cxn>
                <a:cxn ang="0">
                  <a:pos x="48" y="62"/>
                </a:cxn>
                <a:cxn ang="0">
                  <a:pos x="50" y="52"/>
                </a:cxn>
                <a:cxn ang="0">
                  <a:pos x="48" y="40"/>
                </a:cxn>
                <a:cxn ang="0">
                  <a:pos x="32" y="46"/>
                </a:cxn>
                <a:cxn ang="0">
                  <a:pos x="78" y="18"/>
                </a:cxn>
                <a:cxn ang="0">
                  <a:pos x="78" y="36"/>
                </a:cxn>
                <a:cxn ang="0">
                  <a:pos x="92" y="36"/>
                </a:cxn>
                <a:cxn ang="0">
                  <a:pos x="84" y="32"/>
                </a:cxn>
                <a:cxn ang="0">
                  <a:pos x="208" y="76"/>
                </a:cxn>
              </a:cxnLst>
              <a:rect l="0" t="0" r="r" b="b"/>
              <a:pathLst>
                <a:path w="248" h="146">
                  <a:moveTo>
                    <a:pt x="216" y="90"/>
                  </a:moveTo>
                  <a:lnTo>
                    <a:pt x="224" y="76"/>
                  </a:lnTo>
                  <a:lnTo>
                    <a:pt x="92" y="0"/>
                  </a:lnTo>
                  <a:lnTo>
                    <a:pt x="84" y="6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4" y="6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6" y="8"/>
                  </a:lnTo>
                  <a:lnTo>
                    <a:pt x="86" y="6"/>
                  </a:lnTo>
                  <a:lnTo>
                    <a:pt x="86" y="4"/>
                  </a:lnTo>
                  <a:lnTo>
                    <a:pt x="86" y="8"/>
                  </a:lnTo>
                  <a:lnTo>
                    <a:pt x="86" y="6"/>
                  </a:lnTo>
                  <a:lnTo>
                    <a:pt x="78" y="0"/>
                  </a:lnTo>
                  <a:lnTo>
                    <a:pt x="0" y="46"/>
                  </a:lnTo>
                  <a:lnTo>
                    <a:pt x="24" y="60"/>
                  </a:lnTo>
                  <a:lnTo>
                    <a:pt x="28" y="52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24" y="60"/>
                  </a:lnTo>
                  <a:lnTo>
                    <a:pt x="28" y="52"/>
                  </a:lnTo>
                  <a:lnTo>
                    <a:pt x="20" y="56"/>
                  </a:lnTo>
                  <a:lnTo>
                    <a:pt x="2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20" y="56"/>
                  </a:lnTo>
                  <a:lnTo>
                    <a:pt x="28" y="52"/>
                  </a:lnTo>
                  <a:lnTo>
                    <a:pt x="18" y="52"/>
                  </a:lnTo>
                  <a:lnTo>
                    <a:pt x="28" y="52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18" y="52"/>
                  </a:lnTo>
                  <a:lnTo>
                    <a:pt x="28" y="52"/>
                  </a:lnTo>
                  <a:lnTo>
                    <a:pt x="20" y="46"/>
                  </a:lnTo>
                  <a:lnTo>
                    <a:pt x="28" y="5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28" y="52"/>
                  </a:lnTo>
                  <a:lnTo>
                    <a:pt x="24" y="42"/>
                  </a:lnTo>
                  <a:lnTo>
                    <a:pt x="0" y="56"/>
                  </a:lnTo>
                  <a:lnTo>
                    <a:pt x="156" y="146"/>
                  </a:lnTo>
                  <a:lnTo>
                    <a:pt x="164" y="142"/>
                  </a:lnTo>
                  <a:lnTo>
                    <a:pt x="162" y="140"/>
                  </a:lnTo>
                  <a:lnTo>
                    <a:pt x="162" y="142"/>
                  </a:lnTo>
                  <a:lnTo>
                    <a:pt x="164" y="142"/>
                  </a:lnTo>
                  <a:lnTo>
                    <a:pt x="162" y="140"/>
                  </a:lnTo>
                  <a:lnTo>
                    <a:pt x="162" y="142"/>
                  </a:lnTo>
                  <a:lnTo>
                    <a:pt x="162" y="140"/>
                  </a:lnTo>
                  <a:lnTo>
                    <a:pt x="162" y="142"/>
                  </a:lnTo>
                  <a:lnTo>
                    <a:pt x="162" y="142"/>
                  </a:lnTo>
                  <a:lnTo>
                    <a:pt x="162" y="140"/>
                  </a:lnTo>
                  <a:lnTo>
                    <a:pt x="162" y="142"/>
                  </a:lnTo>
                  <a:lnTo>
                    <a:pt x="170" y="146"/>
                  </a:lnTo>
                  <a:lnTo>
                    <a:pt x="248" y="102"/>
                  </a:lnTo>
                  <a:lnTo>
                    <a:pt x="224" y="88"/>
                  </a:lnTo>
                  <a:lnTo>
                    <a:pt x="220" y="96"/>
                  </a:lnTo>
                  <a:lnTo>
                    <a:pt x="228" y="92"/>
                  </a:lnTo>
                  <a:lnTo>
                    <a:pt x="228" y="92"/>
                  </a:lnTo>
                  <a:lnTo>
                    <a:pt x="224" y="88"/>
                  </a:lnTo>
                  <a:lnTo>
                    <a:pt x="220" y="96"/>
                  </a:lnTo>
                  <a:lnTo>
                    <a:pt x="228" y="92"/>
                  </a:lnTo>
                  <a:lnTo>
                    <a:pt x="220" y="96"/>
                  </a:lnTo>
                  <a:lnTo>
                    <a:pt x="230" y="96"/>
                  </a:lnTo>
                  <a:lnTo>
                    <a:pt x="230" y="96"/>
                  </a:lnTo>
                  <a:lnTo>
                    <a:pt x="228" y="92"/>
                  </a:lnTo>
                  <a:lnTo>
                    <a:pt x="220" y="96"/>
                  </a:lnTo>
                  <a:lnTo>
                    <a:pt x="230" y="96"/>
                  </a:lnTo>
                  <a:lnTo>
                    <a:pt x="220" y="96"/>
                  </a:lnTo>
                  <a:lnTo>
                    <a:pt x="228" y="100"/>
                  </a:lnTo>
                  <a:lnTo>
                    <a:pt x="228" y="100"/>
                  </a:lnTo>
                  <a:lnTo>
                    <a:pt x="230" y="96"/>
                  </a:lnTo>
                  <a:lnTo>
                    <a:pt x="220" y="96"/>
                  </a:lnTo>
                  <a:lnTo>
                    <a:pt x="228" y="100"/>
                  </a:lnTo>
                  <a:lnTo>
                    <a:pt x="220" y="96"/>
                  </a:lnTo>
                  <a:lnTo>
                    <a:pt x="224" y="104"/>
                  </a:lnTo>
                  <a:lnTo>
                    <a:pt x="224" y="104"/>
                  </a:lnTo>
                  <a:lnTo>
                    <a:pt x="228" y="100"/>
                  </a:lnTo>
                  <a:lnTo>
                    <a:pt x="220" y="96"/>
                  </a:lnTo>
                  <a:lnTo>
                    <a:pt x="224" y="104"/>
                  </a:lnTo>
                  <a:lnTo>
                    <a:pt x="248" y="90"/>
                  </a:lnTo>
                  <a:lnTo>
                    <a:pt x="224" y="76"/>
                  </a:lnTo>
                  <a:lnTo>
                    <a:pt x="216" y="90"/>
                  </a:lnTo>
                  <a:lnTo>
                    <a:pt x="208" y="76"/>
                  </a:lnTo>
                  <a:lnTo>
                    <a:pt x="208" y="76"/>
                  </a:lnTo>
                  <a:lnTo>
                    <a:pt x="204" y="80"/>
                  </a:lnTo>
                  <a:lnTo>
                    <a:pt x="200" y="86"/>
                  </a:lnTo>
                  <a:lnTo>
                    <a:pt x="200" y="86"/>
                  </a:lnTo>
                  <a:lnTo>
                    <a:pt x="198" y="90"/>
                  </a:lnTo>
                  <a:lnTo>
                    <a:pt x="198" y="96"/>
                  </a:lnTo>
                  <a:lnTo>
                    <a:pt x="198" y="96"/>
                  </a:lnTo>
                  <a:lnTo>
                    <a:pt x="198" y="102"/>
                  </a:lnTo>
                  <a:lnTo>
                    <a:pt x="200" y="106"/>
                  </a:lnTo>
                  <a:lnTo>
                    <a:pt x="200" y="106"/>
                  </a:lnTo>
                  <a:lnTo>
                    <a:pt x="204" y="112"/>
                  </a:lnTo>
                  <a:lnTo>
                    <a:pt x="208" y="116"/>
                  </a:lnTo>
                  <a:lnTo>
                    <a:pt x="216" y="102"/>
                  </a:lnTo>
                  <a:lnTo>
                    <a:pt x="208" y="88"/>
                  </a:lnTo>
                  <a:lnTo>
                    <a:pt x="162" y="114"/>
                  </a:lnTo>
                  <a:lnTo>
                    <a:pt x="170" y="128"/>
                  </a:lnTo>
                  <a:lnTo>
                    <a:pt x="178" y="114"/>
                  </a:lnTo>
                  <a:lnTo>
                    <a:pt x="178" y="114"/>
                  </a:lnTo>
                  <a:lnTo>
                    <a:pt x="170" y="112"/>
                  </a:lnTo>
                  <a:lnTo>
                    <a:pt x="162" y="110"/>
                  </a:lnTo>
                  <a:lnTo>
                    <a:pt x="162" y="110"/>
                  </a:lnTo>
                  <a:lnTo>
                    <a:pt x="156" y="112"/>
                  </a:lnTo>
                  <a:lnTo>
                    <a:pt x="148" y="114"/>
                  </a:lnTo>
                  <a:lnTo>
                    <a:pt x="156" y="128"/>
                  </a:lnTo>
                  <a:lnTo>
                    <a:pt x="164" y="114"/>
                  </a:lnTo>
                  <a:lnTo>
                    <a:pt x="40" y="42"/>
                  </a:lnTo>
                  <a:lnTo>
                    <a:pt x="32" y="56"/>
                  </a:lnTo>
                  <a:lnTo>
                    <a:pt x="40" y="70"/>
                  </a:lnTo>
                  <a:lnTo>
                    <a:pt x="40" y="70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50" y="56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50" y="46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4" y="36"/>
                  </a:lnTo>
                  <a:lnTo>
                    <a:pt x="40" y="32"/>
                  </a:lnTo>
                  <a:lnTo>
                    <a:pt x="32" y="46"/>
                  </a:lnTo>
                  <a:lnTo>
                    <a:pt x="40" y="60"/>
                  </a:lnTo>
                  <a:lnTo>
                    <a:pt x="86" y="32"/>
                  </a:lnTo>
                  <a:lnTo>
                    <a:pt x="78" y="18"/>
                  </a:lnTo>
                  <a:lnTo>
                    <a:pt x="70" y="32"/>
                  </a:lnTo>
                  <a:lnTo>
                    <a:pt x="70" y="32"/>
                  </a:lnTo>
                  <a:lnTo>
                    <a:pt x="78" y="36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92" y="36"/>
                  </a:lnTo>
                  <a:lnTo>
                    <a:pt x="100" y="32"/>
                  </a:lnTo>
                  <a:lnTo>
                    <a:pt x="92" y="18"/>
                  </a:lnTo>
                  <a:lnTo>
                    <a:pt x="84" y="32"/>
                  </a:lnTo>
                  <a:lnTo>
                    <a:pt x="208" y="104"/>
                  </a:lnTo>
                  <a:lnTo>
                    <a:pt x="216" y="90"/>
                  </a:lnTo>
                  <a:lnTo>
                    <a:pt x="208" y="76"/>
                  </a:lnTo>
                  <a:lnTo>
                    <a:pt x="216" y="90"/>
                  </a:lnTo>
                  <a:close/>
                </a:path>
              </a:pathLst>
            </a:custGeom>
            <a:solidFill>
              <a:srgbClr val="88BD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3" name="Freeform 501"/>
            <p:cNvSpPr>
              <a:spLocks/>
            </p:cNvSpPr>
            <p:nvPr/>
          </p:nvSpPr>
          <p:spPr bwMode="auto">
            <a:xfrm>
              <a:off x="6685285" y="991394"/>
              <a:ext cx="82550" cy="69850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8"/>
                </a:cxn>
                <a:cxn ang="0">
                  <a:pos x="0" y="16"/>
                </a:cxn>
                <a:cxn ang="0">
                  <a:pos x="0" y="26"/>
                </a:cxn>
                <a:cxn ang="0">
                  <a:pos x="6" y="34"/>
                </a:cxn>
                <a:cxn ang="0">
                  <a:pos x="14" y="40"/>
                </a:cxn>
                <a:cxn ang="0">
                  <a:pos x="14" y="40"/>
                </a:cxn>
                <a:cxn ang="0">
                  <a:pos x="24" y="44"/>
                </a:cxn>
                <a:cxn ang="0">
                  <a:pos x="34" y="44"/>
                </a:cxn>
                <a:cxn ang="0">
                  <a:pos x="42" y="42"/>
                </a:cxn>
                <a:cxn ang="0">
                  <a:pos x="48" y="36"/>
                </a:cxn>
                <a:cxn ang="0">
                  <a:pos x="48" y="36"/>
                </a:cxn>
                <a:cxn ang="0">
                  <a:pos x="52" y="28"/>
                </a:cxn>
                <a:cxn ang="0">
                  <a:pos x="50" y="18"/>
                </a:cxn>
                <a:cxn ang="0">
                  <a:pos x="44" y="10"/>
                </a:cxn>
                <a:cxn ang="0">
                  <a:pos x="36" y="4"/>
                </a:cxn>
                <a:cxn ang="0">
                  <a:pos x="36" y="4"/>
                </a:cxn>
                <a:cxn ang="0">
                  <a:pos x="26" y="0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52" h="44">
                  <a:moveTo>
                    <a:pt x="2" y="8"/>
                  </a:moveTo>
                  <a:lnTo>
                    <a:pt x="2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6" y="34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24" y="44"/>
                  </a:lnTo>
                  <a:lnTo>
                    <a:pt x="34" y="44"/>
                  </a:lnTo>
                  <a:lnTo>
                    <a:pt x="42" y="42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52" y="28"/>
                  </a:lnTo>
                  <a:lnTo>
                    <a:pt x="50" y="18"/>
                  </a:lnTo>
                  <a:lnTo>
                    <a:pt x="44" y="10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88BD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4" name="Freeform 502"/>
            <p:cNvSpPr>
              <a:spLocks/>
            </p:cNvSpPr>
            <p:nvPr/>
          </p:nvSpPr>
          <p:spPr bwMode="auto">
            <a:xfrm>
              <a:off x="6561460" y="899319"/>
              <a:ext cx="352425" cy="219075"/>
            </a:xfrm>
            <a:custGeom>
              <a:avLst/>
              <a:gdLst/>
              <a:ahLst/>
              <a:cxnLst>
                <a:cxn ang="0">
                  <a:pos x="86" y="10"/>
                </a:cxn>
                <a:cxn ang="0">
                  <a:pos x="178" y="78"/>
                </a:cxn>
                <a:cxn ang="0">
                  <a:pos x="222" y="96"/>
                </a:cxn>
                <a:cxn ang="0">
                  <a:pos x="222" y="98"/>
                </a:cxn>
                <a:cxn ang="0">
                  <a:pos x="222" y="98"/>
                </a:cxn>
                <a:cxn ang="0">
                  <a:pos x="222" y="98"/>
                </a:cxn>
                <a:cxn ang="0">
                  <a:pos x="222" y="98"/>
                </a:cxn>
                <a:cxn ang="0">
                  <a:pos x="222" y="98"/>
                </a:cxn>
                <a:cxn ang="0">
                  <a:pos x="222" y="98"/>
                </a:cxn>
                <a:cxn ang="0">
                  <a:pos x="222" y="98"/>
                </a:cxn>
                <a:cxn ang="0">
                  <a:pos x="222" y="98"/>
                </a:cxn>
                <a:cxn ang="0">
                  <a:pos x="222" y="98"/>
                </a:cxn>
                <a:cxn ang="0">
                  <a:pos x="222" y="98"/>
                </a:cxn>
                <a:cxn ang="0">
                  <a:pos x="222" y="98"/>
                </a:cxn>
                <a:cxn ang="0">
                  <a:pos x="222" y="98"/>
                </a:cxn>
                <a:cxn ang="0">
                  <a:pos x="222" y="98"/>
                </a:cxn>
                <a:cxn ang="0">
                  <a:pos x="222" y="98"/>
                </a:cxn>
                <a:cxn ang="0">
                  <a:pos x="222" y="98"/>
                </a:cxn>
                <a:cxn ang="0">
                  <a:pos x="222" y="100"/>
                </a:cxn>
                <a:cxn ang="0">
                  <a:pos x="222" y="100"/>
                </a:cxn>
                <a:cxn ang="0">
                  <a:pos x="222" y="100"/>
                </a:cxn>
                <a:cxn ang="0">
                  <a:pos x="222" y="100"/>
                </a:cxn>
                <a:cxn ang="0">
                  <a:pos x="222" y="100"/>
                </a:cxn>
                <a:cxn ang="0">
                  <a:pos x="222" y="100"/>
                </a:cxn>
                <a:cxn ang="0">
                  <a:pos x="222" y="100"/>
                </a:cxn>
                <a:cxn ang="0">
                  <a:pos x="222" y="100"/>
                </a:cxn>
                <a:cxn ang="0">
                  <a:pos x="222" y="100"/>
                </a:cxn>
                <a:cxn ang="0">
                  <a:pos x="222" y="100"/>
                </a:cxn>
                <a:cxn ang="0">
                  <a:pos x="76" y="104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0" y="38"/>
                </a:cxn>
              </a:cxnLst>
              <a:rect l="0" t="0" r="r" b="b"/>
              <a:pathLst>
                <a:path w="222" h="138">
                  <a:moveTo>
                    <a:pt x="0" y="38"/>
                  </a:moveTo>
                  <a:lnTo>
                    <a:pt x="0" y="38"/>
                  </a:lnTo>
                  <a:lnTo>
                    <a:pt x="76" y="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114" y="36"/>
                  </a:lnTo>
                  <a:lnTo>
                    <a:pt x="144" y="58"/>
                  </a:lnTo>
                  <a:lnTo>
                    <a:pt x="178" y="78"/>
                  </a:lnTo>
                  <a:lnTo>
                    <a:pt x="212" y="94"/>
                  </a:lnTo>
                  <a:lnTo>
                    <a:pt x="222" y="96"/>
                  </a:lnTo>
                  <a:lnTo>
                    <a:pt x="222" y="96"/>
                  </a:lnTo>
                  <a:lnTo>
                    <a:pt x="222" y="96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2" y="100"/>
                  </a:lnTo>
                  <a:lnTo>
                    <a:pt x="222" y="100"/>
                  </a:lnTo>
                  <a:lnTo>
                    <a:pt x="222" y="100"/>
                  </a:lnTo>
                  <a:lnTo>
                    <a:pt x="222" y="100"/>
                  </a:lnTo>
                  <a:lnTo>
                    <a:pt x="222" y="100"/>
                  </a:lnTo>
                  <a:lnTo>
                    <a:pt x="222" y="100"/>
                  </a:lnTo>
                  <a:lnTo>
                    <a:pt x="222" y="100"/>
                  </a:lnTo>
                  <a:lnTo>
                    <a:pt x="222" y="100"/>
                  </a:lnTo>
                  <a:lnTo>
                    <a:pt x="222" y="100"/>
                  </a:lnTo>
                  <a:lnTo>
                    <a:pt x="222" y="100"/>
                  </a:lnTo>
                  <a:lnTo>
                    <a:pt x="222" y="100"/>
                  </a:lnTo>
                  <a:lnTo>
                    <a:pt x="222" y="100"/>
                  </a:lnTo>
                  <a:lnTo>
                    <a:pt x="222" y="100"/>
                  </a:lnTo>
                  <a:lnTo>
                    <a:pt x="222" y="100"/>
                  </a:lnTo>
                  <a:lnTo>
                    <a:pt x="222" y="100"/>
                  </a:lnTo>
                  <a:lnTo>
                    <a:pt x="222" y="100"/>
                  </a:lnTo>
                  <a:lnTo>
                    <a:pt x="222" y="100"/>
                  </a:lnTo>
                  <a:lnTo>
                    <a:pt x="222" y="100"/>
                  </a:lnTo>
                  <a:lnTo>
                    <a:pt x="222" y="100"/>
                  </a:lnTo>
                  <a:lnTo>
                    <a:pt x="222" y="100"/>
                  </a:lnTo>
                  <a:lnTo>
                    <a:pt x="222" y="100"/>
                  </a:lnTo>
                  <a:lnTo>
                    <a:pt x="222" y="100"/>
                  </a:lnTo>
                  <a:lnTo>
                    <a:pt x="222" y="100"/>
                  </a:lnTo>
                  <a:lnTo>
                    <a:pt x="222" y="100"/>
                  </a:lnTo>
                  <a:lnTo>
                    <a:pt x="222" y="100"/>
                  </a:lnTo>
                  <a:lnTo>
                    <a:pt x="222" y="100"/>
                  </a:lnTo>
                  <a:lnTo>
                    <a:pt x="222" y="100"/>
                  </a:lnTo>
                  <a:lnTo>
                    <a:pt x="222" y="100"/>
                  </a:lnTo>
                  <a:lnTo>
                    <a:pt x="222" y="100"/>
                  </a:lnTo>
                  <a:lnTo>
                    <a:pt x="222" y="100"/>
                  </a:lnTo>
                  <a:lnTo>
                    <a:pt x="222" y="100"/>
                  </a:lnTo>
                  <a:lnTo>
                    <a:pt x="222" y="100"/>
                  </a:lnTo>
                  <a:lnTo>
                    <a:pt x="222" y="100"/>
                  </a:lnTo>
                  <a:lnTo>
                    <a:pt x="222" y="100"/>
                  </a:lnTo>
                  <a:lnTo>
                    <a:pt x="222" y="100"/>
                  </a:lnTo>
                  <a:lnTo>
                    <a:pt x="222" y="100"/>
                  </a:lnTo>
                  <a:lnTo>
                    <a:pt x="222" y="100"/>
                  </a:lnTo>
                  <a:lnTo>
                    <a:pt x="222" y="100"/>
                  </a:lnTo>
                  <a:lnTo>
                    <a:pt x="222" y="100"/>
                  </a:lnTo>
                  <a:lnTo>
                    <a:pt x="222" y="100"/>
                  </a:lnTo>
                  <a:lnTo>
                    <a:pt x="146" y="138"/>
                  </a:lnTo>
                  <a:lnTo>
                    <a:pt x="146" y="138"/>
                  </a:lnTo>
                  <a:lnTo>
                    <a:pt x="110" y="124"/>
                  </a:lnTo>
                  <a:lnTo>
                    <a:pt x="76" y="104"/>
                  </a:lnTo>
                  <a:lnTo>
                    <a:pt x="44" y="82"/>
                  </a:lnTo>
                  <a:lnTo>
                    <a:pt x="16" y="56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3E5D3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5" name="Freeform 503"/>
            <p:cNvSpPr>
              <a:spLocks/>
            </p:cNvSpPr>
            <p:nvPr/>
          </p:nvSpPr>
          <p:spPr bwMode="auto">
            <a:xfrm>
              <a:off x="6561460" y="899319"/>
              <a:ext cx="352425" cy="215900"/>
            </a:xfrm>
            <a:custGeom>
              <a:avLst/>
              <a:gdLst/>
              <a:ahLst/>
              <a:cxnLst>
                <a:cxn ang="0">
                  <a:pos x="222" y="96"/>
                </a:cxn>
                <a:cxn ang="0">
                  <a:pos x="146" y="136"/>
                </a:cxn>
                <a:cxn ang="0">
                  <a:pos x="146" y="136"/>
                </a:cxn>
                <a:cxn ang="0">
                  <a:pos x="110" y="120"/>
                </a:cxn>
                <a:cxn ang="0">
                  <a:pos x="76" y="100"/>
                </a:cxn>
                <a:cxn ang="0">
                  <a:pos x="44" y="78"/>
                </a:cxn>
                <a:cxn ang="0">
                  <a:pos x="16" y="54"/>
                </a:cxn>
                <a:cxn ang="0">
                  <a:pos x="0" y="38"/>
                </a:cxn>
                <a:cxn ang="0">
                  <a:pos x="76" y="0"/>
                </a:cxn>
                <a:cxn ang="0">
                  <a:pos x="86" y="10"/>
                </a:cxn>
                <a:cxn ang="0">
                  <a:pos x="86" y="10"/>
                </a:cxn>
                <a:cxn ang="0">
                  <a:pos x="114" y="36"/>
                </a:cxn>
                <a:cxn ang="0">
                  <a:pos x="144" y="58"/>
                </a:cxn>
                <a:cxn ang="0">
                  <a:pos x="178" y="78"/>
                </a:cxn>
                <a:cxn ang="0">
                  <a:pos x="212" y="94"/>
                </a:cxn>
                <a:cxn ang="0">
                  <a:pos x="222" y="96"/>
                </a:cxn>
              </a:cxnLst>
              <a:rect l="0" t="0" r="r" b="b"/>
              <a:pathLst>
                <a:path w="222" h="136">
                  <a:moveTo>
                    <a:pt x="222" y="96"/>
                  </a:moveTo>
                  <a:lnTo>
                    <a:pt x="146" y="136"/>
                  </a:lnTo>
                  <a:lnTo>
                    <a:pt x="146" y="136"/>
                  </a:lnTo>
                  <a:lnTo>
                    <a:pt x="110" y="120"/>
                  </a:lnTo>
                  <a:lnTo>
                    <a:pt x="76" y="100"/>
                  </a:lnTo>
                  <a:lnTo>
                    <a:pt x="44" y="78"/>
                  </a:lnTo>
                  <a:lnTo>
                    <a:pt x="16" y="54"/>
                  </a:lnTo>
                  <a:lnTo>
                    <a:pt x="0" y="38"/>
                  </a:lnTo>
                  <a:lnTo>
                    <a:pt x="76" y="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114" y="36"/>
                  </a:lnTo>
                  <a:lnTo>
                    <a:pt x="144" y="58"/>
                  </a:lnTo>
                  <a:lnTo>
                    <a:pt x="178" y="78"/>
                  </a:lnTo>
                  <a:lnTo>
                    <a:pt x="212" y="94"/>
                  </a:lnTo>
                  <a:lnTo>
                    <a:pt x="222" y="96"/>
                  </a:lnTo>
                  <a:close/>
                </a:path>
              </a:pathLst>
            </a:custGeom>
            <a:solidFill>
              <a:srgbClr val="75A25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6" name="Freeform 504"/>
            <p:cNvSpPr>
              <a:spLocks/>
            </p:cNvSpPr>
            <p:nvPr/>
          </p:nvSpPr>
          <p:spPr bwMode="auto">
            <a:xfrm>
              <a:off x="6697985" y="981869"/>
              <a:ext cx="79375" cy="76200"/>
            </a:xfrm>
            <a:custGeom>
              <a:avLst/>
              <a:gdLst/>
              <a:ahLst/>
              <a:cxnLst>
                <a:cxn ang="0">
                  <a:pos x="10" y="40"/>
                </a:cxn>
                <a:cxn ang="0">
                  <a:pos x="10" y="40"/>
                </a:cxn>
                <a:cxn ang="0">
                  <a:pos x="20" y="46"/>
                </a:cxn>
                <a:cxn ang="0">
                  <a:pos x="30" y="48"/>
                </a:cxn>
                <a:cxn ang="0">
                  <a:pos x="40" y="46"/>
                </a:cxn>
                <a:cxn ang="0">
                  <a:pos x="46" y="40"/>
                </a:cxn>
                <a:cxn ang="0">
                  <a:pos x="46" y="40"/>
                </a:cxn>
                <a:cxn ang="0">
                  <a:pos x="48" y="38"/>
                </a:cxn>
                <a:cxn ang="0">
                  <a:pos x="50" y="34"/>
                </a:cxn>
                <a:cxn ang="0">
                  <a:pos x="48" y="24"/>
                </a:cxn>
                <a:cxn ang="0">
                  <a:pos x="42" y="16"/>
                </a:cxn>
                <a:cxn ang="0">
                  <a:pos x="34" y="8"/>
                </a:cxn>
                <a:cxn ang="0">
                  <a:pos x="34" y="8"/>
                </a:cxn>
                <a:cxn ang="0">
                  <a:pos x="26" y="2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14"/>
                </a:cxn>
                <a:cxn ang="0">
                  <a:pos x="0" y="22"/>
                </a:cxn>
                <a:cxn ang="0">
                  <a:pos x="4" y="32"/>
                </a:cxn>
                <a:cxn ang="0">
                  <a:pos x="10" y="40"/>
                </a:cxn>
                <a:cxn ang="0">
                  <a:pos x="10" y="40"/>
                </a:cxn>
              </a:cxnLst>
              <a:rect l="0" t="0" r="r" b="b"/>
              <a:pathLst>
                <a:path w="50" h="48">
                  <a:moveTo>
                    <a:pt x="10" y="40"/>
                  </a:moveTo>
                  <a:lnTo>
                    <a:pt x="10" y="40"/>
                  </a:lnTo>
                  <a:lnTo>
                    <a:pt x="20" y="46"/>
                  </a:lnTo>
                  <a:lnTo>
                    <a:pt x="30" y="48"/>
                  </a:lnTo>
                  <a:lnTo>
                    <a:pt x="40" y="46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8" y="38"/>
                  </a:lnTo>
                  <a:lnTo>
                    <a:pt x="50" y="34"/>
                  </a:lnTo>
                  <a:lnTo>
                    <a:pt x="48" y="24"/>
                  </a:lnTo>
                  <a:lnTo>
                    <a:pt x="42" y="16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26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4" y="32"/>
                  </a:lnTo>
                  <a:lnTo>
                    <a:pt x="10" y="40"/>
                  </a:lnTo>
                  <a:lnTo>
                    <a:pt x="10" y="40"/>
                  </a:lnTo>
                  <a:close/>
                </a:path>
              </a:pathLst>
            </a:custGeom>
            <a:solidFill>
              <a:srgbClr val="9EC6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7" name="Freeform 505"/>
            <p:cNvSpPr>
              <a:spLocks noEditPoints="1"/>
            </p:cNvSpPr>
            <p:nvPr/>
          </p:nvSpPr>
          <p:spPr bwMode="auto">
            <a:xfrm>
              <a:off x="6583685" y="912019"/>
              <a:ext cx="292100" cy="190500"/>
            </a:xfrm>
            <a:custGeom>
              <a:avLst/>
              <a:gdLst/>
              <a:ahLst/>
              <a:cxnLst>
                <a:cxn ang="0">
                  <a:pos x="124" y="120"/>
                </a:cxn>
                <a:cxn ang="0">
                  <a:pos x="60" y="86"/>
                </a:cxn>
                <a:cxn ang="0">
                  <a:pos x="4" y="42"/>
                </a:cxn>
                <a:cxn ang="0">
                  <a:pos x="2" y="38"/>
                </a:cxn>
                <a:cxn ang="0">
                  <a:pos x="4" y="36"/>
                </a:cxn>
                <a:cxn ang="0">
                  <a:pos x="4" y="34"/>
                </a:cxn>
                <a:cxn ang="0">
                  <a:pos x="4" y="28"/>
                </a:cxn>
                <a:cxn ang="0">
                  <a:pos x="54" y="0"/>
                </a:cxn>
                <a:cxn ang="0">
                  <a:pos x="54" y="2"/>
                </a:cxn>
                <a:cxn ang="0">
                  <a:pos x="66" y="2"/>
                </a:cxn>
                <a:cxn ang="0">
                  <a:pos x="68" y="6"/>
                </a:cxn>
                <a:cxn ang="0">
                  <a:pos x="94" y="28"/>
                </a:cxn>
                <a:cxn ang="0">
                  <a:pos x="150" y="68"/>
                </a:cxn>
                <a:cxn ang="0">
                  <a:pos x="184" y="84"/>
                </a:cxn>
                <a:cxn ang="0">
                  <a:pos x="182" y="84"/>
                </a:cxn>
                <a:cxn ang="0">
                  <a:pos x="178" y="90"/>
                </a:cxn>
                <a:cxn ang="0">
                  <a:pos x="178" y="92"/>
                </a:cxn>
                <a:cxn ang="0">
                  <a:pos x="184" y="96"/>
                </a:cxn>
                <a:cxn ang="0">
                  <a:pos x="136" y="118"/>
                </a:cxn>
                <a:cxn ang="0">
                  <a:pos x="130" y="118"/>
                </a:cxn>
                <a:cxn ang="0">
                  <a:pos x="124" y="120"/>
                </a:cxn>
                <a:cxn ang="0">
                  <a:pos x="136" y="116"/>
                </a:cxn>
                <a:cxn ang="0">
                  <a:pos x="178" y="96"/>
                </a:cxn>
                <a:cxn ang="0">
                  <a:pos x="176" y="90"/>
                </a:cxn>
                <a:cxn ang="0">
                  <a:pos x="176" y="86"/>
                </a:cxn>
                <a:cxn ang="0">
                  <a:pos x="178" y="84"/>
                </a:cxn>
                <a:cxn ang="0">
                  <a:pos x="120" y="50"/>
                </a:cxn>
                <a:cxn ang="0">
                  <a:pos x="68" y="6"/>
                </a:cxn>
                <a:cxn ang="0">
                  <a:pos x="66" y="6"/>
                </a:cxn>
                <a:cxn ang="0">
                  <a:pos x="54" y="4"/>
                </a:cxn>
                <a:cxn ang="0">
                  <a:pos x="6" y="28"/>
                </a:cxn>
                <a:cxn ang="0">
                  <a:pos x="8" y="34"/>
                </a:cxn>
                <a:cxn ang="0">
                  <a:pos x="6" y="36"/>
                </a:cxn>
                <a:cxn ang="0">
                  <a:pos x="6" y="40"/>
                </a:cxn>
                <a:cxn ang="0">
                  <a:pos x="32" y="64"/>
                </a:cxn>
                <a:cxn ang="0">
                  <a:pos x="92" y="102"/>
                </a:cxn>
                <a:cxn ang="0">
                  <a:pos x="124" y="118"/>
                </a:cxn>
                <a:cxn ang="0">
                  <a:pos x="132" y="116"/>
                </a:cxn>
                <a:cxn ang="0">
                  <a:pos x="136" y="116"/>
                </a:cxn>
              </a:cxnLst>
              <a:rect l="0" t="0" r="r" b="b"/>
              <a:pathLst>
                <a:path w="184" h="120">
                  <a:moveTo>
                    <a:pt x="124" y="120"/>
                  </a:moveTo>
                  <a:lnTo>
                    <a:pt x="124" y="120"/>
                  </a:lnTo>
                  <a:lnTo>
                    <a:pt x="92" y="104"/>
                  </a:lnTo>
                  <a:lnTo>
                    <a:pt x="60" y="86"/>
                  </a:lnTo>
                  <a:lnTo>
                    <a:pt x="32" y="66"/>
                  </a:lnTo>
                  <a:lnTo>
                    <a:pt x="4" y="42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2" y="26"/>
                  </a:lnTo>
                  <a:lnTo>
                    <a:pt x="54" y="0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60" y="4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94" y="28"/>
                  </a:lnTo>
                  <a:lnTo>
                    <a:pt x="122" y="50"/>
                  </a:lnTo>
                  <a:lnTo>
                    <a:pt x="150" y="68"/>
                  </a:lnTo>
                  <a:lnTo>
                    <a:pt x="182" y="82"/>
                  </a:lnTo>
                  <a:lnTo>
                    <a:pt x="184" y="84"/>
                  </a:lnTo>
                  <a:lnTo>
                    <a:pt x="182" y="84"/>
                  </a:lnTo>
                  <a:lnTo>
                    <a:pt x="182" y="84"/>
                  </a:lnTo>
                  <a:lnTo>
                    <a:pt x="178" y="86"/>
                  </a:lnTo>
                  <a:lnTo>
                    <a:pt x="178" y="90"/>
                  </a:lnTo>
                  <a:lnTo>
                    <a:pt x="178" y="90"/>
                  </a:lnTo>
                  <a:lnTo>
                    <a:pt x="178" y="92"/>
                  </a:lnTo>
                  <a:lnTo>
                    <a:pt x="182" y="94"/>
                  </a:lnTo>
                  <a:lnTo>
                    <a:pt x="184" y="96"/>
                  </a:lnTo>
                  <a:lnTo>
                    <a:pt x="136" y="120"/>
                  </a:lnTo>
                  <a:lnTo>
                    <a:pt x="136" y="118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20"/>
                  </a:lnTo>
                  <a:lnTo>
                    <a:pt x="124" y="120"/>
                  </a:lnTo>
                  <a:lnTo>
                    <a:pt x="124" y="120"/>
                  </a:lnTo>
                  <a:close/>
                  <a:moveTo>
                    <a:pt x="136" y="116"/>
                  </a:moveTo>
                  <a:lnTo>
                    <a:pt x="178" y="96"/>
                  </a:lnTo>
                  <a:lnTo>
                    <a:pt x="178" y="96"/>
                  </a:lnTo>
                  <a:lnTo>
                    <a:pt x="176" y="94"/>
                  </a:lnTo>
                  <a:lnTo>
                    <a:pt x="176" y="90"/>
                  </a:lnTo>
                  <a:lnTo>
                    <a:pt x="176" y="90"/>
                  </a:lnTo>
                  <a:lnTo>
                    <a:pt x="176" y="86"/>
                  </a:lnTo>
                  <a:lnTo>
                    <a:pt x="178" y="84"/>
                  </a:lnTo>
                  <a:lnTo>
                    <a:pt x="178" y="84"/>
                  </a:lnTo>
                  <a:lnTo>
                    <a:pt x="148" y="68"/>
                  </a:lnTo>
                  <a:lnTo>
                    <a:pt x="120" y="50"/>
                  </a:lnTo>
                  <a:lnTo>
                    <a:pt x="92" y="30"/>
                  </a:lnTo>
                  <a:lnTo>
                    <a:pt x="68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54" y="4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6" y="36"/>
                  </a:lnTo>
                  <a:lnTo>
                    <a:pt x="4" y="38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32" y="64"/>
                  </a:lnTo>
                  <a:lnTo>
                    <a:pt x="62" y="84"/>
                  </a:lnTo>
                  <a:lnTo>
                    <a:pt x="92" y="102"/>
                  </a:lnTo>
                  <a:lnTo>
                    <a:pt x="124" y="118"/>
                  </a:lnTo>
                  <a:lnTo>
                    <a:pt x="124" y="118"/>
                  </a:lnTo>
                  <a:lnTo>
                    <a:pt x="132" y="116"/>
                  </a:lnTo>
                  <a:lnTo>
                    <a:pt x="132" y="116"/>
                  </a:lnTo>
                  <a:lnTo>
                    <a:pt x="136" y="116"/>
                  </a:lnTo>
                  <a:lnTo>
                    <a:pt x="136" y="116"/>
                  </a:lnTo>
                  <a:close/>
                </a:path>
              </a:pathLst>
            </a:custGeom>
            <a:solidFill>
              <a:srgbClr val="9EC6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8" name="Freeform 506"/>
            <p:cNvSpPr>
              <a:spLocks/>
            </p:cNvSpPr>
            <p:nvPr/>
          </p:nvSpPr>
          <p:spPr bwMode="auto">
            <a:xfrm>
              <a:off x="6697985" y="1092994"/>
              <a:ext cx="209550" cy="79375"/>
            </a:xfrm>
            <a:custGeom>
              <a:avLst/>
              <a:gdLst/>
              <a:ahLst/>
              <a:cxnLst>
                <a:cxn ang="0">
                  <a:pos x="68" y="36"/>
                </a:cxn>
                <a:cxn ang="0">
                  <a:pos x="132" y="0"/>
                </a:cxn>
                <a:cxn ang="0">
                  <a:pos x="82" y="50"/>
                </a:cxn>
                <a:cxn ang="0">
                  <a:pos x="0" y="0"/>
                </a:cxn>
                <a:cxn ang="0">
                  <a:pos x="68" y="36"/>
                </a:cxn>
              </a:cxnLst>
              <a:rect l="0" t="0" r="r" b="b"/>
              <a:pathLst>
                <a:path w="132" h="50">
                  <a:moveTo>
                    <a:pt x="68" y="36"/>
                  </a:moveTo>
                  <a:lnTo>
                    <a:pt x="132" y="0"/>
                  </a:lnTo>
                  <a:lnTo>
                    <a:pt x="82" y="50"/>
                  </a:lnTo>
                  <a:lnTo>
                    <a:pt x="0" y="0"/>
                  </a:lnTo>
                  <a:lnTo>
                    <a:pt x="68" y="36"/>
                  </a:lnTo>
                  <a:close/>
                </a:path>
              </a:pathLst>
            </a:custGeom>
            <a:solidFill>
              <a:srgbClr val="3055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9" name="Freeform 507"/>
            <p:cNvSpPr>
              <a:spLocks/>
            </p:cNvSpPr>
            <p:nvPr/>
          </p:nvSpPr>
          <p:spPr bwMode="auto">
            <a:xfrm>
              <a:off x="6567810" y="1035844"/>
              <a:ext cx="88900" cy="412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6" y="26"/>
                </a:cxn>
                <a:cxn ang="0">
                  <a:pos x="0" y="6"/>
                </a:cxn>
                <a:cxn ang="0">
                  <a:pos x="4" y="0"/>
                </a:cxn>
              </a:cxnLst>
              <a:rect l="0" t="0" r="r" b="b"/>
              <a:pathLst>
                <a:path w="56" h="26">
                  <a:moveTo>
                    <a:pt x="4" y="0"/>
                  </a:moveTo>
                  <a:lnTo>
                    <a:pt x="56" y="26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055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0" name="Freeform 508"/>
            <p:cNvSpPr>
              <a:spLocks/>
            </p:cNvSpPr>
            <p:nvPr/>
          </p:nvSpPr>
          <p:spPr bwMode="auto">
            <a:xfrm>
              <a:off x="6186810" y="851694"/>
              <a:ext cx="317500" cy="228600"/>
            </a:xfrm>
            <a:custGeom>
              <a:avLst/>
              <a:gdLst/>
              <a:ahLst/>
              <a:cxnLst>
                <a:cxn ang="0">
                  <a:pos x="200" y="138"/>
                </a:cxn>
                <a:cxn ang="0">
                  <a:pos x="200" y="138"/>
                </a:cxn>
                <a:cxn ang="0">
                  <a:pos x="198" y="142"/>
                </a:cxn>
                <a:cxn ang="0">
                  <a:pos x="194" y="144"/>
                </a:cxn>
                <a:cxn ang="0">
                  <a:pos x="6" y="144"/>
                </a:cxn>
                <a:cxn ang="0">
                  <a:pos x="6" y="144"/>
                </a:cxn>
                <a:cxn ang="0">
                  <a:pos x="2" y="142"/>
                </a:cxn>
                <a:cxn ang="0">
                  <a:pos x="0" y="138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194" y="0"/>
                </a:cxn>
                <a:cxn ang="0">
                  <a:pos x="194" y="0"/>
                </a:cxn>
                <a:cxn ang="0">
                  <a:pos x="198" y="2"/>
                </a:cxn>
                <a:cxn ang="0">
                  <a:pos x="200" y="6"/>
                </a:cxn>
                <a:cxn ang="0">
                  <a:pos x="200" y="138"/>
                </a:cxn>
              </a:cxnLst>
              <a:rect l="0" t="0" r="r" b="b"/>
              <a:pathLst>
                <a:path w="200" h="144">
                  <a:moveTo>
                    <a:pt x="200" y="138"/>
                  </a:moveTo>
                  <a:lnTo>
                    <a:pt x="200" y="138"/>
                  </a:lnTo>
                  <a:lnTo>
                    <a:pt x="198" y="142"/>
                  </a:lnTo>
                  <a:lnTo>
                    <a:pt x="194" y="144"/>
                  </a:lnTo>
                  <a:lnTo>
                    <a:pt x="6" y="144"/>
                  </a:lnTo>
                  <a:lnTo>
                    <a:pt x="6" y="144"/>
                  </a:lnTo>
                  <a:lnTo>
                    <a:pt x="2" y="142"/>
                  </a:lnTo>
                  <a:lnTo>
                    <a:pt x="0" y="138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98" y="2"/>
                  </a:lnTo>
                  <a:lnTo>
                    <a:pt x="200" y="6"/>
                  </a:lnTo>
                  <a:lnTo>
                    <a:pt x="200" y="138"/>
                  </a:lnTo>
                  <a:close/>
                </a:path>
              </a:pathLst>
            </a:custGeom>
            <a:solidFill>
              <a:srgbClr val="93CBA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1" name="Rectangle 509"/>
            <p:cNvSpPr>
              <a:spLocks noChangeArrowheads="1"/>
            </p:cNvSpPr>
            <p:nvPr/>
          </p:nvSpPr>
          <p:spPr bwMode="auto">
            <a:xfrm>
              <a:off x="6186810" y="899319"/>
              <a:ext cx="317500" cy="47625"/>
            </a:xfrm>
            <a:prstGeom prst="rect">
              <a:avLst/>
            </a:prstGeom>
            <a:solidFill>
              <a:srgbClr val="3A495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2" name="Rectangle 510"/>
            <p:cNvSpPr>
              <a:spLocks noChangeArrowheads="1"/>
            </p:cNvSpPr>
            <p:nvPr/>
          </p:nvSpPr>
          <p:spPr bwMode="auto">
            <a:xfrm>
              <a:off x="6193160" y="962819"/>
              <a:ext cx="219075" cy="539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3" name="Rectangle 511"/>
            <p:cNvSpPr>
              <a:spLocks noChangeArrowheads="1"/>
            </p:cNvSpPr>
            <p:nvPr/>
          </p:nvSpPr>
          <p:spPr bwMode="auto">
            <a:xfrm>
              <a:off x="6193160" y="962819"/>
              <a:ext cx="219075" cy="6350"/>
            </a:xfrm>
            <a:prstGeom prst="rect">
              <a:avLst/>
            </a:prstGeom>
            <a:solidFill>
              <a:srgbClr val="8D828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4" name="Rectangle 512"/>
            <p:cNvSpPr>
              <a:spLocks noChangeArrowheads="1"/>
            </p:cNvSpPr>
            <p:nvPr/>
          </p:nvSpPr>
          <p:spPr bwMode="auto">
            <a:xfrm>
              <a:off x="6193160" y="978694"/>
              <a:ext cx="219075" cy="6350"/>
            </a:xfrm>
            <a:prstGeom prst="rect">
              <a:avLst/>
            </a:prstGeom>
            <a:solidFill>
              <a:srgbClr val="8D828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5" name="Rectangle 513"/>
            <p:cNvSpPr>
              <a:spLocks noChangeArrowheads="1"/>
            </p:cNvSpPr>
            <p:nvPr/>
          </p:nvSpPr>
          <p:spPr bwMode="auto">
            <a:xfrm>
              <a:off x="6193160" y="997744"/>
              <a:ext cx="219075" cy="3175"/>
            </a:xfrm>
            <a:prstGeom prst="rect">
              <a:avLst/>
            </a:prstGeom>
            <a:solidFill>
              <a:srgbClr val="8D828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6" name="Rectangle 514"/>
            <p:cNvSpPr>
              <a:spLocks noChangeArrowheads="1"/>
            </p:cNvSpPr>
            <p:nvPr/>
          </p:nvSpPr>
          <p:spPr bwMode="auto">
            <a:xfrm>
              <a:off x="6193160" y="1013619"/>
              <a:ext cx="219075" cy="3175"/>
            </a:xfrm>
            <a:prstGeom prst="rect">
              <a:avLst/>
            </a:prstGeom>
            <a:solidFill>
              <a:srgbClr val="8D828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7" name="Rectangle 515"/>
            <p:cNvSpPr>
              <a:spLocks noChangeArrowheads="1"/>
            </p:cNvSpPr>
            <p:nvPr/>
          </p:nvSpPr>
          <p:spPr bwMode="auto">
            <a:xfrm>
              <a:off x="6199510" y="1045369"/>
              <a:ext cx="38100" cy="63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8" name="Rectangle 516"/>
            <p:cNvSpPr>
              <a:spLocks noChangeArrowheads="1"/>
            </p:cNvSpPr>
            <p:nvPr/>
          </p:nvSpPr>
          <p:spPr bwMode="auto">
            <a:xfrm>
              <a:off x="6304285" y="1054894"/>
              <a:ext cx="34925" cy="31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9" name="Rectangle 517"/>
            <p:cNvSpPr>
              <a:spLocks noChangeArrowheads="1"/>
            </p:cNvSpPr>
            <p:nvPr/>
          </p:nvSpPr>
          <p:spPr bwMode="auto">
            <a:xfrm>
              <a:off x="6199510" y="1054894"/>
              <a:ext cx="19050" cy="31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0" name="Rectangle 518"/>
            <p:cNvSpPr>
              <a:spLocks noChangeArrowheads="1"/>
            </p:cNvSpPr>
            <p:nvPr/>
          </p:nvSpPr>
          <p:spPr bwMode="auto">
            <a:xfrm>
              <a:off x="6224910" y="1054894"/>
              <a:ext cx="15875" cy="31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1" name="Rectangle 519"/>
            <p:cNvSpPr>
              <a:spLocks noChangeArrowheads="1"/>
            </p:cNvSpPr>
            <p:nvPr/>
          </p:nvSpPr>
          <p:spPr bwMode="auto">
            <a:xfrm>
              <a:off x="6209035" y="1061244"/>
              <a:ext cx="15875" cy="63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2" name="Rectangle 520"/>
            <p:cNvSpPr>
              <a:spLocks noChangeArrowheads="1"/>
            </p:cNvSpPr>
            <p:nvPr/>
          </p:nvSpPr>
          <p:spPr bwMode="auto">
            <a:xfrm>
              <a:off x="6243960" y="1045369"/>
              <a:ext cx="12700" cy="63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3" name="Rectangle 521"/>
            <p:cNvSpPr>
              <a:spLocks noChangeArrowheads="1"/>
            </p:cNvSpPr>
            <p:nvPr/>
          </p:nvSpPr>
          <p:spPr bwMode="auto">
            <a:xfrm>
              <a:off x="6266185" y="1045369"/>
              <a:ext cx="3175" cy="63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4" name="Rectangle 522"/>
            <p:cNvSpPr>
              <a:spLocks noChangeArrowheads="1"/>
            </p:cNvSpPr>
            <p:nvPr/>
          </p:nvSpPr>
          <p:spPr bwMode="auto">
            <a:xfrm>
              <a:off x="6228085" y="1061244"/>
              <a:ext cx="12700" cy="63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5" name="Rectangle 523"/>
            <p:cNvSpPr>
              <a:spLocks noChangeArrowheads="1"/>
            </p:cNvSpPr>
            <p:nvPr/>
          </p:nvSpPr>
          <p:spPr bwMode="auto">
            <a:xfrm>
              <a:off x="6247135" y="1061244"/>
              <a:ext cx="6350" cy="63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6" name="Rectangle 524"/>
            <p:cNvSpPr>
              <a:spLocks noChangeArrowheads="1"/>
            </p:cNvSpPr>
            <p:nvPr/>
          </p:nvSpPr>
          <p:spPr bwMode="auto">
            <a:xfrm>
              <a:off x="6272535" y="1045369"/>
              <a:ext cx="6350" cy="63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7" name="Rectangle 525"/>
            <p:cNvSpPr>
              <a:spLocks noChangeArrowheads="1"/>
            </p:cNvSpPr>
            <p:nvPr/>
          </p:nvSpPr>
          <p:spPr bwMode="auto">
            <a:xfrm>
              <a:off x="6199510" y="1061244"/>
              <a:ext cx="6350" cy="63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8" name="Rectangle 526"/>
            <p:cNvSpPr>
              <a:spLocks noChangeArrowheads="1"/>
            </p:cNvSpPr>
            <p:nvPr/>
          </p:nvSpPr>
          <p:spPr bwMode="auto">
            <a:xfrm>
              <a:off x="6329685" y="1045369"/>
              <a:ext cx="6350" cy="63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9" name="Rectangle 527"/>
            <p:cNvSpPr>
              <a:spLocks noChangeArrowheads="1"/>
            </p:cNvSpPr>
            <p:nvPr/>
          </p:nvSpPr>
          <p:spPr bwMode="auto">
            <a:xfrm>
              <a:off x="6282060" y="1045369"/>
              <a:ext cx="15875" cy="63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0" name="Rectangle 528"/>
            <p:cNvSpPr>
              <a:spLocks noChangeArrowheads="1"/>
            </p:cNvSpPr>
            <p:nvPr/>
          </p:nvSpPr>
          <p:spPr bwMode="auto">
            <a:xfrm>
              <a:off x="6243960" y="1054894"/>
              <a:ext cx="6350" cy="31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1" name="Rectangle 529"/>
            <p:cNvSpPr>
              <a:spLocks noChangeArrowheads="1"/>
            </p:cNvSpPr>
            <p:nvPr/>
          </p:nvSpPr>
          <p:spPr bwMode="auto">
            <a:xfrm>
              <a:off x="6253485" y="1054894"/>
              <a:ext cx="15875" cy="31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2" name="Rectangle 530"/>
            <p:cNvSpPr>
              <a:spLocks noChangeArrowheads="1"/>
            </p:cNvSpPr>
            <p:nvPr/>
          </p:nvSpPr>
          <p:spPr bwMode="auto">
            <a:xfrm>
              <a:off x="6301110" y="1045369"/>
              <a:ext cx="25400" cy="63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3" name="Rectangle 531"/>
            <p:cNvSpPr>
              <a:spLocks noChangeArrowheads="1"/>
            </p:cNvSpPr>
            <p:nvPr/>
          </p:nvSpPr>
          <p:spPr bwMode="auto">
            <a:xfrm>
              <a:off x="6285235" y="1061244"/>
              <a:ext cx="19050" cy="63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4" name="Rectangle 532"/>
            <p:cNvSpPr>
              <a:spLocks noChangeArrowheads="1"/>
            </p:cNvSpPr>
            <p:nvPr/>
          </p:nvSpPr>
          <p:spPr bwMode="auto">
            <a:xfrm>
              <a:off x="6275710" y="1054894"/>
              <a:ext cx="25400" cy="31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5" name="Rectangle 533"/>
            <p:cNvSpPr>
              <a:spLocks noChangeArrowheads="1"/>
            </p:cNvSpPr>
            <p:nvPr/>
          </p:nvSpPr>
          <p:spPr bwMode="auto">
            <a:xfrm>
              <a:off x="6307460" y="1061244"/>
              <a:ext cx="31750" cy="63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6" name="Rectangle 534"/>
            <p:cNvSpPr>
              <a:spLocks noChangeArrowheads="1"/>
            </p:cNvSpPr>
            <p:nvPr/>
          </p:nvSpPr>
          <p:spPr bwMode="auto">
            <a:xfrm>
              <a:off x="6256660" y="1061244"/>
              <a:ext cx="25400" cy="63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7" name="Rectangle 535"/>
            <p:cNvSpPr>
              <a:spLocks noChangeArrowheads="1"/>
            </p:cNvSpPr>
            <p:nvPr/>
          </p:nvSpPr>
          <p:spPr bwMode="auto">
            <a:xfrm>
              <a:off x="6447160" y="1061244"/>
              <a:ext cx="34925" cy="63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8" name="Rectangle 536"/>
            <p:cNvSpPr>
              <a:spLocks noChangeArrowheads="1"/>
            </p:cNvSpPr>
            <p:nvPr/>
          </p:nvSpPr>
          <p:spPr bwMode="auto">
            <a:xfrm>
              <a:off x="6342385" y="1054894"/>
              <a:ext cx="38100" cy="31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9" name="Rectangle 537"/>
            <p:cNvSpPr>
              <a:spLocks noChangeArrowheads="1"/>
            </p:cNvSpPr>
            <p:nvPr/>
          </p:nvSpPr>
          <p:spPr bwMode="auto">
            <a:xfrm>
              <a:off x="6466210" y="1054894"/>
              <a:ext cx="15875" cy="31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0" name="Rectangle 538"/>
            <p:cNvSpPr>
              <a:spLocks noChangeArrowheads="1"/>
            </p:cNvSpPr>
            <p:nvPr/>
          </p:nvSpPr>
          <p:spPr bwMode="auto">
            <a:xfrm>
              <a:off x="6443985" y="1054894"/>
              <a:ext cx="15875" cy="31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1" name="Rectangle 539"/>
            <p:cNvSpPr>
              <a:spLocks noChangeArrowheads="1"/>
            </p:cNvSpPr>
            <p:nvPr/>
          </p:nvSpPr>
          <p:spPr bwMode="auto">
            <a:xfrm>
              <a:off x="6459860" y="1045369"/>
              <a:ext cx="15875" cy="63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2" name="Rectangle 540"/>
            <p:cNvSpPr>
              <a:spLocks noChangeArrowheads="1"/>
            </p:cNvSpPr>
            <p:nvPr/>
          </p:nvSpPr>
          <p:spPr bwMode="auto">
            <a:xfrm>
              <a:off x="6424935" y="1061244"/>
              <a:ext cx="15875" cy="63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3" name="Rectangle 541"/>
            <p:cNvSpPr>
              <a:spLocks noChangeArrowheads="1"/>
            </p:cNvSpPr>
            <p:nvPr/>
          </p:nvSpPr>
          <p:spPr bwMode="auto">
            <a:xfrm>
              <a:off x="6412235" y="1061244"/>
              <a:ext cx="6350" cy="63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4" name="Rectangle 542"/>
            <p:cNvSpPr>
              <a:spLocks noChangeArrowheads="1"/>
            </p:cNvSpPr>
            <p:nvPr/>
          </p:nvSpPr>
          <p:spPr bwMode="auto">
            <a:xfrm>
              <a:off x="6440810" y="1045369"/>
              <a:ext cx="15875" cy="63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5" name="Rectangle 543"/>
            <p:cNvSpPr>
              <a:spLocks noChangeArrowheads="1"/>
            </p:cNvSpPr>
            <p:nvPr/>
          </p:nvSpPr>
          <p:spPr bwMode="auto">
            <a:xfrm>
              <a:off x="6431285" y="1045369"/>
              <a:ext cx="3175" cy="63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6" name="Rectangle 544"/>
            <p:cNvSpPr>
              <a:spLocks noChangeArrowheads="1"/>
            </p:cNvSpPr>
            <p:nvPr/>
          </p:nvSpPr>
          <p:spPr bwMode="auto">
            <a:xfrm>
              <a:off x="6405885" y="1061244"/>
              <a:ext cx="6350" cy="63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7" name="Rectangle 545"/>
            <p:cNvSpPr>
              <a:spLocks noChangeArrowheads="1"/>
            </p:cNvSpPr>
            <p:nvPr/>
          </p:nvSpPr>
          <p:spPr bwMode="auto">
            <a:xfrm>
              <a:off x="6478910" y="1045369"/>
              <a:ext cx="3175" cy="63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8" name="Rectangle 546"/>
            <p:cNvSpPr>
              <a:spLocks noChangeArrowheads="1"/>
            </p:cNvSpPr>
            <p:nvPr/>
          </p:nvSpPr>
          <p:spPr bwMode="auto">
            <a:xfrm>
              <a:off x="6348735" y="1061244"/>
              <a:ext cx="6350" cy="63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9" name="Rectangle 547"/>
            <p:cNvSpPr>
              <a:spLocks noChangeArrowheads="1"/>
            </p:cNvSpPr>
            <p:nvPr/>
          </p:nvSpPr>
          <p:spPr bwMode="auto">
            <a:xfrm>
              <a:off x="6386835" y="1061244"/>
              <a:ext cx="15875" cy="63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0" name="Rectangle 548"/>
            <p:cNvSpPr>
              <a:spLocks noChangeArrowheads="1"/>
            </p:cNvSpPr>
            <p:nvPr/>
          </p:nvSpPr>
          <p:spPr bwMode="auto">
            <a:xfrm>
              <a:off x="6434460" y="1054894"/>
              <a:ext cx="6350" cy="31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1" name="Rectangle 549"/>
            <p:cNvSpPr>
              <a:spLocks noChangeArrowheads="1"/>
            </p:cNvSpPr>
            <p:nvPr/>
          </p:nvSpPr>
          <p:spPr bwMode="auto">
            <a:xfrm>
              <a:off x="6415410" y="1054894"/>
              <a:ext cx="15875" cy="31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2" name="Rectangle 550"/>
            <p:cNvSpPr>
              <a:spLocks noChangeArrowheads="1"/>
            </p:cNvSpPr>
            <p:nvPr/>
          </p:nvSpPr>
          <p:spPr bwMode="auto">
            <a:xfrm>
              <a:off x="6358260" y="1061244"/>
              <a:ext cx="25400" cy="63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3" name="Rectangle 551"/>
            <p:cNvSpPr>
              <a:spLocks noChangeArrowheads="1"/>
            </p:cNvSpPr>
            <p:nvPr/>
          </p:nvSpPr>
          <p:spPr bwMode="auto">
            <a:xfrm>
              <a:off x="6380485" y="1045369"/>
              <a:ext cx="15875" cy="63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4" name="Rectangle 552"/>
            <p:cNvSpPr>
              <a:spLocks noChangeArrowheads="1"/>
            </p:cNvSpPr>
            <p:nvPr/>
          </p:nvSpPr>
          <p:spPr bwMode="auto">
            <a:xfrm>
              <a:off x="6383660" y="1054894"/>
              <a:ext cx="25400" cy="31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5" name="Rectangle 553"/>
            <p:cNvSpPr>
              <a:spLocks noChangeArrowheads="1"/>
            </p:cNvSpPr>
            <p:nvPr/>
          </p:nvSpPr>
          <p:spPr bwMode="auto">
            <a:xfrm>
              <a:off x="6342385" y="1045369"/>
              <a:ext cx="34925" cy="63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6" name="Rectangle 554"/>
            <p:cNvSpPr>
              <a:spLocks noChangeArrowheads="1"/>
            </p:cNvSpPr>
            <p:nvPr/>
          </p:nvSpPr>
          <p:spPr bwMode="auto">
            <a:xfrm>
              <a:off x="6402710" y="1045369"/>
              <a:ext cx="22225" cy="63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7" name="Rectangle 555"/>
            <p:cNvSpPr>
              <a:spLocks noChangeArrowheads="1"/>
            </p:cNvSpPr>
            <p:nvPr/>
          </p:nvSpPr>
          <p:spPr bwMode="auto">
            <a:xfrm>
              <a:off x="6437635" y="962819"/>
              <a:ext cx="53975" cy="539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8" name="Freeform 556"/>
            <p:cNvSpPr>
              <a:spLocks noEditPoints="1"/>
            </p:cNvSpPr>
            <p:nvPr/>
          </p:nvSpPr>
          <p:spPr bwMode="auto">
            <a:xfrm>
              <a:off x="6440810" y="965994"/>
              <a:ext cx="47625" cy="4762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22"/>
                </a:cxn>
                <a:cxn ang="0">
                  <a:pos x="14" y="30"/>
                </a:cxn>
                <a:cxn ang="0">
                  <a:pos x="30" y="16"/>
                </a:cxn>
                <a:cxn ang="0">
                  <a:pos x="20" y="2"/>
                </a:cxn>
                <a:cxn ang="0">
                  <a:pos x="26" y="16"/>
                </a:cxn>
                <a:cxn ang="0">
                  <a:pos x="26" y="6"/>
                </a:cxn>
                <a:cxn ang="0">
                  <a:pos x="30" y="16"/>
                </a:cxn>
                <a:cxn ang="0">
                  <a:pos x="24" y="6"/>
                </a:cxn>
                <a:cxn ang="0">
                  <a:pos x="26" y="16"/>
                </a:cxn>
                <a:cxn ang="0">
                  <a:pos x="18" y="8"/>
                </a:cxn>
                <a:cxn ang="0">
                  <a:pos x="26" y="16"/>
                </a:cxn>
                <a:cxn ang="0">
                  <a:pos x="18" y="6"/>
                </a:cxn>
                <a:cxn ang="0">
                  <a:pos x="16" y="0"/>
                </a:cxn>
                <a:cxn ang="0">
                  <a:pos x="18" y="16"/>
                </a:cxn>
                <a:cxn ang="0">
                  <a:pos x="12" y="8"/>
                </a:cxn>
                <a:cxn ang="0">
                  <a:pos x="18" y="8"/>
                </a:cxn>
                <a:cxn ang="0">
                  <a:pos x="12" y="6"/>
                </a:cxn>
                <a:cxn ang="0">
                  <a:pos x="12" y="0"/>
                </a:cxn>
                <a:cxn ang="0">
                  <a:pos x="12" y="6"/>
                </a:cxn>
                <a:cxn ang="0">
                  <a:pos x="10" y="2"/>
                </a:cxn>
                <a:cxn ang="0">
                  <a:pos x="6" y="6"/>
                </a:cxn>
                <a:cxn ang="0">
                  <a:pos x="10" y="16"/>
                </a:cxn>
                <a:cxn ang="0">
                  <a:pos x="6" y="6"/>
                </a:cxn>
                <a:cxn ang="0">
                  <a:pos x="10" y="24"/>
                </a:cxn>
                <a:cxn ang="0">
                  <a:pos x="4" y="20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12" y="24"/>
                </a:cxn>
                <a:cxn ang="0">
                  <a:pos x="12" y="30"/>
                </a:cxn>
                <a:cxn ang="0">
                  <a:pos x="10" y="16"/>
                </a:cxn>
                <a:cxn ang="0">
                  <a:pos x="18" y="24"/>
                </a:cxn>
                <a:cxn ang="0">
                  <a:pos x="12" y="24"/>
                </a:cxn>
                <a:cxn ang="0">
                  <a:pos x="18" y="24"/>
                </a:cxn>
                <a:cxn ang="0">
                  <a:pos x="16" y="30"/>
                </a:cxn>
                <a:cxn ang="0">
                  <a:pos x="18" y="24"/>
                </a:cxn>
                <a:cxn ang="0">
                  <a:pos x="20" y="30"/>
                </a:cxn>
                <a:cxn ang="0">
                  <a:pos x="22" y="24"/>
                </a:cxn>
                <a:cxn ang="0">
                  <a:pos x="20" y="16"/>
                </a:cxn>
                <a:cxn ang="0">
                  <a:pos x="22" y="24"/>
                </a:cxn>
                <a:cxn ang="0">
                  <a:pos x="14" y="0"/>
                </a:cxn>
                <a:cxn ang="0">
                  <a:pos x="14" y="6"/>
                </a:cxn>
                <a:cxn ang="0">
                  <a:pos x="14" y="0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4" y="16"/>
                </a:cxn>
                <a:cxn ang="0">
                  <a:pos x="4" y="26"/>
                </a:cxn>
                <a:cxn ang="0">
                  <a:pos x="0" y="16"/>
                </a:cxn>
                <a:cxn ang="0">
                  <a:pos x="12" y="24"/>
                </a:cxn>
                <a:cxn ang="0">
                  <a:pos x="18" y="24"/>
                </a:cxn>
                <a:cxn ang="0">
                  <a:pos x="26" y="26"/>
                </a:cxn>
                <a:cxn ang="0">
                  <a:pos x="26" y="16"/>
                </a:cxn>
                <a:cxn ang="0">
                  <a:pos x="26" y="26"/>
                </a:cxn>
              </a:cxnLst>
              <a:rect l="0" t="0" r="r" b="b"/>
              <a:pathLst>
                <a:path w="30" h="30">
                  <a:moveTo>
                    <a:pt x="14" y="0"/>
                  </a:move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6"/>
                  </a:lnTo>
                  <a:lnTo>
                    <a:pt x="8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30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8" y="10"/>
                  </a:lnTo>
                  <a:lnTo>
                    <a:pt x="26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close/>
                  <a:moveTo>
                    <a:pt x="30" y="16"/>
                  </a:moveTo>
                  <a:lnTo>
                    <a:pt x="26" y="16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8" y="10"/>
                  </a:lnTo>
                  <a:lnTo>
                    <a:pt x="30" y="16"/>
                  </a:lnTo>
                  <a:lnTo>
                    <a:pt x="30" y="16"/>
                  </a:lnTo>
                  <a:close/>
                  <a:moveTo>
                    <a:pt x="20" y="2"/>
                  </a:moveTo>
                  <a:lnTo>
                    <a:pt x="20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20" y="2"/>
                  </a:lnTo>
                  <a:close/>
                  <a:moveTo>
                    <a:pt x="26" y="16"/>
                  </a:moveTo>
                  <a:lnTo>
                    <a:pt x="20" y="16"/>
                  </a:lnTo>
                  <a:lnTo>
                    <a:pt x="20" y="1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4" y="10"/>
                  </a:lnTo>
                  <a:lnTo>
                    <a:pt x="26" y="16"/>
                  </a:lnTo>
                  <a:lnTo>
                    <a:pt x="26" y="16"/>
                  </a:lnTo>
                  <a:close/>
                  <a:moveTo>
                    <a:pt x="22" y="6"/>
                  </a:moveTo>
                  <a:lnTo>
                    <a:pt x="22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2" y="6"/>
                  </a:lnTo>
                  <a:lnTo>
                    <a:pt x="22" y="6"/>
                  </a:lnTo>
                  <a:close/>
                  <a:moveTo>
                    <a:pt x="18" y="16"/>
                  </a:moveTo>
                  <a:lnTo>
                    <a:pt x="10" y="16"/>
                  </a:lnTo>
                  <a:lnTo>
                    <a:pt x="10" y="1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6"/>
                  </a:lnTo>
                  <a:lnTo>
                    <a:pt x="18" y="16"/>
                  </a:lnTo>
                  <a:close/>
                  <a:moveTo>
                    <a:pt x="12" y="6"/>
                  </a:moveTo>
                  <a:lnTo>
                    <a:pt x="12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6"/>
                  </a:lnTo>
                  <a:lnTo>
                    <a:pt x="12" y="6"/>
                  </a:lnTo>
                  <a:close/>
                  <a:moveTo>
                    <a:pt x="6" y="6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6" y="6"/>
                  </a:lnTo>
                  <a:lnTo>
                    <a:pt x="6" y="6"/>
                  </a:lnTo>
                  <a:close/>
                  <a:moveTo>
                    <a:pt x="6" y="6"/>
                  </a:moveTo>
                  <a:lnTo>
                    <a:pt x="6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6" y="6"/>
                  </a:lnTo>
                  <a:lnTo>
                    <a:pt x="6" y="6"/>
                  </a:lnTo>
                  <a:close/>
                  <a:moveTo>
                    <a:pt x="10" y="16"/>
                  </a:moveTo>
                  <a:lnTo>
                    <a:pt x="10" y="1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10" y="16"/>
                  </a:lnTo>
                  <a:close/>
                  <a:moveTo>
                    <a:pt x="10" y="30"/>
                  </a:moveTo>
                  <a:lnTo>
                    <a:pt x="10" y="30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10" y="30"/>
                  </a:lnTo>
                  <a:lnTo>
                    <a:pt x="10" y="30"/>
                  </a:lnTo>
                  <a:close/>
                  <a:moveTo>
                    <a:pt x="6" y="26"/>
                  </a:moveTo>
                  <a:lnTo>
                    <a:pt x="6" y="26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28"/>
                  </a:lnTo>
                  <a:lnTo>
                    <a:pt x="6" y="26"/>
                  </a:lnTo>
                  <a:lnTo>
                    <a:pt x="6" y="26"/>
                  </a:lnTo>
                  <a:close/>
                  <a:moveTo>
                    <a:pt x="10" y="16"/>
                  </a:moveTo>
                  <a:lnTo>
                    <a:pt x="18" y="16"/>
                  </a:lnTo>
                  <a:lnTo>
                    <a:pt x="18" y="16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16"/>
                  </a:lnTo>
                  <a:lnTo>
                    <a:pt x="10" y="16"/>
                  </a:lnTo>
                  <a:close/>
                  <a:moveTo>
                    <a:pt x="18" y="24"/>
                  </a:moveTo>
                  <a:lnTo>
                    <a:pt x="18" y="24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8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8" y="24"/>
                  </a:lnTo>
                  <a:lnTo>
                    <a:pt x="18" y="24"/>
                  </a:lnTo>
                  <a:close/>
                  <a:moveTo>
                    <a:pt x="24" y="26"/>
                  </a:moveTo>
                  <a:lnTo>
                    <a:pt x="24" y="26"/>
                  </a:lnTo>
                  <a:lnTo>
                    <a:pt x="24" y="2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4" y="26"/>
                  </a:lnTo>
                  <a:lnTo>
                    <a:pt x="24" y="26"/>
                  </a:lnTo>
                  <a:close/>
                  <a:moveTo>
                    <a:pt x="22" y="24"/>
                  </a:moveTo>
                  <a:lnTo>
                    <a:pt x="22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22" y="24"/>
                  </a:lnTo>
                  <a:close/>
                  <a:moveTo>
                    <a:pt x="14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0"/>
                  </a:lnTo>
                  <a:lnTo>
                    <a:pt x="14" y="0"/>
                  </a:lnTo>
                  <a:close/>
                  <a:moveTo>
                    <a:pt x="4" y="6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4" y="10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4" y="6"/>
                  </a:lnTo>
                  <a:lnTo>
                    <a:pt x="4" y="6"/>
                  </a:lnTo>
                  <a:close/>
                  <a:moveTo>
                    <a:pt x="0" y="16"/>
                  </a:moveTo>
                  <a:lnTo>
                    <a:pt x="4" y="16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0" y="16"/>
                  </a:lnTo>
                  <a:close/>
                  <a:moveTo>
                    <a:pt x="14" y="30"/>
                  </a:moveTo>
                  <a:lnTo>
                    <a:pt x="14" y="3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close/>
                  <a:moveTo>
                    <a:pt x="26" y="26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8" y="22"/>
                  </a:lnTo>
                  <a:lnTo>
                    <a:pt x="26" y="26"/>
                  </a:lnTo>
                  <a:lnTo>
                    <a:pt x="26" y="26"/>
                  </a:lnTo>
                  <a:close/>
                </a:path>
              </a:pathLst>
            </a:custGeom>
            <a:solidFill>
              <a:srgbClr val="4768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239" name="Picture 133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36085" y="854869"/>
              <a:ext cx="200025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0" name="Группа 239"/>
          <p:cNvGrpSpPr/>
          <p:nvPr/>
        </p:nvGrpSpPr>
        <p:grpSpPr>
          <a:xfrm>
            <a:off x="4465663" y="1004290"/>
            <a:ext cx="1473538" cy="930895"/>
            <a:chOff x="-11053763" y="6964363"/>
            <a:chExt cx="1736725" cy="1092200"/>
          </a:xfrm>
        </p:grpSpPr>
        <p:sp>
          <p:nvSpPr>
            <p:cNvPr id="241" name="Freeform 1218"/>
            <p:cNvSpPr>
              <a:spLocks/>
            </p:cNvSpPr>
            <p:nvPr/>
          </p:nvSpPr>
          <p:spPr bwMode="auto">
            <a:xfrm>
              <a:off x="-10428288" y="7866063"/>
              <a:ext cx="31750" cy="28575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2" y="16"/>
                </a:cxn>
                <a:cxn ang="0">
                  <a:pos x="6" y="18"/>
                </a:cxn>
                <a:cxn ang="0">
                  <a:pos x="10" y="18"/>
                </a:cxn>
                <a:cxn ang="0">
                  <a:pos x="10" y="18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18">
                  <a:moveTo>
                    <a:pt x="20" y="10"/>
                  </a:moveTo>
                  <a:lnTo>
                    <a:pt x="20" y="10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6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118AC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2" name="Freeform 1219"/>
            <p:cNvSpPr>
              <a:spLocks/>
            </p:cNvSpPr>
            <p:nvPr/>
          </p:nvSpPr>
          <p:spPr bwMode="auto">
            <a:xfrm>
              <a:off x="-10494963" y="7866063"/>
              <a:ext cx="31750" cy="28575"/>
            </a:xfrm>
            <a:custGeom>
              <a:avLst/>
              <a:gdLst/>
              <a:ahLst/>
              <a:cxnLst>
                <a:cxn ang="0">
                  <a:pos x="10" y="18"/>
                </a:cxn>
                <a:cxn ang="0">
                  <a:pos x="10" y="18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2" y="16"/>
                </a:cxn>
                <a:cxn ang="0">
                  <a:pos x="6" y="18"/>
                </a:cxn>
                <a:cxn ang="0">
                  <a:pos x="10" y="18"/>
                </a:cxn>
                <a:cxn ang="0">
                  <a:pos x="10" y="18"/>
                </a:cxn>
              </a:cxnLst>
              <a:rect l="0" t="0" r="r" b="b"/>
              <a:pathLst>
                <a:path w="20" h="18">
                  <a:moveTo>
                    <a:pt x="10" y="18"/>
                  </a:moveTo>
                  <a:lnTo>
                    <a:pt x="10" y="18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6" y="18"/>
                  </a:lnTo>
                  <a:lnTo>
                    <a:pt x="10" y="18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118AC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3" name="Freeform 1220"/>
            <p:cNvSpPr>
              <a:spLocks/>
            </p:cNvSpPr>
            <p:nvPr/>
          </p:nvSpPr>
          <p:spPr bwMode="auto">
            <a:xfrm>
              <a:off x="-10561638" y="7866063"/>
              <a:ext cx="31750" cy="28575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2" y="16"/>
                </a:cxn>
                <a:cxn ang="0">
                  <a:pos x="6" y="18"/>
                </a:cxn>
                <a:cxn ang="0">
                  <a:pos x="10" y="18"/>
                </a:cxn>
                <a:cxn ang="0">
                  <a:pos x="10" y="18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18">
                  <a:moveTo>
                    <a:pt x="20" y="10"/>
                  </a:moveTo>
                  <a:lnTo>
                    <a:pt x="20" y="10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6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118AC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4" name="Freeform 1221"/>
            <p:cNvSpPr>
              <a:spLocks/>
            </p:cNvSpPr>
            <p:nvPr/>
          </p:nvSpPr>
          <p:spPr bwMode="auto">
            <a:xfrm>
              <a:off x="-10739438" y="7872413"/>
              <a:ext cx="254000" cy="184150"/>
            </a:xfrm>
            <a:custGeom>
              <a:avLst/>
              <a:gdLst/>
              <a:ahLst/>
              <a:cxnLst>
                <a:cxn ang="0">
                  <a:pos x="86" y="62"/>
                </a:cxn>
                <a:cxn ang="0">
                  <a:pos x="62" y="62"/>
                </a:cxn>
                <a:cxn ang="0">
                  <a:pos x="62" y="62"/>
                </a:cxn>
                <a:cxn ang="0">
                  <a:pos x="54" y="64"/>
                </a:cxn>
                <a:cxn ang="0">
                  <a:pos x="44" y="66"/>
                </a:cxn>
                <a:cxn ang="0">
                  <a:pos x="28" y="74"/>
                </a:cxn>
                <a:cxn ang="0">
                  <a:pos x="28" y="74"/>
                </a:cxn>
                <a:cxn ang="0">
                  <a:pos x="30" y="58"/>
                </a:cxn>
                <a:cxn ang="0">
                  <a:pos x="32" y="48"/>
                </a:cxn>
                <a:cxn ang="0">
                  <a:pos x="32" y="48"/>
                </a:cxn>
                <a:cxn ang="0">
                  <a:pos x="32" y="46"/>
                </a:cxn>
                <a:cxn ang="0">
                  <a:pos x="32" y="44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18" y="44"/>
                </a:cxn>
                <a:cxn ang="0">
                  <a:pos x="18" y="44"/>
                </a:cxn>
                <a:cxn ang="0">
                  <a:pos x="18" y="46"/>
                </a:cxn>
                <a:cxn ang="0">
                  <a:pos x="18" y="46"/>
                </a:cxn>
                <a:cxn ang="0">
                  <a:pos x="16" y="62"/>
                </a:cxn>
                <a:cxn ang="0">
                  <a:pos x="14" y="74"/>
                </a:cxn>
                <a:cxn ang="0">
                  <a:pos x="10" y="88"/>
                </a:cxn>
                <a:cxn ang="0">
                  <a:pos x="0" y="116"/>
                </a:cxn>
                <a:cxn ang="0">
                  <a:pos x="22" y="96"/>
                </a:cxn>
                <a:cxn ang="0">
                  <a:pos x="22" y="96"/>
                </a:cxn>
                <a:cxn ang="0">
                  <a:pos x="34" y="86"/>
                </a:cxn>
                <a:cxn ang="0">
                  <a:pos x="48" y="80"/>
                </a:cxn>
                <a:cxn ang="0">
                  <a:pos x="56" y="76"/>
                </a:cxn>
                <a:cxn ang="0">
                  <a:pos x="64" y="76"/>
                </a:cxn>
                <a:cxn ang="0">
                  <a:pos x="134" y="76"/>
                </a:cxn>
                <a:cxn ang="0">
                  <a:pos x="134" y="76"/>
                </a:cxn>
                <a:cxn ang="0">
                  <a:pos x="142" y="76"/>
                </a:cxn>
                <a:cxn ang="0">
                  <a:pos x="148" y="72"/>
                </a:cxn>
                <a:cxn ang="0">
                  <a:pos x="154" y="70"/>
                </a:cxn>
                <a:cxn ang="0">
                  <a:pos x="160" y="64"/>
                </a:cxn>
                <a:cxn ang="0">
                  <a:pos x="104" y="64"/>
                </a:cxn>
                <a:cxn ang="0">
                  <a:pos x="104" y="64"/>
                </a:cxn>
                <a:cxn ang="0">
                  <a:pos x="94" y="64"/>
                </a:cxn>
                <a:cxn ang="0">
                  <a:pos x="86" y="62"/>
                </a:cxn>
                <a:cxn ang="0">
                  <a:pos x="86" y="62"/>
                </a:cxn>
              </a:cxnLst>
              <a:rect l="0" t="0" r="r" b="b"/>
              <a:pathLst>
                <a:path w="160" h="116">
                  <a:moveTo>
                    <a:pt x="86" y="62"/>
                  </a:moveTo>
                  <a:lnTo>
                    <a:pt x="62" y="62"/>
                  </a:lnTo>
                  <a:lnTo>
                    <a:pt x="62" y="62"/>
                  </a:lnTo>
                  <a:lnTo>
                    <a:pt x="54" y="64"/>
                  </a:lnTo>
                  <a:lnTo>
                    <a:pt x="44" y="66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30" y="5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6"/>
                  </a:lnTo>
                  <a:lnTo>
                    <a:pt x="32" y="44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6" y="62"/>
                  </a:lnTo>
                  <a:lnTo>
                    <a:pt x="14" y="74"/>
                  </a:lnTo>
                  <a:lnTo>
                    <a:pt x="10" y="88"/>
                  </a:lnTo>
                  <a:lnTo>
                    <a:pt x="0" y="116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34" y="86"/>
                  </a:lnTo>
                  <a:lnTo>
                    <a:pt x="48" y="80"/>
                  </a:lnTo>
                  <a:lnTo>
                    <a:pt x="56" y="76"/>
                  </a:lnTo>
                  <a:lnTo>
                    <a:pt x="64" y="76"/>
                  </a:lnTo>
                  <a:lnTo>
                    <a:pt x="134" y="76"/>
                  </a:lnTo>
                  <a:lnTo>
                    <a:pt x="134" y="76"/>
                  </a:lnTo>
                  <a:lnTo>
                    <a:pt x="142" y="76"/>
                  </a:lnTo>
                  <a:lnTo>
                    <a:pt x="148" y="72"/>
                  </a:lnTo>
                  <a:lnTo>
                    <a:pt x="154" y="70"/>
                  </a:lnTo>
                  <a:lnTo>
                    <a:pt x="160" y="64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94" y="64"/>
                  </a:lnTo>
                  <a:lnTo>
                    <a:pt x="86" y="62"/>
                  </a:lnTo>
                  <a:lnTo>
                    <a:pt x="86" y="62"/>
                  </a:lnTo>
                  <a:close/>
                </a:path>
              </a:pathLst>
            </a:custGeom>
            <a:solidFill>
              <a:srgbClr val="118AC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5" name="Freeform 1222"/>
            <p:cNvSpPr>
              <a:spLocks/>
            </p:cNvSpPr>
            <p:nvPr/>
          </p:nvSpPr>
          <p:spPr bwMode="auto">
            <a:xfrm>
              <a:off x="-10644188" y="7704138"/>
              <a:ext cx="358775" cy="333375"/>
            </a:xfrm>
            <a:custGeom>
              <a:avLst/>
              <a:gdLst/>
              <a:ahLst/>
              <a:cxnLst>
                <a:cxn ang="0">
                  <a:pos x="216" y="182"/>
                </a:cxn>
                <a:cxn ang="0">
                  <a:pos x="208" y="144"/>
                </a:cxn>
                <a:cxn ang="0">
                  <a:pos x="206" y="118"/>
                </a:cxn>
                <a:cxn ang="0">
                  <a:pos x="206" y="44"/>
                </a:cxn>
                <a:cxn ang="0">
                  <a:pos x="204" y="36"/>
                </a:cxn>
                <a:cxn ang="0">
                  <a:pos x="198" y="20"/>
                </a:cxn>
                <a:cxn ang="0">
                  <a:pos x="186" y="8"/>
                </a:cxn>
                <a:cxn ang="0">
                  <a:pos x="170" y="2"/>
                </a:cxn>
                <a:cxn ang="0">
                  <a:pos x="148" y="0"/>
                </a:cxn>
                <a:cxn ang="0">
                  <a:pos x="162" y="14"/>
                </a:cxn>
                <a:cxn ang="0">
                  <a:pos x="168" y="14"/>
                </a:cxn>
                <a:cxn ang="0">
                  <a:pos x="184" y="24"/>
                </a:cxn>
                <a:cxn ang="0">
                  <a:pos x="192" y="38"/>
                </a:cxn>
                <a:cxn ang="0">
                  <a:pos x="192" y="118"/>
                </a:cxn>
                <a:cxn ang="0">
                  <a:pos x="192" y="120"/>
                </a:cxn>
                <a:cxn ang="0">
                  <a:pos x="192" y="124"/>
                </a:cxn>
                <a:cxn ang="0">
                  <a:pos x="192" y="140"/>
                </a:cxn>
                <a:cxn ang="0">
                  <a:pos x="196" y="166"/>
                </a:cxn>
                <a:cxn ang="0">
                  <a:pos x="172" y="154"/>
                </a:cxn>
                <a:cxn ang="0">
                  <a:pos x="144" y="148"/>
                </a:cxn>
                <a:cxn ang="0">
                  <a:pos x="94" y="148"/>
                </a:cxn>
                <a:cxn ang="0">
                  <a:pos x="44" y="148"/>
                </a:cxn>
                <a:cxn ang="0">
                  <a:pos x="32" y="144"/>
                </a:cxn>
                <a:cxn ang="0">
                  <a:pos x="16" y="128"/>
                </a:cxn>
                <a:cxn ang="0">
                  <a:pos x="14" y="118"/>
                </a:cxn>
                <a:cxn ang="0">
                  <a:pos x="0" y="106"/>
                </a:cxn>
                <a:cxn ang="0">
                  <a:pos x="0" y="118"/>
                </a:cxn>
                <a:cxn ang="0">
                  <a:pos x="2" y="134"/>
                </a:cxn>
                <a:cxn ang="0">
                  <a:pos x="12" y="148"/>
                </a:cxn>
                <a:cxn ang="0">
                  <a:pos x="26" y="158"/>
                </a:cxn>
                <a:cxn ang="0">
                  <a:pos x="44" y="162"/>
                </a:cxn>
                <a:cxn ang="0">
                  <a:pos x="106" y="162"/>
                </a:cxn>
                <a:cxn ang="0">
                  <a:pos x="144" y="162"/>
                </a:cxn>
                <a:cxn ang="0">
                  <a:pos x="166" y="166"/>
                </a:cxn>
                <a:cxn ang="0">
                  <a:pos x="200" y="186"/>
                </a:cxn>
                <a:cxn ang="0">
                  <a:pos x="226" y="210"/>
                </a:cxn>
              </a:cxnLst>
              <a:rect l="0" t="0" r="r" b="b"/>
              <a:pathLst>
                <a:path w="226" h="210">
                  <a:moveTo>
                    <a:pt x="216" y="182"/>
                  </a:moveTo>
                  <a:lnTo>
                    <a:pt x="216" y="182"/>
                  </a:lnTo>
                  <a:lnTo>
                    <a:pt x="210" y="162"/>
                  </a:lnTo>
                  <a:lnTo>
                    <a:pt x="208" y="144"/>
                  </a:lnTo>
                  <a:lnTo>
                    <a:pt x="206" y="122"/>
                  </a:lnTo>
                  <a:lnTo>
                    <a:pt x="206" y="118"/>
                  </a:lnTo>
                  <a:lnTo>
                    <a:pt x="206" y="118"/>
                  </a:lnTo>
                  <a:lnTo>
                    <a:pt x="206" y="44"/>
                  </a:lnTo>
                  <a:lnTo>
                    <a:pt x="206" y="44"/>
                  </a:lnTo>
                  <a:lnTo>
                    <a:pt x="204" y="36"/>
                  </a:lnTo>
                  <a:lnTo>
                    <a:pt x="202" y="28"/>
                  </a:lnTo>
                  <a:lnTo>
                    <a:pt x="198" y="20"/>
                  </a:lnTo>
                  <a:lnTo>
                    <a:pt x="194" y="14"/>
                  </a:lnTo>
                  <a:lnTo>
                    <a:pt x="186" y="8"/>
                  </a:lnTo>
                  <a:lnTo>
                    <a:pt x="180" y="4"/>
                  </a:lnTo>
                  <a:lnTo>
                    <a:pt x="170" y="2"/>
                  </a:lnTo>
                  <a:lnTo>
                    <a:pt x="162" y="0"/>
                  </a:lnTo>
                  <a:lnTo>
                    <a:pt x="148" y="0"/>
                  </a:lnTo>
                  <a:lnTo>
                    <a:pt x="148" y="14"/>
                  </a:lnTo>
                  <a:lnTo>
                    <a:pt x="162" y="14"/>
                  </a:lnTo>
                  <a:lnTo>
                    <a:pt x="162" y="14"/>
                  </a:lnTo>
                  <a:lnTo>
                    <a:pt x="168" y="14"/>
                  </a:lnTo>
                  <a:lnTo>
                    <a:pt x="174" y="16"/>
                  </a:lnTo>
                  <a:lnTo>
                    <a:pt x="184" y="24"/>
                  </a:lnTo>
                  <a:lnTo>
                    <a:pt x="190" y="32"/>
                  </a:lnTo>
                  <a:lnTo>
                    <a:pt x="192" y="38"/>
                  </a:lnTo>
                  <a:lnTo>
                    <a:pt x="192" y="44"/>
                  </a:lnTo>
                  <a:lnTo>
                    <a:pt x="192" y="118"/>
                  </a:lnTo>
                  <a:lnTo>
                    <a:pt x="192" y="118"/>
                  </a:lnTo>
                  <a:lnTo>
                    <a:pt x="192" y="120"/>
                  </a:lnTo>
                  <a:lnTo>
                    <a:pt x="192" y="120"/>
                  </a:lnTo>
                  <a:lnTo>
                    <a:pt x="192" y="124"/>
                  </a:lnTo>
                  <a:lnTo>
                    <a:pt x="192" y="124"/>
                  </a:lnTo>
                  <a:lnTo>
                    <a:pt x="192" y="140"/>
                  </a:lnTo>
                  <a:lnTo>
                    <a:pt x="196" y="166"/>
                  </a:lnTo>
                  <a:lnTo>
                    <a:pt x="196" y="166"/>
                  </a:lnTo>
                  <a:lnTo>
                    <a:pt x="186" y="160"/>
                  </a:lnTo>
                  <a:lnTo>
                    <a:pt x="172" y="154"/>
                  </a:lnTo>
                  <a:lnTo>
                    <a:pt x="158" y="150"/>
                  </a:lnTo>
                  <a:lnTo>
                    <a:pt x="144" y="148"/>
                  </a:lnTo>
                  <a:lnTo>
                    <a:pt x="108" y="148"/>
                  </a:lnTo>
                  <a:lnTo>
                    <a:pt x="94" y="148"/>
                  </a:lnTo>
                  <a:lnTo>
                    <a:pt x="44" y="148"/>
                  </a:lnTo>
                  <a:lnTo>
                    <a:pt x="44" y="148"/>
                  </a:lnTo>
                  <a:lnTo>
                    <a:pt x="38" y="146"/>
                  </a:lnTo>
                  <a:lnTo>
                    <a:pt x="32" y="144"/>
                  </a:lnTo>
                  <a:lnTo>
                    <a:pt x="22" y="138"/>
                  </a:lnTo>
                  <a:lnTo>
                    <a:pt x="16" y="128"/>
                  </a:lnTo>
                  <a:lnTo>
                    <a:pt x="14" y="124"/>
                  </a:lnTo>
                  <a:lnTo>
                    <a:pt x="14" y="118"/>
                  </a:lnTo>
                  <a:lnTo>
                    <a:pt x="14" y="106"/>
                  </a:lnTo>
                  <a:lnTo>
                    <a:pt x="0" y="106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26"/>
                  </a:lnTo>
                  <a:lnTo>
                    <a:pt x="2" y="134"/>
                  </a:lnTo>
                  <a:lnTo>
                    <a:pt x="6" y="142"/>
                  </a:lnTo>
                  <a:lnTo>
                    <a:pt x="12" y="148"/>
                  </a:lnTo>
                  <a:lnTo>
                    <a:pt x="18" y="154"/>
                  </a:lnTo>
                  <a:lnTo>
                    <a:pt x="26" y="158"/>
                  </a:lnTo>
                  <a:lnTo>
                    <a:pt x="34" y="160"/>
                  </a:lnTo>
                  <a:lnTo>
                    <a:pt x="44" y="162"/>
                  </a:lnTo>
                  <a:lnTo>
                    <a:pt x="90" y="162"/>
                  </a:lnTo>
                  <a:lnTo>
                    <a:pt x="106" y="162"/>
                  </a:lnTo>
                  <a:lnTo>
                    <a:pt x="144" y="162"/>
                  </a:lnTo>
                  <a:lnTo>
                    <a:pt x="144" y="162"/>
                  </a:lnTo>
                  <a:lnTo>
                    <a:pt x="154" y="162"/>
                  </a:lnTo>
                  <a:lnTo>
                    <a:pt x="166" y="166"/>
                  </a:lnTo>
                  <a:lnTo>
                    <a:pt x="186" y="176"/>
                  </a:lnTo>
                  <a:lnTo>
                    <a:pt x="200" y="186"/>
                  </a:lnTo>
                  <a:lnTo>
                    <a:pt x="204" y="190"/>
                  </a:lnTo>
                  <a:lnTo>
                    <a:pt x="226" y="210"/>
                  </a:lnTo>
                  <a:lnTo>
                    <a:pt x="216" y="182"/>
                  </a:lnTo>
                  <a:close/>
                </a:path>
              </a:pathLst>
            </a:custGeom>
            <a:solidFill>
              <a:srgbClr val="118AC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6" name="Freeform 1223"/>
            <p:cNvSpPr>
              <a:spLocks/>
            </p:cNvSpPr>
            <p:nvPr/>
          </p:nvSpPr>
          <p:spPr bwMode="auto">
            <a:xfrm>
              <a:off x="-10841038" y="7561263"/>
              <a:ext cx="415925" cy="381000"/>
            </a:xfrm>
            <a:custGeom>
              <a:avLst/>
              <a:gdLst/>
              <a:ahLst/>
              <a:cxnLst>
                <a:cxn ang="0">
                  <a:pos x="212" y="0"/>
                </a:cxn>
                <a:cxn ang="0">
                  <a:pos x="74" y="0"/>
                </a:cxn>
                <a:cxn ang="0">
                  <a:pos x="74" y="0"/>
                </a:cxn>
                <a:cxn ang="0">
                  <a:pos x="64" y="2"/>
                </a:cxn>
                <a:cxn ang="0">
                  <a:pos x="54" y="4"/>
                </a:cxn>
                <a:cxn ang="0">
                  <a:pos x="46" y="8"/>
                </a:cxn>
                <a:cxn ang="0">
                  <a:pos x="38" y="14"/>
                </a:cxn>
                <a:cxn ang="0">
                  <a:pos x="32" y="22"/>
                </a:cxn>
                <a:cxn ang="0">
                  <a:pos x="28" y="30"/>
                </a:cxn>
                <a:cxn ang="0">
                  <a:pos x="24" y="40"/>
                </a:cxn>
                <a:cxn ang="0">
                  <a:pos x="24" y="50"/>
                </a:cxn>
                <a:cxn ang="0">
                  <a:pos x="24" y="142"/>
                </a:cxn>
                <a:cxn ang="0">
                  <a:pos x="24" y="142"/>
                </a:cxn>
                <a:cxn ang="0">
                  <a:pos x="22" y="166"/>
                </a:cxn>
                <a:cxn ang="0">
                  <a:pos x="18" y="188"/>
                </a:cxn>
                <a:cxn ang="0">
                  <a:pos x="12" y="212"/>
                </a:cxn>
                <a:cxn ang="0">
                  <a:pos x="0" y="240"/>
                </a:cxn>
                <a:cxn ang="0">
                  <a:pos x="22" y="220"/>
                </a:cxn>
                <a:cxn ang="0">
                  <a:pos x="22" y="220"/>
                </a:cxn>
                <a:cxn ang="0">
                  <a:pos x="30" y="214"/>
                </a:cxn>
                <a:cxn ang="0">
                  <a:pos x="46" y="204"/>
                </a:cxn>
                <a:cxn ang="0">
                  <a:pos x="56" y="198"/>
                </a:cxn>
                <a:cxn ang="0">
                  <a:pos x="68" y="192"/>
                </a:cxn>
                <a:cxn ang="0">
                  <a:pos x="82" y="188"/>
                </a:cxn>
                <a:cxn ang="0">
                  <a:pos x="94" y="186"/>
                </a:cxn>
                <a:cxn ang="0">
                  <a:pos x="212" y="186"/>
                </a:cxn>
                <a:cxn ang="0">
                  <a:pos x="212" y="186"/>
                </a:cxn>
                <a:cxn ang="0">
                  <a:pos x="222" y="184"/>
                </a:cxn>
                <a:cxn ang="0">
                  <a:pos x="232" y="182"/>
                </a:cxn>
                <a:cxn ang="0">
                  <a:pos x="240" y="178"/>
                </a:cxn>
                <a:cxn ang="0">
                  <a:pos x="248" y="170"/>
                </a:cxn>
                <a:cxn ang="0">
                  <a:pos x="254" y="164"/>
                </a:cxn>
                <a:cxn ang="0">
                  <a:pos x="258" y="156"/>
                </a:cxn>
                <a:cxn ang="0">
                  <a:pos x="260" y="146"/>
                </a:cxn>
                <a:cxn ang="0">
                  <a:pos x="262" y="136"/>
                </a:cxn>
                <a:cxn ang="0">
                  <a:pos x="262" y="50"/>
                </a:cxn>
                <a:cxn ang="0">
                  <a:pos x="262" y="50"/>
                </a:cxn>
                <a:cxn ang="0">
                  <a:pos x="260" y="40"/>
                </a:cxn>
                <a:cxn ang="0">
                  <a:pos x="258" y="30"/>
                </a:cxn>
                <a:cxn ang="0">
                  <a:pos x="254" y="22"/>
                </a:cxn>
                <a:cxn ang="0">
                  <a:pos x="248" y="14"/>
                </a:cxn>
                <a:cxn ang="0">
                  <a:pos x="240" y="8"/>
                </a:cxn>
                <a:cxn ang="0">
                  <a:pos x="232" y="4"/>
                </a:cxn>
                <a:cxn ang="0">
                  <a:pos x="222" y="2"/>
                </a:cxn>
                <a:cxn ang="0">
                  <a:pos x="212" y="0"/>
                </a:cxn>
                <a:cxn ang="0">
                  <a:pos x="212" y="0"/>
                </a:cxn>
              </a:cxnLst>
              <a:rect l="0" t="0" r="r" b="b"/>
              <a:pathLst>
                <a:path w="262" h="240">
                  <a:moveTo>
                    <a:pt x="212" y="0"/>
                  </a:moveTo>
                  <a:lnTo>
                    <a:pt x="74" y="0"/>
                  </a:lnTo>
                  <a:lnTo>
                    <a:pt x="74" y="0"/>
                  </a:lnTo>
                  <a:lnTo>
                    <a:pt x="64" y="2"/>
                  </a:lnTo>
                  <a:lnTo>
                    <a:pt x="54" y="4"/>
                  </a:lnTo>
                  <a:lnTo>
                    <a:pt x="46" y="8"/>
                  </a:lnTo>
                  <a:lnTo>
                    <a:pt x="38" y="14"/>
                  </a:lnTo>
                  <a:lnTo>
                    <a:pt x="32" y="22"/>
                  </a:lnTo>
                  <a:lnTo>
                    <a:pt x="28" y="30"/>
                  </a:lnTo>
                  <a:lnTo>
                    <a:pt x="24" y="40"/>
                  </a:lnTo>
                  <a:lnTo>
                    <a:pt x="24" y="50"/>
                  </a:lnTo>
                  <a:lnTo>
                    <a:pt x="24" y="142"/>
                  </a:lnTo>
                  <a:lnTo>
                    <a:pt x="24" y="142"/>
                  </a:lnTo>
                  <a:lnTo>
                    <a:pt x="22" y="166"/>
                  </a:lnTo>
                  <a:lnTo>
                    <a:pt x="18" y="188"/>
                  </a:lnTo>
                  <a:lnTo>
                    <a:pt x="12" y="212"/>
                  </a:lnTo>
                  <a:lnTo>
                    <a:pt x="0" y="240"/>
                  </a:lnTo>
                  <a:lnTo>
                    <a:pt x="22" y="220"/>
                  </a:lnTo>
                  <a:lnTo>
                    <a:pt x="22" y="220"/>
                  </a:lnTo>
                  <a:lnTo>
                    <a:pt x="30" y="214"/>
                  </a:lnTo>
                  <a:lnTo>
                    <a:pt x="46" y="204"/>
                  </a:lnTo>
                  <a:lnTo>
                    <a:pt x="56" y="198"/>
                  </a:lnTo>
                  <a:lnTo>
                    <a:pt x="68" y="192"/>
                  </a:lnTo>
                  <a:lnTo>
                    <a:pt x="82" y="188"/>
                  </a:lnTo>
                  <a:lnTo>
                    <a:pt x="94" y="186"/>
                  </a:lnTo>
                  <a:lnTo>
                    <a:pt x="212" y="186"/>
                  </a:lnTo>
                  <a:lnTo>
                    <a:pt x="212" y="186"/>
                  </a:lnTo>
                  <a:lnTo>
                    <a:pt x="222" y="184"/>
                  </a:lnTo>
                  <a:lnTo>
                    <a:pt x="232" y="182"/>
                  </a:lnTo>
                  <a:lnTo>
                    <a:pt x="240" y="178"/>
                  </a:lnTo>
                  <a:lnTo>
                    <a:pt x="248" y="170"/>
                  </a:lnTo>
                  <a:lnTo>
                    <a:pt x="254" y="164"/>
                  </a:lnTo>
                  <a:lnTo>
                    <a:pt x="258" y="156"/>
                  </a:lnTo>
                  <a:lnTo>
                    <a:pt x="260" y="146"/>
                  </a:lnTo>
                  <a:lnTo>
                    <a:pt x="262" y="136"/>
                  </a:lnTo>
                  <a:lnTo>
                    <a:pt x="262" y="50"/>
                  </a:lnTo>
                  <a:lnTo>
                    <a:pt x="262" y="50"/>
                  </a:lnTo>
                  <a:lnTo>
                    <a:pt x="260" y="40"/>
                  </a:lnTo>
                  <a:lnTo>
                    <a:pt x="258" y="30"/>
                  </a:lnTo>
                  <a:lnTo>
                    <a:pt x="254" y="22"/>
                  </a:lnTo>
                  <a:lnTo>
                    <a:pt x="248" y="14"/>
                  </a:lnTo>
                  <a:lnTo>
                    <a:pt x="240" y="8"/>
                  </a:lnTo>
                  <a:lnTo>
                    <a:pt x="232" y="4"/>
                  </a:lnTo>
                  <a:lnTo>
                    <a:pt x="222" y="2"/>
                  </a:lnTo>
                  <a:lnTo>
                    <a:pt x="212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118AC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7" name="Freeform 1224"/>
            <p:cNvSpPr>
              <a:spLocks/>
            </p:cNvSpPr>
            <p:nvPr/>
          </p:nvSpPr>
          <p:spPr bwMode="auto">
            <a:xfrm>
              <a:off x="-10707688" y="7739063"/>
              <a:ext cx="34925" cy="3492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4" y="18"/>
                </a:cxn>
                <a:cxn ang="0">
                  <a:pos x="6" y="22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6" y="22"/>
                </a:cxn>
                <a:cxn ang="0">
                  <a:pos x="18" y="18"/>
                </a:cxn>
                <a:cxn ang="0">
                  <a:pos x="22" y="16"/>
                </a:cxn>
                <a:cxn ang="0">
                  <a:pos x="22" y="10"/>
                </a:cxn>
                <a:cxn ang="0">
                  <a:pos x="22" y="10"/>
                </a:cxn>
                <a:cxn ang="0">
                  <a:pos x="22" y="6"/>
                </a:cxn>
                <a:cxn ang="0">
                  <a:pos x="18" y="4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2" h="22">
                  <a:moveTo>
                    <a:pt x="10" y="0"/>
                  </a:moveTo>
                  <a:lnTo>
                    <a:pt x="10" y="0"/>
                  </a:lnTo>
                  <a:lnTo>
                    <a:pt x="6" y="0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4" y="18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6" y="22"/>
                  </a:lnTo>
                  <a:lnTo>
                    <a:pt x="18" y="18"/>
                  </a:lnTo>
                  <a:lnTo>
                    <a:pt x="22" y="16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18" y="4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8" name="Freeform 1225"/>
            <p:cNvSpPr>
              <a:spLocks/>
            </p:cNvSpPr>
            <p:nvPr/>
          </p:nvSpPr>
          <p:spPr bwMode="auto">
            <a:xfrm>
              <a:off x="-10631488" y="7739063"/>
              <a:ext cx="38100" cy="349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2" y="16"/>
                </a:cxn>
                <a:cxn ang="0">
                  <a:pos x="4" y="18"/>
                </a:cxn>
                <a:cxn ang="0">
                  <a:pos x="8" y="22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6" y="22"/>
                </a:cxn>
                <a:cxn ang="0">
                  <a:pos x="20" y="18"/>
                </a:cxn>
                <a:cxn ang="0">
                  <a:pos x="22" y="16"/>
                </a:cxn>
                <a:cxn ang="0">
                  <a:pos x="24" y="10"/>
                </a:cxn>
                <a:cxn ang="0">
                  <a:pos x="24" y="10"/>
                </a:cxn>
                <a:cxn ang="0">
                  <a:pos x="22" y="6"/>
                </a:cxn>
                <a:cxn ang="0">
                  <a:pos x="20" y="4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4" h="22">
                  <a:moveTo>
                    <a:pt x="12" y="0"/>
                  </a:moveTo>
                  <a:lnTo>
                    <a:pt x="12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6" y="22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9" name="Freeform 1226"/>
            <p:cNvSpPr>
              <a:spLocks/>
            </p:cNvSpPr>
            <p:nvPr/>
          </p:nvSpPr>
          <p:spPr bwMode="auto">
            <a:xfrm>
              <a:off x="-10552113" y="7739063"/>
              <a:ext cx="34925" cy="3492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2" y="18"/>
                </a:cxn>
                <a:cxn ang="0">
                  <a:pos x="6" y="22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6" y="22"/>
                </a:cxn>
                <a:cxn ang="0">
                  <a:pos x="18" y="18"/>
                </a:cxn>
                <a:cxn ang="0">
                  <a:pos x="22" y="16"/>
                </a:cxn>
                <a:cxn ang="0">
                  <a:pos x="22" y="10"/>
                </a:cxn>
                <a:cxn ang="0">
                  <a:pos x="22" y="10"/>
                </a:cxn>
                <a:cxn ang="0">
                  <a:pos x="22" y="6"/>
                </a:cxn>
                <a:cxn ang="0">
                  <a:pos x="18" y="4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2" h="22">
                  <a:moveTo>
                    <a:pt x="10" y="0"/>
                  </a:moveTo>
                  <a:lnTo>
                    <a:pt x="10" y="0"/>
                  </a:lnTo>
                  <a:lnTo>
                    <a:pt x="6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6" y="22"/>
                  </a:lnTo>
                  <a:lnTo>
                    <a:pt x="18" y="18"/>
                  </a:lnTo>
                  <a:lnTo>
                    <a:pt x="22" y="16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18" y="4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0" name="Freeform 1227"/>
            <p:cNvSpPr>
              <a:spLocks/>
            </p:cNvSpPr>
            <p:nvPr/>
          </p:nvSpPr>
          <p:spPr bwMode="auto">
            <a:xfrm>
              <a:off x="-10285413" y="7513638"/>
              <a:ext cx="368300" cy="301625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6" y="0"/>
                </a:cxn>
                <a:cxn ang="0">
                  <a:pos x="92" y="2"/>
                </a:cxn>
                <a:cxn ang="0">
                  <a:pos x="70" y="8"/>
                </a:cxn>
                <a:cxn ang="0">
                  <a:pos x="50" y="18"/>
                </a:cxn>
                <a:cxn ang="0">
                  <a:pos x="34" y="28"/>
                </a:cxn>
                <a:cxn ang="0">
                  <a:pos x="20" y="42"/>
                </a:cxn>
                <a:cxn ang="0">
                  <a:pos x="8" y="58"/>
                </a:cxn>
                <a:cxn ang="0">
                  <a:pos x="2" y="76"/>
                </a:cxn>
                <a:cxn ang="0">
                  <a:pos x="0" y="86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0" y="106"/>
                </a:cxn>
                <a:cxn ang="0">
                  <a:pos x="2" y="114"/>
                </a:cxn>
                <a:cxn ang="0">
                  <a:pos x="8" y="132"/>
                </a:cxn>
                <a:cxn ang="0">
                  <a:pos x="20" y="148"/>
                </a:cxn>
                <a:cxn ang="0">
                  <a:pos x="34" y="162"/>
                </a:cxn>
                <a:cxn ang="0">
                  <a:pos x="50" y="174"/>
                </a:cxn>
                <a:cxn ang="0">
                  <a:pos x="70" y="182"/>
                </a:cxn>
                <a:cxn ang="0">
                  <a:pos x="92" y="188"/>
                </a:cxn>
                <a:cxn ang="0">
                  <a:pos x="116" y="190"/>
                </a:cxn>
                <a:cxn ang="0">
                  <a:pos x="116" y="190"/>
                </a:cxn>
                <a:cxn ang="0">
                  <a:pos x="138" y="188"/>
                </a:cxn>
                <a:cxn ang="0">
                  <a:pos x="160" y="182"/>
                </a:cxn>
                <a:cxn ang="0">
                  <a:pos x="180" y="174"/>
                </a:cxn>
                <a:cxn ang="0">
                  <a:pos x="198" y="162"/>
                </a:cxn>
                <a:cxn ang="0">
                  <a:pos x="212" y="148"/>
                </a:cxn>
                <a:cxn ang="0">
                  <a:pos x="222" y="132"/>
                </a:cxn>
                <a:cxn ang="0">
                  <a:pos x="230" y="114"/>
                </a:cxn>
                <a:cxn ang="0">
                  <a:pos x="232" y="106"/>
                </a:cxn>
                <a:cxn ang="0">
                  <a:pos x="232" y="96"/>
                </a:cxn>
                <a:cxn ang="0">
                  <a:pos x="232" y="96"/>
                </a:cxn>
                <a:cxn ang="0">
                  <a:pos x="232" y="86"/>
                </a:cxn>
                <a:cxn ang="0">
                  <a:pos x="230" y="76"/>
                </a:cxn>
                <a:cxn ang="0">
                  <a:pos x="222" y="58"/>
                </a:cxn>
                <a:cxn ang="0">
                  <a:pos x="212" y="42"/>
                </a:cxn>
                <a:cxn ang="0">
                  <a:pos x="198" y="28"/>
                </a:cxn>
                <a:cxn ang="0">
                  <a:pos x="180" y="18"/>
                </a:cxn>
                <a:cxn ang="0">
                  <a:pos x="160" y="8"/>
                </a:cxn>
                <a:cxn ang="0">
                  <a:pos x="138" y="2"/>
                </a:cxn>
                <a:cxn ang="0">
                  <a:pos x="116" y="0"/>
                </a:cxn>
                <a:cxn ang="0">
                  <a:pos x="116" y="0"/>
                </a:cxn>
              </a:cxnLst>
              <a:rect l="0" t="0" r="r" b="b"/>
              <a:pathLst>
                <a:path w="232" h="190">
                  <a:moveTo>
                    <a:pt x="116" y="0"/>
                  </a:moveTo>
                  <a:lnTo>
                    <a:pt x="116" y="0"/>
                  </a:lnTo>
                  <a:lnTo>
                    <a:pt x="92" y="2"/>
                  </a:lnTo>
                  <a:lnTo>
                    <a:pt x="70" y="8"/>
                  </a:lnTo>
                  <a:lnTo>
                    <a:pt x="50" y="18"/>
                  </a:lnTo>
                  <a:lnTo>
                    <a:pt x="34" y="28"/>
                  </a:lnTo>
                  <a:lnTo>
                    <a:pt x="20" y="42"/>
                  </a:lnTo>
                  <a:lnTo>
                    <a:pt x="8" y="58"/>
                  </a:lnTo>
                  <a:lnTo>
                    <a:pt x="2" y="76"/>
                  </a:lnTo>
                  <a:lnTo>
                    <a:pt x="0" y="8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106"/>
                  </a:lnTo>
                  <a:lnTo>
                    <a:pt x="2" y="114"/>
                  </a:lnTo>
                  <a:lnTo>
                    <a:pt x="8" y="132"/>
                  </a:lnTo>
                  <a:lnTo>
                    <a:pt x="20" y="148"/>
                  </a:lnTo>
                  <a:lnTo>
                    <a:pt x="34" y="162"/>
                  </a:lnTo>
                  <a:lnTo>
                    <a:pt x="50" y="174"/>
                  </a:lnTo>
                  <a:lnTo>
                    <a:pt x="70" y="182"/>
                  </a:lnTo>
                  <a:lnTo>
                    <a:pt x="92" y="188"/>
                  </a:lnTo>
                  <a:lnTo>
                    <a:pt x="116" y="190"/>
                  </a:lnTo>
                  <a:lnTo>
                    <a:pt x="116" y="190"/>
                  </a:lnTo>
                  <a:lnTo>
                    <a:pt x="138" y="188"/>
                  </a:lnTo>
                  <a:lnTo>
                    <a:pt x="160" y="182"/>
                  </a:lnTo>
                  <a:lnTo>
                    <a:pt x="180" y="174"/>
                  </a:lnTo>
                  <a:lnTo>
                    <a:pt x="198" y="162"/>
                  </a:lnTo>
                  <a:lnTo>
                    <a:pt x="212" y="148"/>
                  </a:lnTo>
                  <a:lnTo>
                    <a:pt x="222" y="132"/>
                  </a:lnTo>
                  <a:lnTo>
                    <a:pt x="230" y="114"/>
                  </a:lnTo>
                  <a:lnTo>
                    <a:pt x="232" y="106"/>
                  </a:lnTo>
                  <a:lnTo>
                    <a:pt x="232" y="96"/>
                  </a:lnTo>
                  <a:lnTo>
                    <a:pt x="232" y="96"/>
                  </a:lnTo>
                  <a:lnTo>
                    <a:pt x="232" y="86"/>
                  </a:lnTo>
                  <a:lnTo>
                    <a:pt x="230" y="76"/>
                  </a:lnTo>
                  <a:lnTo>
                    <a:pt x="222" y="58"/>
                  </a:lnTo>
                  <a:lnTo>
                    <a:pt x="212" y="42"/>
                  </a:lnTo>
                  <a:lnTo>
                    <a:pt x="198" y="28"/>
                  </a:lnTo>
                  <a:lnTo>
                    <a:pt x="180" y="18"/>
                  </a:lnTo>
                  <a:lnTo>
                    <a:pt x="160" y="8"/>
                  </a:lnTo>
                  <a:lnTo>
                    <a:pt x="138" y="2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118AC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1" name="Freeform 1228"/>
            <p:cNvSpPr>
              <a:spLocks noEditPoints="1"/>
            </p:cNvSpPr>
            <p:nvPr/>
          </p:nvSpPr>
          <p:spPr bwMode="auto">
            <a:xfrm>
              <a:off x="-9971088" y="7758113"/>
              <a:ext cx="95250" cy="9207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10" y="8"/>
                </a:cxn>
                <a:cxn ang="0">
                  <a:pos x="4" y="18"/>
                </a:cxn>
                <a:cxn ang="0">
                  <a:pos x="2" y="22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4"/>
                </a:cxn>
                <a:cxn ang="0">
                  <a:pos x="4" y="40"/>
                </a:cxn>
                <a:cxn ang="0">
                  <a:pos x="10" y="50"/>
                </a:cxn>
                <a:cxn ang="0">
                  <a:pos x="18" y="56"/>
                </a:cxn>
                <a:cxn ang="0">
                  <a:pos x="24" y="58"/>
                </a:cxn>
                <a:cxn ang="0">
                  <a:pos x="30" y="58"/>
                </a:cxn>
                <a:cxn ang="0">
                  <a:pos x="30" y="58"/>
                </a:cxn>
                <a:cxn ang="0">
                  <a:pos x="36" y="58"/>
                </a:cxn>
                <a:cxn ang="0">
                  <a:pos x="42" y="56"/>
                </a:cxn>
                <a:cxn ang="0">
                  <a:pos x="50" y="50"/>
                </a:cxn>
                <a:cxn ang="0">
                  <a:pos x="58" y="40"/>
                </a:cxn>
                <a:cxn ang="0">
                  <a:pos x="58" y="34"/>
                </a:cxn>
                <a:cxn ang="0">
                  <a:pos x="60" y="28"/>
                </a:cxn>
                <a:cxn ang="0">
                  <a:pos x="60" y="28"/>
                </a:cxn>
                <a:cxn ang="0">
                  <a:pos x="58" y="22"/>
                </a:cxn>
                <a:cxn ang="0">
                  <a:pos x="58" y="18"/>
                </a:cxn>
                <a:cxn ang="0">
                  <a:pos x="50" y="8"/>
                </a:cxn>
                <a:cxn ang="0">
                  <a:pos x="42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44"/>
                </a:cxn>
                <a:cxn ang="0">
                  <a:pos x="30" y="44"/>
                </a:cxn>
                <a:cxn ang="0">
                  <a:pos x="24" y="42"/>
                </a:cxn>
                <a:cxn ang="0">
                  <a:pos x="20" y="40"/>
                </a:cxn>
                <a:cxn ang="0">
                  <a:pos x="16" y="34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16" y="22"/>
                </a:cxn>
                <a:cxn ang="0">
                  <a:pos x="20" y="18"/>
                </a:cxn>
                <a:cxn ang="0">
                  <a:pos x="24" y="14"/>
                </a:cxn>
                <a:cxn ang="0">
                  <a:pos x="30" y="14"/>
                </a:cxn>
                <a:cxn ang="0">
                  <a:pos x="30" y="14"/>
                </a:cxn>
                <a:cxn ang="0">
                  <a:pos x="36" y="14"/>
                </a:cxn>
                <a:cxn ang="0">
                  <a:pos x="40" y="18"/>
                </a:cxn>
                <a:cxn ang="0">
                  <a:pos x="44" y="22"/>
                </a:cxn>
                <a:cxn ang="0">
                  <a:pos x="46" y="28"/>
                </a:cxn>
                <a:cxn ang="0">
                  <a:pos x="46" y="28"/>
                </a:cxn>
                <a:cxn ang="0">
                  <a:pos x="44" y="34"/>
                </a:cxn>
                <a:cxn ang="0">
                  <a:pos x="40" y="40"/>
                </a:cxn>
                <a:cxn ang="0">
                  <a:pos x="36" y="42"/>
                </a:cxn>
                <a:cxn ang="0">
                  <a:pos x="30" y="44"/>
                </a:cxn>
                <a:cxn ang="0">
                  <a:pos x="30" y="44"/>
                </a:cxn>
              </a:cxnLst>
              <a:rect l="0" t="0" r="r" b="b"/>
              <a:pathLst>
                <a:path w="60" h="58">
                  <a:moveTo>
                    <a:pt x="30" y="0"/>
                  </a:moveTo>
                  <a:lnTo>
                    <a:pt x="30" y="0"/>
                  </a:lnTo>
                  <a:lnTo>
                    <a:pt x="18" y="2"/>
                  </a:lnTo>
                  <a:lnTo>
                    <a:pt x="10" y="8"/>
                  </a:lnTo>
                  <a:lnTo>
                    <a:pt x="4" y="18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4"/>
                  </a:lnTo>
                  <a:lnTo>
                    <a:pt x="4" y="40"/>
                  </a:lnTo>
                  <a:lnTo>
                    <a:pt x="10" y="50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2" y="56"/>
                  </a:lnTo>
                  <a:lnTo>
                    <a:pt x="50" y="50"/>
                  </a:lnTo>
                  <a:lnTo>
                    <a:pt x="58" y="40"/>
                  </a:lnTo>
                  <a:lnTo>
                    <a:pt x="58" y="34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58" y="22"/>
                  </a:lnTo>
                  <a:lnTo>
                    <a:pt x="58" y="18"/>
                  </a:lnTo>
                  <a:lnTo>
                    <a:pt x="50" y="8"/>
                  </a:lnTo>
                  <a:lnTo>
                    <a:pt x="42" y="2"/>
                  </a:lnTo>
                  <a:lnTo>
                    <a:pt x="30" y="0"/>
                  </a:lnTo>
                  <a:lnTo>
                    <a:pt x="30" y="0"/>
                  </a:lnTo>
                  <a:close/>
                  <a:moveTo>
                    <a:pt x="30" y="44"/>
                  </a:moveTo>
                  <a:lnTo>
                    <a:pt x="30" y="44"/>
                  </a:lnTo>
                  <a:lnTo>
                    <a:pt x="24" y="42"/>
                  </a:lnTo>
                  <a:lnTo>
                    <a:pt x="20" y="40"/>
                  </a:lnTo>
                  <a:lnTo>
                    <a:pt x="16" y="34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6" y="22"/>
                  </a:lnTo>
                  <a:lnTo>
                    <a:pt x="20" y="18"/>
                  </a:lnTo>
                  <a:lnTo>
                    <a:pt x="24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6" y="14"/>
                  </a:lnTo>
                  <a:lnTo>
                    <a:pt x="40" y="18"/>
                  </a:lnTo>
                  <a:lnTo>
                    <a:pt x="44" y="22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4" y="34"/>
                  </a:lnTo>
                  <a:lnTo>
                    <a:pt x="40" y="40"/>
                  </a:lnTo>
                  <a:lnTo>
                    <a:pt x="36" y="42"/>
                  </a:lnTo>
                  <a:lnTo>
                    <a:pt x="30" y="44"/>
                  </a:lnTo>
                  <a:lnTo>
                    <a:pt x="30" y="44"/>
                  </a:lnTo>
                  <a:close/>
                </a:path>
              </a:pathLst>
            </a:custGeom>
            <a:solidFill>
              <a:srgbClr val="118AC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2" name="Freeform 1229"/>
            <p:cNvSpPr>
              <a:spLocks noEditPoints="1"/>
            </p:cNvSpPr>
            <p:nvPr/>
          </p:nvSpPr>
          <p:spPr bwMode="auto">
            <a:xfrm>
              <a:off x="-9875838" y="7821613"/>
              <a:ext cx="41275" cy="4127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8"/>
                </a:cxn>
                <a:cxn ang="0">
                  <a:pos x="4" y="22"/>
                </a:cxn>
                <a:cxn ang="0">
                  <a:pos x="8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8" y="26"/>
                </a:cxn>
                <a:cxn ang="0">
                  <a:pos x="22" y="22"/>
                </a:cxn>
                <a:cxn ang="0">
                  <a:pos x="26" y="18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26" y="8"/>
                </a:cxn>
                <a:cxn ang="0">
                  <a:pos x="22" y="4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8" y="18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8" y="8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8" y="8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18" y="18"/>
                </a:cxn>
                <a:cxn ang="0">
                  <a:pos x="12" y="20"/>
                </a:cxn>
                <a:cxn ang="0">
                  <a:pos x="12" y="20"/>
                </a:cxn>
              </a:cxnLst>
              <a:rect l="0" t="0" r="r" b="b"/>
              <a:pathLst>
                <a:path w="26" h="26">
                  <a:moveTo>
                    <a:pt x="12" y="0"/>
                  </a:moveTo>
                  <a:lnTo>
                    <a:pt x="12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8" y="26"/>
                  </a:lnTo>
                  <a:lnTo>
                    <a:pt x="22" y="22"/>
                  </a:lnTo>
                  <a:lnTo>
                    <a:pt x="26" y="1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2" y="20"/>
                  </a:moveTo>
                  <a:lnTo>
                    <a:pt x="12" y="20"/>
                  </a:lnTo>
                  <a:lnTo>
                    <a:pt x="8" y="18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8" y="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8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118AC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3" name="Freeform 1230"/>
            <p:cNvSpPr>
              <a:spLocks/>
            </p:cNvSpPr>
            <p:nvPr/>
          </p:nvSpPr>
          <p:spPr bwMode="auto">
            <a:xfrm>
              <a:off x="-9904413" y="7885113"/>
              <a:ext cx="339725" cy="158750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32" y="0"/>
                </a:cxn>
                <a:cxn ang="0">
                  <a:pos x="128" y="0"/>
                </a:cxn>
                <a:cxn ang="0">
                  <a:pos x="124" y="2"/>
                </a:cxn>
                <a:cxn ang="0">
                  <a:pos x="124" y="2"/>
                </a:cxn>
                <a:cxn ang="0">
                  <a:pos x="120" y="4"/>
                </a:cxn>
                <a:cxn ang="0">
                  <a:pos x="114" y="6"/>
                </a:cxn>
                <a:cxn ang="0">
                  <a:pos x="106" y="6"/>
                </a:cxn>
                <a:cxn ang="0">
                  <a:pos x="106" y="6"/>
                </a:cxn>
                <a:cxn ang="0">
                  <a:pos x="94" y="4"/>
                </a:cxn>
                <a:cxn ang="0">
                  <a:pos x="90" y="2"/>
                </a:cxn>
                <a:cxn ang="0">
                  <a:pos x="90" y="2"/>
                </a:cxn>
                <a:cxn ang="0">
                  <a:pos x="86" y="0"/>
                </a:cxn>
                <a:cxn ang="0">
                  <a:pos x="56" y="0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38" y="6"/>
                </a:cxn>
                <a:cxn ang="0">
                  <a:pos x="24" y="14"/>
                </a:cxn>
                <a:cxn ang="0">
                  <a:pos x="14" y="26"/>
                </a:cxn>
                <a:cxn ang="0">
                  <a:pos x="8" y="38"/>
                </a:cxn>
                <a:cxn ang="0">
                  <a:pos x="4" y="52"/>
                </a:cxn>
                <a:cxn ang="0">
                  <a:pos x="0" y="64"/>
                </a:cxn>
                <a:cxn ang="0">
                  <a:pos x="0" y="76"/>
                </a:cxn>
                <a:cxn ang="0">
                  <a:pos x="0" y="86"/>
                </a:cxn>
                <a:cxn ang="0">
                  <a:pos x="2" y="100"/>
                </a:cxn>
                <a:cxn ang="0">
                  <a:pos x="212" y="100"/>
                </a:cxn>
                <a:cxn ang="0">
                  <a:pos x="214" y="86"/>
                </a:cxn>
                <a:cxn ang="0">
                  <a:pos x="214" y="86"/>
                </a:cxn>
                <a:cxn ang="0">
                  <a:pos x="214" y="76"/>
                </a:cxn>
                <a:cxn ang="0">
                  <a:pos x="214" y="64"/>
                </a:cxn>
                <a:cxn ang="0">
                  <a:pos x="210" y="52"/>
                </a:cxn>
                <a:cxn ang="0">
                  <a:pos x="206" y="38"/>
                </a:cxn>
                <a:cxn ang="0">
                  <a:pos x="200" y="26"/>
                </a:cxn>
                <a:cxn ang="0">
                  <a:pos x="190" y="14"/>
                </a:cxn>
                <a:cxn ang="0">
                  <a:pos x="176" y="6"/>
                </a:cxn>
                <a:cxn ang="0">
                  <a:pos x="160" y="0"/>
                </a:cxn>
                <a:cxn ang="0">
                  <a:pos x="160" y="0"/>
                </a:cxn>
              </a:cxnLst>
              <a:rect l="0" t="0" r="r" b="b"/>
              <a:pathLst>
                <a:path w="214" h="100">
                  <a:moveTo>
                    <a:pt x="160" y="0"/>
                  </a:moveTo>
                  <a:lnTo>
                    <a:pt x="132" y="0"/>
                  </a:lnTo>
                  <a:lnTo>
                    <a:pt x="128" y="0"/>
                  </a:lnTo>
                  <a:lnTo>
                    <a:pt x="124" y="2"/>
                  </a:lnTo>
                  <a:lnTo>
                    <a:pt x="124" y="2"/>
                  </a:lnTo>
                  <a:lnTo>
                    <a:pt x="120" y="4"/>
                  </a:lnTo>
                  <a:lnTo>
                    <a:pt x="114" y="6"/>
                  </a:lnTo>
                  <a:lnTo>
                    <a:pt x="106" y="6"/>
                  </a:lnTo>
                  <a:lnTo>
                    <a:pt x="106" y="6"/>
                  </a:lnTo>
                  <a:lnTo>
                    <a:pt x="94" y="4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8" y="6"/>
                  </a:lnTo>
                  <a:lnTo>
                    <a:pt x="24" y="14"/>
                  </a:lnTo>
                  <a:lnTo>
                    <a:pt x="14" y="26"/>
                  </a:lnTo>
                  <a:lnTo>
                    <a:pt x="8" y="38"/>
                  </a:lnTo>
                  <a:lnTo>
                    <a:pt x="4" y="52"/>
                  </a:lnTo>
                  <a:lnTo>
                    <a:pt x="0" y="64"/>
                  </a:lnTo>
                  <a:lnTo>
                    <a:pt x="0" y="76"/>
                  </a:lnTo>
                  <a:lnTo>
                    <a:pt x="0" y="86"/>
                  </a:lnTo>
                  <a:lnTo>
                    <a:pt x="2" y="100"/>
                  </a:lnTo>
                  <a:lnTo>
                    <a:pt x="212" y="100"/>
                  </a:lnTo>
                  <a:lnTo>
                    <a:pt x="214" y="86"/>
                  </a:lnTo>
                  <a:lnTo>
                    <a:pt x="214" y="86"/>
                  </a:lnTo>
                  <a:lnTo>
                    <a:pt x="214" y="76"/>
                  </a:lnTo>
                  <a:lnTo>
                    <a:pt x="214" y="64"/>
                  </a:lnTo>
                  <a:lnTo>
                    <a:pt x="210" y="52"/>
                  </a:lnTo>
                  <a:lnTo>
                    <a:pt x="206" y="38"/>
                  </a:lnTo>
                  <a:lnTo>
                    <a:pt x="200" y="26"/>
                  </a:lnTo>
                  <a:lnTo>
                    <a:pt x="190" y="14"/>
                  </a:lnTo>
                  <a:lnTo>
                    <a:pt x="176" y="6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118AC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4" name="Freeform 1231"/>
            <p:cNvSpPr>
              <a:spLocks/>
            </p:cNvSpPr>
            <p:nvPr/>
          </p:nvSpPr>
          <p:spPr bwMode="auto">
            <a:xfrm>
              <a:off x="-9831388" y="7659688"/>
              <a:ext cx="193675" cy="200025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60" y="0"/>
                </a:cxn>
                <a:cxn ang="0">
                  <a:pos x="48" y="2"/>
                </a:cxn>
                <a:cxn ang="0">
                  <a:pos x="38" y="4"/>
                </a:cxn>
                <a:cxn ang="0">
                  <a:pos x="28" y="10"/>
                </a:cxn>
                <a:cxn ang="0">
                  <a:pos x="18" y="18"/>
                </a:cxn>
                <a:cxn ang="0">
                  <a:pos x="12" y="26"/>
                </a:cxn>
                <a:cxn ang="0">
                  <a:pos x="6" y="36"/>
                </a:cxn>
                <a:cxn ang="0">
                  <a:pos x="2" y="48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" y="72"/>
                </a:cxn>
                <a:cxn ang="0">
                  <a:pos x="6" y="84"/>
                </a:cxn>
                <a:cxn ang="0">
                  <a:pos x="10" y="96"/>
                </a:cxn>
                <a:cxn ang="0">
                  <a:pos x="18" y="106"/>
                </a:cxn>
                <a:cxn ang="0">
                  <a:pos x="26" y="114"/>
                </a:cxn>
                <a:cxn ang="0">
                  <a:pos x="36" y="120"/>
                </a:cxn>
                <a:cxn ang="0">
                  <a:pos x="48" y="124"/>
                </a:cxn>
                <a:cxn ang="0">
                  <a:pos x="60" y="126"/>
                </a:cxn>
                <a:cxn ang="0">
                  <a:pos x="60" y="126"/>
                </a:cxn>
                <a:cxn ang="0">
                  <a:pos x="74" y="124"/>
                </a:cxn>
                <a:cxn ang="0">
                  <a:pos x="86" y="120"/>
                </a:cxn>
                <a:cxn ang="0">
                  <a:pos x="96" y="114"/>
                </a:cxn>
                <a:cxn ang="0">
                  <a:pos x="104" y="106"/>
                </a:cxn>
                <a:cxn ang="0">
                  <a:pos x="112" y="96"/>
                </a:cxn>
                <a:cxn ang="0">
                  <a:pos x="116" y="84"/>
                </a:cxn>
                <a:cxn ang="0">
                  <a:pos x="120" y="72"/>
                </a:cxn>
                <a:cxn ang="0">
                  <a:pos x="122" y="60"/>
                </a:cxn>
                <a:cxn ang="0">
                  <a:pos x="122" y="60"/>
                </a:cxn>
                <a:cxn ang="0">
                  <a:pos x="120" y="48"/>
                </a:cxn>
                <a:cxn ang="0">
                  <a:pos x="116" y="36"/>
                </a:cxn>
                <a:cxn ang="0">
                  <a:pos x="110" y="26"/>
                </a:cxn>
                <a:cxn ang="0">
                  <a:pos x="104" y="18"/>
                </a:cxn>
                <a:cxn ang="0">
                  <a:pos x="94" y="10"/>
                </a:cxn>
                <a:cxn ang="0">
                  <a:pos x="84" y="4"/>
                </a:cxn>
                <a:cxn ang="0">
                  <a:pos x="74" y="2"/>
                </a:cxn>
                <a:cxn ang="0">
                  <a:pos x="60" y="0"/>
                </a:cxn>
                <a:cxn ang="0">
                  <a:pos x="60" y="0"/>
                </a:cxn>
              </a:cxnLst>
              <a:rect l="0" t="0" r="r" b="b"/>
              <a:pathLst>
                <a:path w="122" h="126">
                  <a:moveTo>
                    <a:pt x="60" y="0"/>
                  </a:moveTo>
                  <a:lnTo>
                    <a:pt x="60" y="0"/>
                  </a:lnTo>
                  <a:lnTo>
                    <a:pt x="48" y="2"/>
                  </a:lnTo>
                  <a:lnTo>
                    <a:pt x="38" y="4"/>
                  </a:lnTo>
                  <a:lnTo>
                    <a:pt x="28" y="10"/>
                  </a:lnTo>
                  <a:lnTo>
                    <a:pt x="18" y="18"/>
                  </a:lnTo>
                  <a:lnTo>
                    <a:pt x="12" y="26"/>
                  </a:lnTo>
                  <a:lnTo>
                    <a:pt x="6" y="36"/>
                  </a:lnTo>
                  <a:lnTo>
                    <a:pt x="2" y="4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72"/>
                  </a:lnTo>
                  <a:lnTo>
                    <a:pt x="6" y="84"/>
                  </a:lnTo>
                  <a:lnTo>
                    <a:pt x="10" y="96"/>
                  </a:lnTo>
                  <a:lnTo>
                    <a:pt x="18" y="106"/>
                  </a:lnTo>
                  <a:lnTo>
                    <a:pt x="26" y="114"/>
                  </a:lnTo>
                  <a:lnTo>
                    <a:pt x="36" y="120"/>
                  </a:lnTo>
                  <a:lnTo>
                    <a:pt x="48" y="124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74" y="124"/>
                  </a:lnTo>
                  <a:lnTo>
                    <a:pt x="86" y="120"/>
                  </a:lnTo>
                  <a:lnTo>
                    <a:pt x="96" y="114"/>
                  </a:lnTo>
                  <a:lnTo>
                    <a:pt x="104" y="106"/>
                  </a:lnTo>
                  <a:lnTo>
                    <a:pt x="112" y="96"/>
                  </a:lnTo>
                  <a:lnTo>
                    <a:pt x="116" y="84"/>
                  </a:lnTo>
                  <a:lnTo>
                    <a:pt x="120" y="72"/>
                  </a:lnTo>
                  <a:lnTo>
                    <a:pt x="122" y="60"/>
                  </a:lnTo>
                  <a:lnTo>
                    <a:pt x="122" y="60"/>
                  </a:lnTo>
                  <a:lnTo>
                    <a:pt x="120" y="48"/>
                  </a:lnTo>
                  <a:lnTo>
                    <a:pt x="116" y="36"/>
                  </a:lnTo>
                  <a:lnTo>
                    <a:pt x="110" y="26"/>
                  </a:lnTo>
                  <a:lnTo>
                    <a:pt x="104" y="18"/>
                  </a:lnTo>
                  <a:lnTo>
                    <a:pt x="94" y="10"/>
                  </a:lnTo>
                  <a:lnTo>
                    <a:pt x="84" y="4"/>
                  </a:lnTo>
                  <a:lnTo>
                    <a:pt x="74" y="2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118AC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5" name="Freeform 1232"/>
            <p:cNvSpPr>
              <a:spLocks/>
            </p:cNvSpPr>
            <p:nvPr/>
          </p:nvSpPr>
          <p:spPr bwMode="auto">
            <a:xfrm>
              <a:off x="-10199688" y="7685088"/>
              <a:ext cx="34925" cy="34925"/>
            </a:xfrm>
            <a:custGeom>
              <a:avLst/>
              <a:gdLst/>
              <a:ahLst/>
              <a:cxnLst>
                <a:cxn ang="0">
                  <a:pos x="10" y="22"/>
                </a:cxn>
                <a:cxn ang="0">
                  <a:pos x="10" y="22"/>
                </a:cxn>
                <a:cxn ang="0">
                  <a:pos x="16" y="22"/>
                </a:cxn>
                <a:cxn ang="0">
                  <a:pos x="18" y="20"/>
                </a:cxn>
                <a:cxn ang="0">
                  <a:pos x="22" y="16"/>
                </a:cxn>
                <a:cxn ang="0">
                  <a:pos x="22" y="12"/>
                </a:cxn>
                <a:cxn ang="0">
                  <a:pos x="22" y="12"/>
                </a:cxn>
                <a:cxn ang="0">
                  <a:pos x="22" y="6"/>
                </a:cxn>
                <a:cxn ang="0">
                  <a:pos x="18" y="4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6" y="22"/>
                </a:cxn>
                <a:cxn ang="0">
                  <a:pos x="10" y="22"/>
                </a:cxn>
                <a:cxn ang="0">
                  <a:pos x="10" y="22"/>
                </a:cxn>
              </a:cxnLst>
              <a:rect l="0" t="0" r="r" b="b"/>
              <a:pathLst>
                <a:path w="22" h="22">
                  <a:moveTo>
                    <a:pt x="10" y="22"/>
                  </a:moveTo>
                  <a:lnTo>
                    <a:pt x="10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2" y="16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6"/>
                  </a:lnTo>
                  <a:lnTo>
                    <a:pt x="18" y="4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0" y="22"/>
                  </a:lnTo>
                  <a:close/>
                </a:path>
              </a:pathLst>
            </a:custGeom>
            <a:solidFill>
              <a:srgbClr val="118AC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6" name="Freeform 1233"/>
            <p:cNvSpPr>
              <a:spLocks/>
            </p:cNvSpPr>
            <p:nvPr/>
          </p:nvSpPr>
          <p:spPr bwMode="auto">
            <a:xfrm>
              <a:off x="-10120313" y="7685088"/>
              <a:ext cx="34925" cy="34925"/>
            </a:xfrm>
            <a:custGeom>
              <a:avLst/>
              <a:gdLst/>
              <a:ahLst/>
              <a:cxnLst>
                <a:cxn ang="0">
                  <a:pos x="10" y="22"/>
                </a:cxn>
                <a:cxn ang="0">
                  <a:pos x="10" y="22"/>
                </a:cxn>
                <a:cxn ang="0">
                  <a:pos x="16" y="22"/>
                </a:cxn>
                <a:cxn ang="0">
                  <a:pos x="18" y="20"/>
                </a:cxn>
                <a:cxn ang="0">
                  <a:pos x="22" y="16"/>
                </a:cxn>
                <a:cxn ang="0">
                  <a:pos x="22" y="12"/>
                </a:cxn>
                <a:cxn ang="0">
                  <a:pos x="22" y="12"/>
                </a:cxn>
                <a:cxn ang="0">
                  <a:pos x="22" y="6"/>
                </a:cxn>
                <a:cxn ang="0">
                  <a:pos x="18" y="4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6" y="22"/>
                </a:cxn>
                <a:cxn ang="0">
                  <a:pos x="10" y="22"/>
                </a:cxn>
                <a:cxn ang="0">
                  <a:pos x="10" y="22"/>
                </a:cxn>
              </a:cxnLst>
              <a:rect l="0" t="0" r="r" b="b"/>
              <a:pathLst>
                <a:path w="22" h="22">
                  <a:moveTo>
                    <a:pt x="10" y="22"/>
                  </a:moveTo>
                  <a:lnTo>
                    <a:pt x="10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2" y="16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6"/>
                  </a:lnTo>
                  <a:lnTo>
                    <a:pt x="18" y="4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0" y="22"/>
                  </a:lnTo>
                  <a:close/>
                </a:path>
              </a:pathLst>
            </a:custGeom>
            <a:solidFill>
              <a:srgbClr val="118AC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7" name="Freeform 1234"/>
            <p:cNvSpPr>
              <a:spLocks/>
            </p:cNvSpPr>
            <p:nvPr/>
          </p:nvSpPr>
          <p:spPr bwMode="auto">
            <a:xfrm>
              <a:off x="-10040938" y="7685088"/>
              <a:ext cx="34925" cy="34925"/>
            </a:xfrm>
            <a:custGeom>
              <a:avLst/>
              <a:gdLst/>
              <a:ahLst/>
              <a:cxnLst>
                <a:cxn ang="0">
                  <a:pos x="10" y="22"/>
                </a:cxn>
                <a:cxn ang="0">
                  <a:pos x="10" y="22"/>
                </a:cxn>
                <a:cxn ang="0">
                  <a:pos x="16" y="22"/>
                </a:cxn>
                <a:cxn ang="0">
                  <a:pos x="18" y="20"/>
                </a:cxn>
                <a:cxn ang="0">
                  <a:pos x="22" y="16"/>
                </a:cxn>
                <a:cxn ang="0">
                  <a:pos x="22" y="12"/>
                </a:cxn>
                <a:cxn ang="0">
                  <a:pos x="22" y="12"/>
                </a:cxn>
                <a:cxn ang="0">
                  <a:pos x="22" y="6"/>
                </a:cxn>
                <a:cxn ang="0">
                  <a:pos x="18" y="4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6" y="22"/>
                </a:cxn>
                <a:cxn ang="0">
                  <a:pos x="10" y="22"/>
                </a:cxn>
                <a:cxn ang="0">
                  <a:pos x="10" y="22"/>
                </a:cxn>
              </a:cxnLst>
              <a:rect l="0" t="0" r="r" b="b"/>
              <a:pathLst>
                <a:path w="22" h="22">
                  <a:moveTo>
                    <a:pt x="10" y="22"/>
                  </a:moveTo>
                  <a:lnTo>
                    <a:pt x="10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2" y="16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6"/>
                  </a:lnTo>
                  <a:lnTo>
                    <a:pt x="18" y="4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0" y="22"/>
                  </a:lnTo>
                  <a:close/>
                </a:path>
              </a:pathLst>
            </a:custGeom>
            <a:solidFill>
              <a:srgbClr val="118AC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8" name="Freeform 1235"/>
            <p:cNvSpPr>
              <a:spLocks noEditPoints="1"/>
            </p:cNvSpPr>
            <p:nvPr/>
          </p:nvSpPr>
          <p:spPr bwMode="auto">
            <a:xfrm>
              <a:off x="-9844088" y="7453313"/>
              <a:ext cx="104775" cy="10477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26" y="2"/>
                </a:cxn>
                <a:cxn ang="0">
                  <a:pos x="20" y="4"/>
                </a:cxn>
                <a:cxn ang="0">
                  <a:pos x="14" y="6"/>
                </a:cxn>
                <a:cxn ang="0">
                  <a:pos x="10" y="10"/>
                </a:cxn>
                <a:cxn ang="0">
                  <a:pos x="6" y="14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2" y="46"/>
                </a:cxn>
                <a:cxn ang="0">
                  <a:pos x="6" y="52"/>
                </a:cxn>
                <a:cxn ang="0">
                  <a:pos x="10" y="56"/>
                </a:cxn>
                <a:cxn ang="0">
                  <a:pos x="14" y="60"/>
                </a:cxn>
                <a:cxn ang="0">
                  <a:pos x="20" y="64"/>
                </a:cxn>
                <a:cxn ang="0">
                  <a:pos x="26" y="66"/>
                </a:cxn>
                <a:cxn ang="0">
                  <a:pos x="32" y="66"/>
                </a:cxn>
                <a:cxn ang="0">
                  <a:pos x="32" y="66"/>
                </a:cxn>
                <a:cxn ang="0">
                  <a:pos x="40" y="66"/>
                </a:cxn>
                <a:cxn ang="0">
                  <a:pos x="46" y="64"/>
                </a:cxn>
                <a:cxn ang="0">
                  <a:pos x="50" y="60"/>
                </a:cxn>
                <a:cxn ang="0">
                  <a:pos x="56" y="56"/>
                </a:cxn>
                <a:cxn ang="0">
                  <a:pos x="60" y="52"/>
                </a:cxn>
                <a:cxn ang="0">
                  <a:pos x="62" y="46"/>
                </a:cxn>
                <a:cxn ang="0">
                  <a:pos x="64" y="40"/>
                </a:cxn>
                <a:cxn ang="0">
                  <a:pos x="66" y="34"/>
                </a:cxn>
                <a:cxn ang="0">
                  <a:pos x="66" y="34"/>
                </a:cxn>
                <a:cxn ang="0">
                  <a:pos x="64" y="26"/>
                </a:cxn>
                <a:cxn ang="0">
                  <a:pos x="62" y="20"/>
                </a:cxn>
                <a:cxn ang="0">
                  <a:pos x="60" y="14"/>
                </a:cxn>
                <a:cxn ang="0">
                  <a:pos x="56" y="10"/>
                </a:cxn>
                <a:cxn ang="0">
                  <a:pos x="50" y="6"/>
                </a:cxn>
                <a:cxn ang="0">
                  <a:pos x="46" y="4"/>
                </a:cxn>
                <a:cxn ang="0">
                  <a:pos x="40" y="2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52"/>
                </a:cxn>
                <a:cxn ang="0">
                  <a:pos x="32" y="52"/>
                </a:cxn>
                <a:cxn ang="0">
                  <a:pos x="26" y="50"/>
                </a:cxn>
                <a:cxn ang="0">
                  <a:pos x="20" y="46"/>
                </a:cxn>
                <a:cxn ang="0">
                  <a:pos x="16" y="40"/>
                </a:cxn>
                <a:cxn ang="0">
                  <a:pos x="14" y="34"/>
                </a:cxn>
                <a:cxn ang="0">
                  <a:pos x="14" y="34"/>
                </a:cxn>
                <a:cxn ang="0">
                  <a:pos x="16" y="26"/>
                </a:cxn>
                <a:cxn ang="0">
                  <a:pos x="20" y="20"/>
                </a:cxn>
                <a:cxn ang="0">
                  <a:pos x="26" y="16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40" y="16"/>
                </a:cxn>
                <a:cxn ang="0">
                  <a:pos x="46" y="20"/>
                </a:cxn>
                <a:cxn ang="0">
                  <a:pos x="50" y="26"/>
                </a:cxn>
                <a:cxn ang="0">
                  <a:pos x="50" y="34"/>
                </a:cxn>
                <a:cxn ang="0">
                  <a:pos x="50" y="34"/>
                </a:cxn>
                <a:cxn ang="0">
                  <a:pos x="50" y="40"/>
                </a:cxn>
                <a:cxn ang="0">
                  <a:pos x="46" y="46"/>
                </a:cxn>
                <a:cxn ang="0">
                  <a:pos x="40" y="50"/>
                </a:cxn>
                <a:cxn ang="0">
                  <a:pos x="32" y="52"/>
                </a:cxn>
                <a:cxn ang="0">
                  <a:pos x="32" y="52"/>
                </a:cxn>
              </a:cxnLst>
              <a:rect l="0" t="0" r="r" b="b"/>
              <a:pathLst>
                <a:path w="66" h="66">
                  <a:moveTo>
                    <a:pt x="32" y="0"/>
                  </a:moveTo>
                  <a:lnTo>
                    <a:pt x="32" y="0"/>
                  </a:lnTo>
                  <a:lnTo>
                    <a:pt x="26" y="2"/>
                  </a:lnTo>
                  <a:lnTo>
                    <a:pt x="20" y="4"/>
                  </a:lnTo>
                  <a:lnTo>
                    <a:pt x="14" y="6"/>
                  </a:lnTo>
                  <a:lnTo>
                    <a:pt x="10" y="10"/>
                  </a:lnTo>
                  <a:lnTo>
                    <a:pt x="6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6" y="52"/>
                  </a:lnTo>
                  <a:lnTo>
                    <a:pt x="10" y="56"/>
                  </a:lnTo>
                  <a:lnTo>
                    <a:pt x="14" y="60"/>
                  </a:lnTo>
                  <a:lnTo>
                    <a:pt x="20" y="64"/>
                  </a:lnTo>
                  <a:lnTo>
                    <a:pt x="26" y="66"/>
                  </a:lnTo>
                  <a:lnTo>
                    <a:pt x="32" y="66"/>
                  </a:lnTo>
                  <a:lnTo>
                    <a:pt x="32" y="66"/>
                  </a:lnTo>
                  <a:lnTo>
                    <a:pt x="40" y="66"/>
                  </a:lnTo>
                  <a:lnTo>
                    <a:pt x="46" y="64"/>
                  </a:lnTo>
                  <a:lnTo>
                    <a:pt x="50" y="60"/>
                  </a:lnTo>
                  <a:lnTo>
                    <a:pt x="56" y="56"/>
                  </a:lnTo>
                  <a:lnTo>
                    <a:pt x="60" y="52"/>
                  </a:lnTo>
                  <a:lnTo>
                    <a:pt x="62" y="46"/>
                  </a:lnTo>
                  <a:lnTo>
                    <a:pt x="64" y="40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4" y="26"/>
                  </a:lnTo>
                  <a:lnTo>
                    <a:pt x="62" y="20"/>
                  </a:lnTo>
                  <a:lnTo>
                    <a:pt x="60" y="14"/>
                  </a:lnTo>
                  <a:lnTo>
                    <a:pt x="56" y="10"/>
                  </a:lnTo>
                  <a:lnTo>
                    <a:pt x="50" y="6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2" y="0"/>
                  </a:lnTo>
                  <a:lnTo>
                    <a:pt x="32" y="0"/>
                  </a:lnTo>
                  <a:close/>
                  <a:moveTo>
                    <a:pt x="32" y="52"/>
                  </a:moveTo>
                  <a:lnTo>
                    <a:pt x="32" y="52"/>
                  </a:lnTo>
                  <a:lnTo>
                    <a:pt x="26" y="50"/>
                  </a:lnTo>
                  <a:lnTo>
                    <a:pt x="20" y="46"/>
                  </a:lnTo>
                  <a:lnTo>
                    <a:pt x="16" y="4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6" y="26"/>
                  </a:lnTo>
                  <a:lnTo>
                    <a:pt x="20" y="20"/>
                  </a:lnTo>
                  <a:lnTo>
                    <a:pt x="26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46" y="20"/>
                  </a:lnTo>
                  <a:lnTo>
                    <a:pt x="50" y="26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40"/>
                  </a:lnTo>
                  <a:lnTo>
                    <a:pt x="46" y="46"/>
                  </a:lnTo>
                  <a:lnTo>
                    <a:pt x="40" y="50"/>
                  </a:lnTo>
                  <a:lnTo>
                    <a:pt x="32" y="52"/>
                  </a:lnTo>
                  <a:lnTo>
                    <a:pt x="32" y="52"/>
                  </a:lnTo>
                  <a:close/>
                </a:path>
              </a:pathLst>
            </a:custGeom>
            <a:solidFill>
              <a:srgbClr val="118AC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9" name="Rectangle 1236"/>
            <p:cNvSpPr>
              <a:spLocks noChangeArrowheads="1"/>
            </p:cNvSpPr>
            <p:nvPr/>
          </p:nvSpPr>
          <p:spPr bwMode="auto">
            <a:xfrm>
              <a:off x="-9955213" y="7367588"/>
              <a:ext cx="98425" cy="15875"/>
            </a:xfrm>
            <a:prstGeom prst="rect">
              <a:avLst/>
            </a:prstGeom>
            <a:solidFill>
              <a:srgbClr val="118AC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0" name="Freeform 1237"/>
            <p:cNvSpPr>
              <a:spLocks noEditPoints="1"/>
            </p:cNvSpPr>
            <p:nvPr/>
          </p:nvSpPr>
          <p:spPr bwMode="auto">
            <a:xfrm>
              <a:off x="-9758363" y="7539038"/>
              <a:ext cx="47625" cy="508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0" y="2"/>
                </a:cxn>
                <a:cxn ang="0">
                  <a:pos x="4" y="6"/>
                </a:cxn>
                <a:cxn ang="0">
                  <a:pos x="2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4" y="26"/>
                </a:cxn>
                <a:cxn ang="0">
                  <a:pos x="10" y="30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22" y="30"/>
                </a:cxn>
                <a:cxn ang="0">
                  <a:pos x="26" y="26"/>
                </a:cxn>
                <a:cxn ang="0">
                  <a:pos x="30" y="22"/>
                </a:cxn>
                <a:cxn ang="0">
                  <a:pos x="30" y="16"/>
                </a:cxn>
                <a:cxn ang="0">
                  <a:pos x="30" y="16"/>
                </a:cxn>
                <a:cxn ang="0">
                  <a:pos x="30" y="10"/>
                </a:cxn>
                <a:cxn ang="0">
                  <a:pos x="26" y="6"/>
                </a:cxn>
                <a:cxn ang="0">
                  <a:pos x="22" y="2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12" y="24"/>
                </a:cxn>
                <a:cxn ang="0">
                  <a:pos x="10" y="22"/>
                </a:cxn>
                <a:cxn ang="0">
                  <a:pos x="8" y="20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4"/>
                </a:cxn>
                <a:cxn ang="0">
                  <a:pos x="10" y="10"/>
                </a:cxn>
                <a:cxn ang="0">
                  <a:pos x="12" y="8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8" y="8"/>
                </a:cxn>
                <a:cxn ang="0">
                  <a:pos x="20" y="10"/>
                </a:cxn>
                <a:cxn ang="0">
                  <a:pos x="22" y="14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2" y="20"/>
                </a:cxn>
                <a:cxn ang="0">
                  <a:pos x="20" y="22"/>
                </a:cxn>
                <a:cxn ang="0">
                  <a:pos x="18" y="24"/>
                </a:cxn>
                <a:cxn ang="0">
                  <a:pos x="16" y="24"/>
                </a:cxn>
                <a:cxn ang="0">
                  <a:pos x="16" y="24"/>
                </a:cxn>
              </a:cxnLst>
              <a:rect l="0" t="0" r="r" b="b"/>
              <a:pathLst>
                <a:path w="30" h="32">
                  <a:moveTo>
                    <a:pt x="16" y="0"/>
                  </a:moveTo>
                  <a:lnTo>
                    <a:pt x="16" y="0"/>
                  </a:lnTo>
                  <a:lnTo>
                    <a:pt x="10" y="2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4" y="26"/>
                  </a:lnTo>
                  <a:lnTo>
                    <a:pt x="10" y="3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2" y="30"/>
                  </a:lnTo>
                  <a:lnTo>
                    <a:pt x="26" y="26"/>
                  </a:lnTo>
                  <a:lnTo>
                    <a:pt x="30" y="22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0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16" y="0"/>
                  </a:lnTo>
                  <a:close/>
                  <a:moveTo>
                    <a:pt x="16" y="24"/>
                  </a:moveTo>
                  <a:lnTo>
                    <a:pt x="16" y="24"/>
                  </a:lnTo>
                  <a:lnTo>
                    <a:pt x="12" y="24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0" y="10"/>
                  </a:lnTo>
                  <a:lnTo>
                    <a:pt x="22" y="14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2" y="20"/>
                  </a:lnTo>
                  <a:lnTo>
                    <a:pt x="20" y="22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118AC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1" name="Freeform 1238"/>
            <p:cNvSpPr>
              <a:spLocks/>
            </p:cNvSpPr>
            <p:nvPr/>
          </p:nvSpPr>
          <p:spPr bwMode="auto">
            <a:xfrm>
              <a:off x="-10110788" y="7151688"/>
              <a:ext cx="365125" cy="336550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20" y="0"/>
                </a:cxn>
                <a:cxn ang="0">
                  <a:pos x="124" y="22"/>
                </a:cxn>
                <a:cxn ang="0">
                  <a:pos x="124" y="22"/>
                </a:cxn>
                <a:cxn ang="0">
                  <a:pos x="140" y="26"/>
                </a:cxn>
                <a:cxn ang="0">
                  <a:pos x="156" y="34"/>
                </a:cxn>
                <a:cxn ang="0">
                  <a:pos x="172" y="42"/>
                </a:cxn>
                <a:cxn ang="0">
                  <a:pos x="184" y="52"/>
                </a:cxn>
                <a:cxn ang="0">
                  <a:pos x="194" y="64"/>
                </a:cxn>
                <a:cxn ang="0">
                  <a:pos x="202" y="76"/>
                </a:cxn>
                <a:cxn ang="0">
                  <a:pos x="206" y="90"/>
                </a:cxn>
                <a:cxn ang="0">
                  <a:pos x="208" y="104"/>
                </a:cxn>
                <a:cxn ang="0">
                  <a:pos x="208" y="104"/>
                </a:cxn>
                <a:cxn ang="0">
                  <a:pos x="206" y="122"/>
                </a:cxn>
                <a:cxn ang="0">
                  <a:pos x="198" y="138"/>
                </a:cxn>
                <a:cxn ang="0">
                  <a:pos x="188" y="152"/>
                </a:cxn>
                <a:cxn ang="0">
                  <a:pos x="176" y="164"/>
                </a:cxn>
                <a:cxn ang="0">
                  <a:pos x="160" y="174"/>
                </a:cxn>
                <a:cxn ang="0">
                  <a:pos x="140" y="182"/>
                </a:cxn>
                <a:cxn ang="0">
                  <a:pos x="120" y="188"/>
                </a:cxn>
                <a:cxn ang="0">
                  <a:pos x="98" y="190"/>
                </a:cxn>
                <a:cxn ang="0">
                  <a:pos x="98" y="190"/>
                </a:cxn>
                <a:cxn ang="0">
                  <a:pos x="78" y="188"/>
                </a:cxn>
                <a:cxn ang="0">
                  <a:pos x="58" y="184"/>
                </a:cxn>
                <a:cxn ang="0">
                  <a:pos x="40" y="176"/>
                </a:cxn>
                <a:cxn ang="0">
                  <a:pos x="24" y="168"/>
                </a:cxn>
                <a:cxn ang="0">
                  <a:pos x="24" y="168"/>
                </a:cxn>
                <a:cxn ang="0">
                  <a:pos x="0" y="176"/>
                </a:cxn>
                <a:cxn ang="0">
                  <a:pos x="0" y="176"/>
                </a:cxn>
                <a:cxn ang="0">
                  <a:pos x="20" y="192"/>
                </a:cxn>
                <a:cxn ang="0">
                  <a:pos x="44" y="202"/>
                </a:cxn>
                <a:cxn ang="0">
                  <a:pos x="56" y="206"/>
                </a:cxn>
                <a:cxn ang="0">
                  <a:pos x="70" y="210"/>
                </a:cxn>
                <a:cxn ang="0">
                  <a:pos x="84" y="210"/>
                </a:cxn>
                <a:cxn ang="0">
                  <a:pos x="98" y="212"/>
                </a:cxn>
                <a:cxn ang="0">
                  <a:pos x="98" y="212"/>
                </a:cxn>
                <a:cxn ang="0">
                  <a:pos x="124" y="210"/>
                </a:cxn>
                <a:cxn ang="0">
                  <a:pos x="150" y="204"/>
                </a:cxn>
                <a:cxn ang="0">
                  <a:pos x="172" y="194"/>
                </a:cxn>
                <a:cxn ang="0">
                  <a:pos x="190" y="180"/>
                </a:cxn>
                <a:cxn ang="0">
                  <a:pos x="208" y="164"/>
                </a:cxn>
                <a:cxn ang="0">
                  <a:pos x="220" y="146"/>
                </a:cxn>
                <a:cxn ang="0">
                  <a:pos x="224" y="136"/>
                </a:cxn>
                <a:cxn ang="0">
                  <a:pos x="226" y="126"/>
                </a:cxn>
                <a:cxn ang="0">
                  <a:pos x="228" y="116"/>
                </a:cxn>
                <a:cxn ang="0">
                  <a:pos x="230" y="104"/>
                </a:cxn>
                <a:cxn ang="0">
                  <a:pos x="230" y="104"/>
                </a:cxn>
                <a:cxn ang="0">
                  <a:pos x="228" y="86"/>
                </a:cxn>
                <a:cxn ang="0">
                  <a:pos x="222" y="66"/>
                </a:cxn>
                <a:cxn ang="0">
                  <a:pos x="212" y="50"/>
                </a:cxn>
                <a:cxn ang="0">
                  <a:pos x="198" y="36"/>
                </a:cxn>
                <a:cxn ang="0">
                  <a:pos x="182" y="22"/>
                </a:cxn>
                <a:cxn ang="0">
                  <a:pos x="164" y="12"/>
                </a:cxn>
                <a:cxn ang="0">
                  <a:pos x="142" y="4"/>
                </a:cxn>
                <a:cxn ang="0">
                  <a:pos x="120" y="0"/>
                </a:cxn>
                <a:cxn ang="0">
                  <a:pos x="120" y="0"/>
                </a:cxn>
              </a:cxnLst>
              <a:rect l="0" t="0" r="r" b="b"/>
              <a:pathLst>
                <a:path w="230" h="212">
                  <a:moveTo>
                    <a:pt x="120" y="0"/>
                  </a:moveTo>
                  <a:lnTo>
                    <a:pt x="120" y="0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40" y="26"/>
                  </a:lnTo>
                  <a:lnTo>
                    <a:pt x="156" y="34"/>
                  </a:lnTo>
                  <a:lnTo>
                    <a:pt x="172" y="42"/>
                  </a:lnTo>
                  <a:lnTo>
                    <a:pt x="184" y="52"/>
                  </a:lnTo>
                  <a:lnTo>
                    <a:pt x="194" y="64"/>
                  </a:lnTo>
                  <a:lnTo>
                    <a:pt x="202" y="76"/>
                  </a:lnTo>
                  <a:lnTo>
                    <a:pt x="206" y="90"/>
                  </a:lnTo>
                  <a:lnTo>
                    <a:pt x="208" y="104"/>
                  </a:lnTo>
                  <a:lnTo>
                    <a:pt x="208" y="104"/>
                  </a:lnTo>
                  <a:lnTo>
                    <a:pt x="206" y="122"/>
                  </a:lnTo>
                  <a:lnTo>
                    <a:pt x="198" y="138"/>
                  </a:lnTo>
                  <a:lnTo>
                    <a:pt x="188" y="152"/>
                  </a:lnTo>
                  <a:lnTo>
                    <a:pt x="176" y="164"/>
                  </a:lnTo>
                  <a:lnTo>
                    <a:pt x="160" y="174"/>
                  </a:lnTo>
                  <a:lnTo>
                    <a:pt x="140" y="182"/>
                  </a:lnTo>
                  <a:lnTo>
                    <a:pt x="120" y="188"/>
                  </a:lnTo>
                  <a:lnTo>
                    <a:pt x="98" y="190"/>
                  </a:lnTo>
                  <a:lnTo>
                    <a:pt x="98" y="190"/>
                  </a:lnTo>
                  <a:lnTo>
                    <a:pt x="78" y="188"/>
                  </a:lnTo>
                  <a:lnTo>
                    <a:pt x="58" y="184"/>
                  </a:lnTo>
                  <a:lnTo>
                    <a:pt x="40" y="176"/>
                  </a:lnTo>
                  <a:lnTo>
                    <a:pt x="24" y="168"/>
                  </a:lnTo>
                  <a:lnTo>
                    <a:pt x="24" y="168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20" y="192"/>
                  </a:lnTo>
                  <a:lnTo>
                    <a:pt x="44" y="202"/>
                  </a:lnTo>
                  <a:lnTo>
                    <a:pt x="56" y="206"/>
                  </a:lnTo>
                  <a:lnTo>
                    <a:pt x="70" y="210"/>
                  </a:lnTo>
                  <a:lnTo>
                    <a:pt x="84" y="210"/>
                  </a:lnTo>
                  <a:lnTo>
                    <a:pt x="98" y="212"/>
                  </a:lnTo>
                  <a:lnTo>
                    <a:pt x="98" y="212"/>
                  </a:lnTo>
                  <a:lnTo>
                    <a:pt x="124" y="210"/>
                  </a:lnTo>
                  <a:lnTo>
                    <a:pt x="150" y="204"/>
                  </a:lnTo>
                  <a:lnTo>
                    <a:pt x="172" y="194"/>
                  </a:lnTo>
                  <a:lnTo>
                    <a:pt x="190" y="180"/>
                  </a:lnTo>
                  <a:lnTo>
                    <a:pt x="208" y="164"/>
                  </a:lnTo>
                  <a:lnTo>
                    <a:pt x="220" y="146"/>
                  </a:lnTo>
                  <a:lnTo>
                    <a:pt x="224" y="136"/>
                  </a:lnTo>
                  <a:lnTo>
                    <a:pt x="226" y="126"/>
                  </a:lnTo>
                  <a:lnTo>
                    <a:pt x="228" y="116"/>
                  </a:lnTo>
                  <a:lnTo>
                    <a:pt x="230" y="104"/>
                  </a:lnTo>
                  <a:lnTo>
                    <a:pt x="230" y="104"/>
                  </a:lnTo>
                  <a:lnTo>
                    <a:pt x="228" y="86"/>
                  </a:lnTo>
                  <a:lnTo>
                    <a:pt x="222" y="66"/>
                  </a:lnTo>
                  <a:lnTo>
                    <a:pt x="212" y="50"/>
                  </a:lnTo>
                  <a:lnTo>
                    <a:pt x="198" y="36"/>
                  </a:lnTo>
                  <a:lnTo>
                    <a:pt x="182" y="22"/>
                  </a:lnTo>
                  <a:lnTo>
                    <a:pt x="164" y="12"/>
                  </a:lnTo>
                  <a:lnTo>
                    <a:pt x="142" y="4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118AC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2" name="Freeform 1239"/>
            <p:cNvSpPr>
              <a:spLocks noEditPoints="1"/>
            </p:cNvSpPr>
            <p:nvPr/>
          </p:nvSpPr>
          <p:spPr bwMode="auto">
            <a:xfrm>
              <a:off x="-10542588" y="7351713"/>
              <a:ext cx="136525" cy="13652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4" y="0"/>
                </a:cxn>
                <a:cxn ang="0">
                  <a:pos x="34" y="2"/>
                </a:cxn>
                <a:cxn ang="0">
                  <a:pos x="26" y="4"/>
                </a:cxn>
                <a:cxn ang="0">
                  <a:pos x="20" y="8"/>
                </a:cxn>
                <a:cxn ang="0">
                  <a:pos x="12" y="14"/>
                </a:cxn>
                <a:cxn ang="0">
                  <a:pos x="8" y="20"/>
                </a:cxn>
                <a:cxn ang="0">
                  <a:pos x="4" y="26"/>
                </a:cxn>
                <a:cxn ang="0">
                  <a:pos x="2" y="3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2" y="52"/>
                </a:cxn>
                <a:cxn ang="0">
                  <a:pos x="4" y="60"/>
                </a:cxn>
                <a:cxn ang="0">
                  <a:pos x="8" y="68"/>
                </a:cxn>
                <a:cxn ang="0">
                  <a:pos x="12" y="74"/>
                </a:cxn>
                <a:cxn ang="0">
                  <a:pos x="20" y="78"/>
                </a:cxn>
                <a:cxn ang="0">
                  <a:pos x="26" y="82"/>
                </a:cxn>
                <a:cxn ang="0">
                  <a:pos x="34" y="86"/>
                </a:cxn>
                <a:cxn ang="0">
                  <a:pos x="44" y="86"/>
                </a:cxn>
                <a:cxn ang="0">
                  <a:pos x="44" y="86"/>
                </a:cxn>
                <a:cxn ang="0">
                  <a:pos x="52" y="86"/>
                </a:cxn>
                <a:cxn ang="0">
                  <a:pos x="60" y="82"/>
                </a:cxn>
                <a:cxn ang="0">
                  <a:pos x="68" y="78"/>
                </a:cxn>
                <a:cxn ang="0">
                  <a:pos x="74" y="74"/>
                </a:cxn>
                <a:cxn ang="0">
                  <a:pos x="78" y="68"/>
                </a:cxn>
                <a:cxn ang="0">
                  <a:pos x="82" y="60"/>
                </a:cxn>
                <a:cxn ang="0">
                  <a:pos x="86" y="52"/>
                </a:cxn>
                <a:cxn ang="0">
                  <a:pos x="86" y="44"/>
                </a:cxn>
                <a:cxn ang="0">
                  <a:pos x="86" y="44"/>
                </a:cxn>
                <a:cxn ang="0">
                  <a:pos x="86" y="34"/>
                </a:cxn>
                <a:cxn ang="0">
                  <a:pos x="82" y="26"/>
                </a:cxn>
                <a:cxn ang="0">
                  <a:pos x="78" y="20"/>
                </a:cxn>
                <a:cxn ang="0">
                  <a:pos x="74" y="14"/>
                </a:cxn>
                <a:cxn ang="0">
                  <a:pos x="68" y="8"/>
                </a:cxn>
                <a:cxn ang="0">
                  <a:pos x="60" y="4"/>
                </a:cxn>
                <a:cxn ang="0">
                  <a:pos x="52" y="2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44" y="72"/>
                </a:cxn>
                <a:cxn ang="0">
                  <a:pos x="44" y="72"/>
                </a:cxn>
                <a:cxn ang="0">
                  <a:pos x="32" y="70"/>
                </a:cxn>
                <a:cxn ang="0">
                  <a:pos x="24" y="64"/>
                </a:cxn>
                <a:cxn ang="0">
                  <a:pos x="18" y="54"/>
                </a:cxn>
                <a:cxn ang="0">
                  <a:pos x="16" y="44"/>
                </a:cxn>
                <a:cxn ang="0">
                  <a:pos x="16" y="44"/>
                </a:cxn>
                <a:cxn ang="0">
                  <a:pos x="18" y="32"/>
                </a:cxn>
                <a:cxn ang="0">
                  <a:pos x="24" y="24"/>
                </a:cxn>
                <a:cxn ang="0">
                  <a:pos x="32" y="18"/>
                </a:cxn>
                <a:cxn ang="0">
                  <a:pos x="44" y="16"/>
                </a:cxn>
                <a:cxn ang="0">
                  <a:pos x="44" y="16"/>
                </a:cxn>
                <a:cxn ang="0">
                  <a:pos x="54" y="18"/>
                </a:cxn>
                <a:cxn ang="0">
                  <a:pos x="64" y="24"/>
                </a:cxn>
                <a:cxn ang="0">
                  <a:pos x="70" y="32"/>
                </a:cxn>
                <a:cxn ang="0">
                  <a:pos x="72" y="44"/>
                </a:cxn>
                <a:cxn ang="0">
                  <a:pos x="72" y="44"/>
                </a:cxn>
                <a:cxn ang="0">
                  <a:pos x="70" y="54"/>
                </a:cxn>
                <a:cxn ang="0">
                  <a:pos x="64" y="64"/>
                </a:cxn>
                <a:cxn ang="0">
                  <a:pos x="54" y="70"/>
                </a:cxn>
                <a:cxn ang="0">
                  <a:pos x="44" y="72"/>
                </a:cxn>
                <a:cxn ang="0">
                  <a:pos x="44" y="72"/>
                </a:cxn>
              </a:cxnLst>
              <a:rect l="0" t="0" r="r" b="b"/>
              <a:pathLst>
                <a:path w="86" h="86">
                  <a:moveTo>
                    <a:pt x="44" y="0"/>
                  </a:moveTo>
                  <a:lnTo>
                    <a:pt x="44" y="0"/>
                  </a:lnTo>
                  <a:lnTo>
                    <a:pt x="34" y="2"/>
                  </a:lnTo>
                  <a:lnTo>
                    <a:pt x="26" y="4"/>
                  </a:lnTo>
                  <a:lnTo>
                    <a:pt x="20" y="8"/>
                  </a:lnTo>
                  <a:lnTo>
                    <a:pt x="12" y="14"/>
                  </a:lnTo>
                  <a:lnTo>
                    <a:pt x="8" y="20"/>
                  </a:lnTo>
                  <a:lnTo>
                    <a:pt x="4" y="26"/>
                  </a:lnTo>
                  <a:lnTo>
                    <a:pt x="2" y="3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2" y="74"/>
                  </a:lnTo>
                  <a:lnTo>
                    <a:pt x="20" y="78"/>
                  </a:lnTo>
                  <a:lnTo>
                    <a:pt x="26" y="82"/>
                  </a:lnTo>
                  <a:lnTo>
                    <a:pt x="34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52" y="86"/>
                  </a:lnTo>
                  <a:lnTo>
                    <a:pt x="60" y="82"/>
                  </a:lnTo>
                  <a:lnTo>
                    <a:pt x="68" y="78"/>
                  </a:lnTo>
                  <a:lnTo>
                    <a:pt x="74" y="74"/>
                  </a:lnTo>
                  <a:lnTo>
                    <a:pt x="78" y="68"/>
                  </a:lnTo>
                  <a:lnTo>
                    <a:pt x="82" y="60"/>
                  </a:lnTo>
                  <a:lnTo>
                    <a:pt x="86" y="52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34"/>
                  </a:lnTo>
                  <a:lnTo>
                    <a:pt x="82" y="26"/>
                  </a:lnTo>
                  <a:lnTo>
                    <a:pt x="78" y="20"/>
                  </a:lnTo>
                  <a:lnTo>
                    <a:pt x="74" y="14"/>
                  </a:lnTo>
                  <a:lnTo>
                    <a:pt x="68" y="8"/>
                  </a:lnTo>
                  <a:lnTo>
                    <a:pt x="60" y="4"/>
                  </a:lnTo>
                  <a:lnTo>
                    <a:pt x="52" y="2"/>
                  </a:lnTo>
                  <a:lnTo>
                    <a:pt x="44" y="0"/>
                  </a:lnTo>
                  <a:lnTo>
                    <a:pt x="44" y="0"/>
                  </a:lnTo>
                  <a:close/>
                  <a:moveTo>
                    <a:pt x="44" y="72"/>
                  </a:moveTo>
                  <a:lnTo>
                    <a:pt x="44" y="72"/>
                  </a:lnTo>
                  <a:lnTo>
                    <a:pt x="32" y="70"/>
                  </a:lnTo>
                  <a:lnTo>
                    <a:pt x="24" y="64"/>
                  </a:lnTo>
                  <a:lnTo>
                    <a:pt x="18" y="5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8" y="32"/>
                  </a:lnTo>
                  <a:lnTo>
                    <a:pt x="24" y="24"/>
                  </a:lnTo>
                  <a:lnTo>
                    <a:pt x="32" y="18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54" y="18"/>
                  </a:lnTo>
                  <a:lnTo>
                    <a:pt x="64" y="24"/>
                  </a:lnTo>
                  <a:lnTo>
                    <a:pt x="70" y="32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0" y="54"/>
                  </a:lnTo>
                  <a:lnTo>
                    <a:pt x="64" y="64"/>
                  </a:lnTo>
                  <a:lnTo>
                    <a:pt x="54" y="70"/>
                  </a:lnTo>
                  <a:lnTo>
                    <a:pt x="44" y="72"/>
                  </a:lnTo>
                  <a:lnTo>
                    <a:pt x="44" y="72"/>
                  </a:lnTo>
                  <a:close/>
                </a:path>
              </a:pathLst>
            </a:custGeom>
            <a:solidFill>
              <a:srgbClr val="118AC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3" name="Freeform 1240"/>
            <p:cNvSpPr>
              <a:spLocks noEditPoints="1"/>
            </p:cNvSpPr>
            <p:nvPr/>
          </p:nvSpPr>
          <p:spPr bwMode="auto">
            <a:xfrm>
              <a:off x="-10567988" y="7481888"/>
              <a:ext cx="63500" cy="6350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2" y="28"/>
                </a:cxn>
                <a:cxn ang="0">
                  <a:pos x="6" y="34"/>
                </a:cxn>
                <a:cxn ang="0">
                  <a:pos x="12" y="38"/>
                </a:cxn>
                <a:cxn ang="0">
                  <a:pos x="20" y="40"/>
                </a:cxn>
                <a:cxn ang="0">
                  <a:pos x="20" y="40"/>
                </a:cxn>
                <a:cxn ang="0">
                  <a:pos x="28" y="38"/>
                </a:cxn>
                <a:cxn ang="0">
                  <a:pos x="34" y="34"/>
                </a:cxn>
                <a:cxn ang="0">
                  <a:pos x="38" y="28"/>
                </a:cxn>
                <a:cxn ang="0">
                  <a:pos x="40" y="20"/>
                </a:cxn>
                <a:cxn ang="0">
                  <a:pos x="40" y="20"/>
                </a:cxn>
                <a:cxn ang="0">
                  <a:pos x="38" y="12"/>
                </a:cxn>
                <a:cxn ang="0">
                  <a:pos x="34" y="6"/>
                </a:cxn>
                <a:cxn ang="0">
                  <a:pos x="28" y="2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32"/>
                </a:cxn>
                <a:cxn ang="0">
                  <a:pos x="20" y="32"/>
                </a:cxn>
                <a:cxn ang="0">
                  <a:pos x="14" y="32"/>
                </a:cxn>
                <a:cxn ang="0">
                  <a:pos x="10" y="28"/>
                </a:cxn>
                <a:cxn ang="0">
                  <a:pos x="8" y="24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8" y="14"/>
                </a:cxn>
                <a:cxn ang="0">
                  <a:pos x="10" y="10"/>
                </a:cxn>
                <a:cxn ang="0">
                  <a:pos x="14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4" y="8"/>
                </a:cxn>
                <a:cxn ang="0">
                  <a:pos x="28" y="10"/>
                </a:cxn>
                <a:cxn ang="0">
                  <a:pos x="30" y="14"/>
                </a:cxn>
                <a:cxn ang="0">
                  <a:pos x="32" y="20"/>
                </a:cxn>
                <a:cxn ang="0">
                  <a:pos x="32" y="20"/>
                </a:cxn>
                <a:cxn ang="0">
                  <a:pos x="30" y="24"/>
                </a:cxn>
                <a:cxn ang="0">
                  <a:pos x="28" y="28"/>
                </a:cxn>
                <a:cxn ang="0">
                  <a:pos x="24" y="32"/>
                </a:cxn>
                <a:cxn ang="0">
                  <a:pos x="20" y="32"/>
                </a:cxn>
                <a:cxn ang="0">
                  <a:pos x="20" y="32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20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8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8" y="38"/>
                  </a:lnTo>
                  <a:lnTo>
                    <a:pt x="34" y="34"/>
                  </a:lnTo>
                  <a:lnTo>
                    <a:pt x="38" y="28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20" y="0"/>
                  </a:lnTo>
                  <a:close/>
                  <a:moveTo>
                    <a:pt x="20" y="32"/>
                  </a:moveTo>
                  <a:lnTo>
                    <a:pt x="20" y="32"/>
                  </a:lnTo>
                  <a:lnTo>
                    <a:pt x="14" y="32"/>
                  </a:lnTo>
                  <a:lnTo>
                    <a:pt x="10" y="28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4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28" y="10"/>
                  </a:lnTo>
                  <a:lnTo>
                    <a:pt x="30" y="14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4" y="32"/>
                  </a:lnTo>
                  <a:lnTo>
                    <a:pt x="20" y="32"/>
                  </a:lnTo>
                  <a:lnTo>
                    <a:pt x="20" y="32"/>
                  </a:lnTo>
                  <a:close/>
                </a:path>
              </a:pathLst>
            </a:custGeom>
            <a:solidFill>
              <a:srgbClr val="118AC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4" name="Freeform 1241"/>
            <p:cNvSpPr>
              <a:spLocks/>
            </p:cNvSpPr>
            <p:nvPr/>
          </p:nvSpPr>
          <p:spPr bwMode="auto">
            <a:xfrm>
              <a:off x="-9958388" y="7265988"/>
              <a:ext cx="101600" cy="15875"/>
            </a:xfrm>
            <a:custGeom>
              <a:avLst/>
              <a:gdLst/>
              <a:ahLst/>
              <a:cxnLst>
                <a:cxn ang="0">
                  <a:pos x="64" y="10"/>
                </a:cxn>
                <a:cxn ang="0">
                  <a:pos x="6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10"/>
                </a:cxn>
                <a:cxn ang="0">
                  <a:pos x="64" y="10"/>
                </a:cxn>
              </a:cxnLst>
              <a:rect l="0" t="0" r="r" b="b"/>
              <a:pathLst>
                <a:path w="64" h="10">
                  <a:moveTo>
                    <a:pt x="64" y="10"/>
                  </a:moveTo>
                  <a:lnTo>
                    <a:pt x="6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10"/>
                  </a:lnTo>
                  <a:lnTo>
                    <a:pt x="64" y="10"/>
                  </a:lnTo>
                  <a:close/>
                </a:path>
              </a:pathLst>
            </a:custGeom>
            <a:solidFill>
              <a:srgbClr val="118AC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5" name="Freeform 1242"/>
            <p:cNvSpPr>
              <a:spLocks/>
            </p:cNvSpPr>
            <p:nvPr/>
          </p:nvSpPr>
          <p:spPr bwMode="auto">
            <a:xfrm>
              <a:off x="-10472738" y="6999288"/>
              <a:ext cx="498475" cy="390525"/>
            </a:xfrm>
            <a:custGeom>
              <a:avLst/>
              <a:gdLst/>
              <a:ahLst/>
              <a:cxnLst>
                <a:cxn ang="0">
                  <a:pos x="298" y="178"/>
                </a:cxn>
                <a:cxn ang="0">
                  <a:pos x="304" y="168"/>
                </a:cxn>
                <a:cxn ang="0">
                  <a:pos x="312" y="146"/>
                </a:cxn>
                <a:cxn ang="0">
                  <a:pos x="314" y="124"/>
                </a:cxn>
                <a:cxn ang="0">
                  <a:pos x="314" y="112"/>
                </a:cxn>
                <a:cxn ang="0">
                  <a:pos x="308" y="88"/>
                </a:cxn>
                <a:cxn ang="0">
                  <a:pos x="296" y="66"/>
                </a:cxn>
                <a:cxn ang="0">
                  <a:pos x="278" y="46"/>
                </a:cxn>
                <a:cxn ang="0">
                  <a:pos x="258" y="28"/>
                </a:cxn>
                <a:cxn ang="0">
                  <a:pos x="232" y="16"/>
                </a:cxn>
                <a:cxn ang="0">
                  <a:pos x="204" y="6"/>
                </a:cxn>
                <a:cxn ang="0">
                  <a:pos x="174" y="2"/>
                </a:cxn>
                <a:cxn ang="0">
                  <a:pos x="158" y="0"/>
                </a:cxn>
                <a:cxn ang="0">
                  <a:pos x="126" y="4"/>
                </a:cxn>
                <a:cxn ang="0">
                  <a:pos x="96" y="10"/>
                </a:cxn>
                <a:cxn ang="0">
                  <a:pos x="70" y="22"/>
                </a:cxn>
                <a:cxn ang="0">
                  <a:pos x="46" y="36"/>
                </a:cxn>
                <a:cxn ang="0">
                  <a:pos x="26" y="56"/>
                </a:cxn>
                <a:cxn ang="0">
                  <a:pos x="12" y="76"/>
                </a:cxn>
                <a:cxn ang="0">
                  <a:pos x="2" y="100"/>
                </a:cxn>
                <a:cxn ang="0">
                  <a:pos x="0" y="124"/>
                </a:cxn>
                <a:cxn ang="0">
                  <a:pos x="0" y="136"/>
                </a:cxn>
                <a:cxn ang="0">
                  <a:pos x="6" y="160"/>
                </a:cxn>
                <a:cxn ang="0">
                  <a:pos x="18" y="182"/>
                </a:cxn>
                <a:cxn ang="0">
                  <a:pos x="36" y="202"/>
                </a:cxn>
                <a:cxn ang="0">
                  <a:pos x="56" y="218"/>
                </a:cxn>
                <a:cxn ang="0">
                  <a:pos x="82" y="232"/>
                </a:cxn>
                <a:cxn ang="0">
                  <a:pos x="110" y="242"/>
                </a:cxn>
                <a:cxn ang="0">
                  <a:pos x="142" y="246"/>
                </a:cxn>
                <a:cxn ang="0">
                  <a:pos x="158" y="246"/>
                </a:cxn>
                <a:cxn ang="0">
                  <a:pos x="190" y="244"/>
                </a:cxn>
                <a:cxn ang="0">
                  <a:pos x="218" y="238"/>
                </a:cxn>
                <a:cxn ang="0">
                  <a:pos x="246" y="226"/>
                </a:cxn>
                <a:cxn ang="0">
                  <a:pos x="270" y="210"/>
                </a:cxn>
                <a:cxn ang="0">
                  <a:pos x="280" y="200"/>
                </a:cxn>
                <a:cxn ang="0">
                  <a:pos x="290" y="190"/>
                </a:cxn>
                <a:cxn ang="0">
                  <a:pos x="298" y="178"/>
                </a:cxn>
              </a:cxnLst>
              <a:rect l="0" t="0" r="r" b="b"/>
              <a:pathLst>
                <a:path w="314" h="246">
                  <a:moveTo>
                    <a:pt x="298" y="178"/>
                  </a:moveTo>
                  <a:lnTo>
                    <a:pt x="298" y="178"/>
                  </a:lnTo>
                  <a:lnTo>
                    <a:pt x="304" y="168"/>
                  </a:lnTo>
                  <a:lnTo>
                    <a:pt x="304" y="168"/>
                  </a:lnTo>
                  <a:lnTo>
                    <a:pt x="308" y="158"/>
                  </a:lnTo>
                  <a:lnTo>
                    <a:pt x="312" y="146"/>
                  </a:lnTo>
                  <a:lnTo>
                    <a:pt x="314" y="136"/>
                  </a:lnTo>
                  <a:lnTo>
                    <a:pt x="314" y="124"/>
                  </a:lnTo>
                  <a:lnTo>
                    <a:pt x="314" y="124"/>
                  </a:lnTo>
                  <a:lnTo>
                    <a:pt x="314" y="112"/>
                  </a:lnTo>
                  <a:lnTo>
                    <a:pt x="312" y="100"/>
                  </a:lnTo>
                  <a:lnTo>
                    <a:pt x="308" y="88"/>
                  </a:lnTo>
                  <a:lnTo>
                    <a:pt x="302" y="76"/>
                  </a:lnTo>
                  <a:lnTo>
                    <a:pt x="296" y="66"/>
                  </a:lnTo>
                  <a:lnTo>
                    <a:pt x="288" y="56"/>
                  </a:lnTo>
                  <a:lnTo>
                    <a:pt x="278" y="46"/>
                  </a:lnTo>
                  <a:lnTo>
                    <a:pt x="268" y="36"/>
                  </a:lnTo>
                  <a:lnTo>
                    <a:pt x="258" y="28"/>
                  </a:lnTo>
                  <a:lnTo>
                    <a:pt x="246" y="22"/>
                  </a:lnTo>
                  <a:lnTo>
                    <a:pt x="232" y="16"/>
                  </a:lnTo>
                  <a:lnTo>
                    <a:pt x="218" y="10"/>
                  </a:lnTo>
                  <a:lnTo>
                    <a:pt x="204" y="6"/>
                  </a:lnTo>
                  <a:lnTo>
                    <a:pt x="188" y="4"/>
                  </a:lnTo>
                  <a:lnTo>
                    <a:pt x="174" y="2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42" y="2"/>
                  </a:lnTo>
                  <a:lnTo>
                    <a:pt x="126" y="4"/>
                  </a:lnTo>
                  <a:lnTo>
                    <a:pt x="110" y="6"/>
                  </a:lnTo>
                  <a:lnTo>
                    <a:pt x="96" y="10"/>
                  </a:lnTo>
                  <a:lnTo>
                    <a:pt x="82" y="16"/>
                  </a:lnTo>
                  <a:lnTo>
                    <a:pt x="70" y="22"/>
                  </a:lnTo>
                  <a:lnTo>
                    <a:pt x="56" y="28"/>
                  </a:lnTo>
                  <a:lnTo>
                    <a:pt x="46" y="36"/>
                  </a:lnTo>
                  <a:lnTo>
                    <a:pt x="36" y="46"/>
                  </a:lnTo>
                  <a:lnTo>
                    <a:pt x="26" y="56"/>
                  </a:lnTo>
                  <a:lnTo>
                    <a:pt x="18" y="66"/>
                  </a:lnTo>
                  <a:lnTo>
                    <a:pt x="12" y="76"/>
                  </a:lnTo>
                  <a:lnTo>
                    <a:pt x="6" y="88"/>
                  </a:lnTo>
                  <a:lnTo>
                    <a:pt x="2" y="100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36"/>
                  </a:lnTo>
                  <a:lnTo>
                    <a:pt x="2" y="148"/>
                  </a:lnTo>
                  <a:lnTo>
                    <a:pt x="6" y="160"/>
                  </a:lnTo>
                  <a:lnTo>
                    <a:pt x="12" y="172"/>
                  </a:lnTo>
                  <a:lnTo>
                    <a:pt x="18" y="182"/>
                  </a:lnTo>
                  <a:lnTo>
                    <a:pt x="26" y="192"/>
                  </a:lnTo>
                  <a:lnTo>
                    <a:pt x="36" y="202"/>
                  </a:lnTo>
                  <a:lnTo>
                    <a:pt x="46" y="210"/>
                  </a:lnTo>
                  <a:lnTo>
                    <a:pt x="56" y="218"/>
                  </a:lnTo>
                  <a:lnTo>
                    <a:pt x="70" y="226"/>
                  </a:lnTo>
                  <a:lnTo>
                    <a:pt x="82" y="232"/>
                  </a:lnTo>
                  <a:lnTo>
                    <a:pt x="96" y="238"/>
                  </a:lnTo>
                  <a:lnTo>
                    <a:pt x="110" y="242"/>
                  </a:lnTo>
                  <a:lnTo>
                    <a:pt x="126" y="244"/>
                  </a:lnTo>
                  <a:lnTo>
                    <a:pt x="142" y="246"/>
                  </a:lnTo>
                  <a:lnTo>
                    <a:pt x="158" y="246"/>
                  </a:lnTo>
                  <a:lnTo>
                    <a:pt x="158" y="246"/>
                  </a:lnTo>
                  <a:lnTo>
                    <a:pt x="174" y="246"/>
                  </a:lnTo>
                  <a:lnTo>
                    <a:pt x="190" y="244"/>
                  </a:lnTo>
                  <a:lnTo>
                    <a:pt x="204" y="242"/>
                  </a:lnTo>
                  <a:lnTo>
                    <a:pt x="218" y="238"/>
                  </a:lnTo>
                  <a:lnTo>
                    <a:pt x="232" y="232"/>
                  </a:lnTo>
                  <a:lnTo>
                    <a:pt x="246" y="226"/>
                  </a:lnTo>
                  <a:lnTo>
                    <a:pt x="258" y="218"/>
                  </a:lnTo>
                  <a:lnTo>
                    <a:pt x="270" y="210"/>
                  </a:lnTo>
                  <a:lnTo>
                    <a:pt x="270" y="210"/>
                  </a:lnTo>
                  <a:lnTo>
                    <a:pt x="280" y="200"/>
                  </a:lnTo>
                  <a:lnTo>
                    <a:pt x="280" y="200"/>
                  </a:lnTo>
                  <a:lnTo>
                    <a:pt x="290" y="190"/>
                  </a:lnTo>
                  <a:lnTo>
                    <a:pt x="298" y="178"/>
                  </a:lnTo>
                  <a:lnTo>
                    <a:pt x="298" y="178"/>
                  </a:lnTo>
                  <a:close/>
                </a:path>
              </a:pathLst>
            </a:custGeom>
            <a:solidFill>
              <a:srgbClr val="118AC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6" name="Freeform 1243"/>
            <p:cNvSpPr>
              <a:spLocks/>
            </p:cNvSpPr>
            <p:nvPr/>
          </p:nvSpPr>
          <p:spPr bwMode="auto">
            <a:xfrm>
              <a:off x="-10507663" y="6964363"/>
              <a:ext cx="650875" cy="463550"/>
            </a:xfrm>
            <a:custGeom>
              <a:avLst/>
              <a:gdLst/>
              <a:ahLst/>
              <a:cxnLst>
                <a:cxn ang="0">
                  <a:pos x="332" y="222"/>
                </a:cxn>
                <a:cxn ang="0">
                  <a:pos x="346" y="200"/>
                </a:cxn>
                <a:cxn ang="0">
                  <a:pos x="350" y="190"/>
                </a:cxn>
                <a:cxn ang="0">
                  <a:pos x="356" y="168"/>
                </a:cxn>
                <a:cxn ang="0">
                  <a:pos x="358" y="146"/>
                </a:cxn>
                <a:cxn ang="0">
                  <a:pos x="356" y="116"/>
                </a:cxn>
                <a:cxn ang="0">
                  <a:pos x="344" y="90"/>
                </a:cxn>
                <a:cxn ang="0">
                  <a:pos x="328" y="64"/>
                </a:cxn>
                <a:cxn ang="0">
                  <a:pos x="306" y="44"/>
                </a:cxn>
                <a:cxn ang="0">
                  <a:pos x="280" y="26"/>
                </a:cxn>
                <a:cxn ang="0">
                  <a:pos x="250" y="12"/>
                </a:cxn>
                <a:cxn ang="0">
                  <a:pos x="216" y="4"/>
                </a:cxn>
                <a:cxn ang="0">
                  <a:pos x="180" y="0"/>
                </a:cxn>
                <a:cxn ang="0">
                  <a:pos x="160" y="2"/>
                </a:cxn>
                <a:cxn ang="0">
                  <a:pos x="126" y="8"/>
                </a:cxn>
                <a:cxn ang="0">
                  <a:pos x="94" y="18"/>
                </a:cxn>
                <a:cxn ang="0">
                  <a:pos x="64" y="34"/>
                </a:cxn>
                <a:cxn ang="0">
                  <a:pos x="40" y="54"/>
                </a:cxn>
                <a:cxn ang="0">
                  <a:pos x="22" y="76"/>
                </a:cxn>
                <a:cxn ang="0">
                  <a:pos x="8" y="102"/>
                </a:cxn>
                <a:cxn ang="0">
                  <a:pos x="0" y="132"/>
                </a:cxn>
                <a:cxn ang="0">
                  <a:pos x="0" y="146"/>
                </a:cxn>
                <a:cxn ang="0">
                  <a:pos x="2" y="176"/>
                </a:cxn>
                <a:cxn ang="0">
                  <a:pos x="14" y="202"/>
                </a:cxn>
                <a:cxn ang="0">
                  <a:pos x="30" y="226"/>
                </a:cxn>
                <a:cxn ang="0">
                  <a:pos x="52" y="248"/>
                </a:cxn>
                <a:cxn ang="0">
                  <a:pos x="78" y="266"/>
                </a:cxn>
                <a:cxn ang="0">
                  <a:pos x="110" y="280"/>
                </a:cxn>
                <a:cxn ang="0">
                  <a:pos x="142" y="288"/>
                </a:cxn>
                <a:cxn ang="0">
                  <a:pos x="180" y="292"/>
                </a:cxn>
                <a:cxn ang="0">
                  <a:pos x="200" y="290"/>
                </a:cxn>
                <a:cxn ang="0">
                  <a:pos x="242" y="282"/>
                </a:cxn>
                <a:cxn ang="0">
                  <a:pos x="278" y="266"/>
                </a:cxn>
                <a:cxn ang="0">
                  <a:pos x="310" y="244"/>
                </a:cxn>
                <a:cxn ang="0">
                  <a:pos x="410" y="232"/>
                </a:cxn>
                <a:cxn ang="0">
                  <a:pos x="332" y="222"/>
                </a:cxn>
              </a:cxnLst>
              <a:rect l="0" t="0" r="r" b="b"/>
              <a:pathLst>
                <a:path w="410" h="292">
                  <a:moveTo>
                    <a:pt x="332" y="222"/>
                  </a:moveTo>
                  <a:lnTo>
                    <a:pt x="332" y="222"/>
                  </a:lnTo>
                  <a:lnTo>
                    <a:pt x="340" y="212"/>
                  </a:lnTo>
                  <a:lnTo>
                    <a:pt x="346" y="200"/>
                  </a:lnTo>
                  <a:lnTo>
                    <a:pt x="346" y="200"/>
                  </a:lnTo>
                  <a:lnTo>
                    <a:pt x="350" y="190"/>
                  </a:lnTo>
                  <a:lnTo>
                    <a:pt x="350" y="190"/>
                  </a:lnTo>
                  <a:lnTo>
                    <a:pt x="356" y="168"/>
                  </a:lnTo>
                  <a:lnTo>
                    <a:pt x="358" y="146"/>
                  </a:lnTo>
                  <a:lnTo>
                    <a:pt x="358" y="146"/>
                  </a:lnTo>
                  <a:lnTo>
                    <a:pt x="358" y="132"/>
                  </a:lnTo>
                  <a:lnTo>
                    <a:pt x="356" y="116"/>
                  </a:lnTo>
                  <a:lnTo>
                    <a:pt x="350" y="102"/>
                  </a:lnTo>
                  <a:lnTo>
                    <a:pt x="344" y="90"/>
                  </a:lnTo>
                  <a:lnTo>
                    <a:pt x="338" y="76"/>
                  </a:lnTo>
                  <a:lnTo>
                    <a:pt x="328" y="64"/>
                  </a:lnTo>
                  <a:lnTo>
                    <a:pt x="318" y="54"/>
                  </a:lnTo>
                  <a:lnTo>
                    <a:pt x="306" y="44"/>
                  </a:lnTo>
                  <a:lnTo>
                    <a:pt x="294" y="34"/>
                  </a:lnTo>
                  <a:lnTo>
                    <a:pt x="280" y="26"/>
                  </a:lnTo>
                  <a:lnTo>
                    <a:pt x="264" y="18"/>
                  </a:lnTo>
                  <a:lnTo>
                    <a:pt x="250" y="12"/>
                  </a:lnTo>
                  <a:lnTo>
                    <a:pt x="232" y="8"/>
                  </a:lnTo>
                  <a:lnTo>
                    <a:pt x="216" y="4"/>
                  </a:lnTo>
                  <a:lnTo>
                    <a:pt x="198" y="2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60" y="2"/>
                  </a:lnTo>
                  <a:lnTo>
                    <a:pt x="142" y="4"/>
                  </a:lnTo>
                  <a:lnTo>
                    <a:pt x="126" y="8"/>
                  </a:lnTo>
                  <a:lnTo>
                    <a:pt x="110" y="12"/>
                  </a:lnTo>
                  <a:lnTo>
                    <a:pt x="94" y="18"/>
                  </a:lnTo>
                  <a:lnTo>
                    <a:pt x="78" y="26"/>
                  </a:lnTo>
                  <a:lnTo>
                    <a:pt x="64" y="34"/>
                  </a:lnTo>
                  <a:lnTo>
                    <a:pt x="52" y="44"/>
                  </a:lnTo>
                  <a:lnTo>
                    <a:pt x="40" y="54"/>
                  </a:lnTo>
                  <a:lnTo>
                    <a:pt x="30" y="64"/>
                  </a:lnTo>
                  <a:lnTo>
                    <a:pt x="22" y="76"/>
                  </a:lnTo>
                  <a:lnTo>
                    <a:pt x="14" y="90"/>
                  </a:lnTo>
                  <a:lnTo>
                    <a:pt x="8" y="102"/>
                  </a:lnTo>
                  <a:lnTo>
                    <a:pt x="2" y="116"/>
                  </a:lnTo>
                  <a:lnTo>
                    <a:pt x="0" y="132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60"/>
                  </a:lnTo>
                  <a:lnTo>
                    <a:pt x="2" y="176"/>
                  </a:lnTo>
                  <a:lnTo>
                    <a:pt x="8" y="188"/>
                  </a:lnTo>
                  <a:lnTo>
                    <a:pt x="14" y="202"/>
                  </a:lnTo>
                  <a:lnTo>
                    <a:pt x="22" y="214"/>
                  </a:lnTo>
                  <a:lnTo>
                    <a:pt x="30" y="226"/>
                  </a:lnTo>
                  <a:lnTo>
                    <a:pt x="40" y="238"/>
                  </a:lnTo>
                  <a:lnTo>
                    <a:pt x="52" y="248"/>
                  </a:lnTo>
                  <a:lnTo>
                    <a:pt x="64" y="258"/>
                  </a:lnTo>
                  <a:lnTo>
                    <a:pt x="78" y="266"/>
                  </a:lnTo>
                  <a:lnTo>
                    <a:pt x="94" y="274"/>
                  </a:lnTo>
                  <a:lnTo>
                    <a:pt x="110" y="280"/>
                  </a:lnTo>
                  <a:lnTo>
                    <a:pt x="126" y="284"/>
                  </a:lnTo>
                  <a:lnTo>
                    <a:pt x="142" y="288"/>
                  </a:lnTo>
                  <a:lnTo>
                    <a:pt x="160" y="290"/>
                  </a:lnTo>
                  <a:lnTo>
                    <a:pt x="180" y="292"/>
                  </a:lnTo>
                  <a:lnTo>
                    <a:pt x="180" y="292"/>
                  </a:lnTo>
                  <a:lnTo>
                    <a:pt x="200" y="290"/>
                  </a:lnTo>
                  <a:lnTo>
                    <a:pt x="222" y="286"/>
                  </a:lnTo>
                  <a:lnTo>
                    <a:pt x="242" y="282"/>
                  </a:lnTo>
                  <a:lnTo>
                    <a:pt x="262" y="274"/>
                  </a:lnTo>
                  <a:lnTo>
                    <a:pt x="278" y="266"/>
                  </a:lnTo>
                  <a:lnTo>
                    <a:pt x="296" y="256"/>
                  </a:lnTo>
                  <a:lnTo>
                    <a:pt x="310" y="244"/>
                  </a:lnTo>
                  <a:lnTo>
                    <a:pt x="324" y="232"/>
                  </a:lnTo>
                  <a:lnTo>
                    <a:pt x="410" y="232"/>
                  </a:lnTo>
                  <a:lnTo>
                    <a:pt x="410" y="222"/>
                  </a:lnTo>
                  <a:lnTo>
                    <a:pt x="332" y="222"/>
                  </a:lnTo>
                  <a:close/>
                </a:path>
              </a:pathLst>
            </a:custGeom>
            <a:solidFill>
              <a:srgbClr val="118AC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7" name="Rectangle 1244"/>
            <p:cNvSpPr>
              <a:spLocks noChangeArrowheads="1"/>
            </p:cNvSpPr>
            <p:nvPr/>
          </p:nvSpPr>
          <p:spPr bwMode="auto">
            <a:xfrm>
              <a:off x="-10364788" y="7110413"/>
              <a:ext cx="285750" cy="22225"/>
            </a:xfrm>
            <a:prstGeom prst="rect">
              <a:avLst/>
            </a:prstGeom>
            <a:solidFill>
              <a:srgbClr val="118AC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8" name="Rectangle 1245"/>
            <p:cNvSpPr>
              <a:spLocks noChangeArrowheads="1"/>
            </p:cNvSpPr>
            <p:nvPr/>
          </p:nvSpPr>
          <p:spPr bwMode="auto">
            <a:xfrm>
              <a:off x="-10364788" y="7183438"/>
              <a:ext cx="285750" cy="25400"/>
            </a:xfrm>
            <a:prstGeom prst="rect">
              <a:avLst/>
            </a:prstGeom>
            <a:solidFill>
              <a:srgbClr val="118AC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9" name="Rectangle 1246"/>
            <p:cNvSpPr>
              <a:spLocks noChangeArrowheads="1"/>
            </p:cNvSpPr>
            <p:nvPr/>
          </p:nvSpPr>
          <p:spPr bwMode="auto">
            <a:xfrm>
              <a:off x="-10364788" y="7259638"/>
              <a:ext cx="142875" cy="22225"/>
            </a:xfrm>
            <a:prstGeom prst="rect">
              <a:avLst/>
            </a:prstGeom>
            <a:solidFill>
              <a:srgbClr val="118AC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0" name="Freeform 1247"/>
            <p:cNvSpPr>
              <a:spLocks noEditPoints="1"/>
            </p:cNvSpPr>
            <p:nvPr/>
          </p:nvSpPr>
          <p:spPr bwMode="auto">
            <a:xfrm>
              <a:off x="-10237788" y="7837488"/>
              <a:ext cx="238125" cy="215900"/>
            </a:xfrm>
            <a:custGeom>
              <a:avLst/>
              <a:gdLst/>
              <a:ahLst/>
              <a:cxnLst>
                <a:cxn ang="0">
                  <a:pos x="144" y="122"/>
                </a:cxn>
                <a:cxn ang="0">
                  <a:pos x="144" y="122"/>
                </a:cxn>
                <a:cxn ang="0">
                  <a:pos x="140" y="108"/>
                </a:cxn>
                <a:cxn ang="0">
                  <a:pos x="138" y="94"/>
                </a:cxn>
                <a:cxn ang="0">
                  <a:pos x="138" y="80"/>
                </a:cxn>
                <a:cxn ang="0">
                  <a:pos x="138" y="78"/>
                </a:cxn>
                <a:cxn ang="0">
                  <a:pos x="138" y="76"/>
                </a:cxn>
                <a:cxn ang="0">
                  <a:pos x="138" y="28"/>
                </a:cxn>
                <a:cxn ang="0">
                  <a:pos x="138" y="28"/>
                </a:cxn>
                <a:cxn ang="0">
                  <a:pos x="134" y="16"/>
                </a:cxn>
                <a:cxn ang="0">
                  <a:pos x="128" y="8"/>
                </a:cxn>
                <a:cxn ang="0">
                  <a:pos x="120" y="2"/>
                </a:cxn>
                <a:cxn ang="0">
                  <a:pos x="108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18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8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2" y="88"/>
                </a:cxn>
                <a:cxn ang="0">
                  <a:pos x="8" y="98"/>
                </a:cxn>
                <a:cxn ang="0">
                  <a:pos x="18" y="104"/>
                </a:cxn>
                <a:cxn ang="0">
                  <a:pos x="28" y="106"/>
                </a:cxn>
                <a:cxn ang="0">
                  <a:pos x="96" y="106"/>
                </a:cxn>
                <a:cxn ang="0">
                  <a:pos x="96" y="106"/>
                </a:cxn>
                <a:cxn ang="0">
                  <a:pos x="104" y="106"/>
                </a:cxn>
                <a:cxn ang="0">
                  <a:pos x="112" y="110"/>
                </a:cxn>
                <a:cxn ang="0">
                  <a:pos x="124" y="116"/>
                </a:cxn>
                <a:cxn ang="0">
                  <a:pos x="138" y="126"/>
                </a:cxn>
                <a:cxn ang="0">
                  <a:pos x="150" y="136"/>
                </a:cxn>
                <a:cxn ang="0">
                  <a:pos x="144" y="122"/>
                </a:cxn>
                <a:cxn ang="0">
                  <a:pos x="8" y="28"/>
                </a:cxn>
                <a:cxn ang="0">
                  <a:pos x="8" y="28"/>
                </a:cxn>
                <a:cxn ang="0">
                  <a:pos x="10" y="20"/>
                </a:cxn>
                <a:cxn ang="0">
                  <a:pos x="14" y="14"/>
                </a:cxn>
                <a:cxn ang="0">
                  <a:pos x="20" y="8"/>
                </a:cxn>
                <a:cxn ang="0">
                  <a:pos x="28" y="6"/>
                </a:cxn>
                <a:cxn ang="0">
                  <a:pos x="108" y="6"/>
                </a:cxn>
                <a:cxn ang="0">
                  <a:pos x="108" y="6"/>
                </a:cxn>
                <a:cxn ang="0">
                  <a:pos x="116" y="8"/>
                </a:cxn>
                <a:cxn ang="0">
                  <a:pos x="124" y="14"/>
                </a:cxn>
                <a:cxn ang="0">
                  <a:pos x="128" y="20"/>
                </a:cxn>
                <a:cxn ang="0">
                  <a:pos x="130" y="28"/>
                </a:cxn>
                <a:cxn ang="0">
                  <a:pos x="130" y="76"/>
                </a:cxn>
                <a:cxn ang="0">
                  <a:pos x="130" y="78"/>
                </a:cxn>
                <a:cxn ang="0">
                  <a:pos x="130" y="78"/>
                </a:cxn>
                <a:cxn ang="0">
                  <a:pos x="130" y="82"/>
                </a:cxn>
                <a:cxn ang="0">
                  <a:pos x="130" y="82"/>
                </a:cxn>
                <a:cxn ang="0">
                  <a:pos x="130" y="92"/>
                </a:cxn>
                <a:cxn ang="0">
                  <a:pos x="134" y="112"/>
                </a:cxn>
                <a:cxn ang="0">
                  <a:pos x="134" y="112"/>
                </a:cxn>
                <a:cxn ang="0">
                  <a:pos x="116" y="104"/>
                </a:cxn>
                <a:cxn ang="0">
                  <a:pos x="106" y="100"/>
                </a:cxn>
                <a:cxn ang="0">
                  <a:pos x="96" y="98"/>
                </a:cxn>
                <a:cxn ang="0">
                  <a:pos x="28" y="98"/>
                </a:cxn>
                <a:cxn ang="0">
                  <a:pos x="28" y="98"/>
                </a:cxn>
                <a:cxn ang="0">
                  <a:pos x="20" y="96"/>
                </a:cxn>
                <a:cxn ang="0">
                  <a:pos x="14" y="92"/>
                </a:cxn>
                <a:cxn ang="0">
                  <a:pos x="10" y="86"/>
                </a:cxn>
                <a:cxn ang="0">
                  <a:pos x="8" y="76"/>
                </a:cxn>
                <a:cxn ang="0">
                  <a:pos x="8" y="28"/>
                </a:cxn>
              </a:cxnLst>
              <a:rect l="0" t="0" r="r" b="b"/>
              <a:pathLst>
                <a:path w="150" h="136">
                  <a:moveTo>
                    <a:pt x="144" y="122"/>
                  </a:moveTo>
                  <a:lnTo>
                    <a:pt x="144" y="122"/>
                  </a:lnTo>
                  <a:lnTo>
                    <a:pt x="140" y="108"/>
                  </a:lnTo>
                  <a:lnTo>
                    <a:pt x="138" y="94"/>
                  </a:lnTo>
                  <a:lnTo>
                    <a:pt x="138" y="80"/>
                  </a:lnTo>
                  <a:lnTo>
                    <a:pt x="138" y="78"/>
                  </a:lnTo>
                  <a:lnTo>
                    <a:pt x="138" y="76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4" y="16"/>
                  </a:lnTo>
                  <a:lnTo>
                    <a:pt x="128" y="8"/>
                  </a:lnTo>
                  <a:lnTo>
                    <a:pt x="120" y="2"/>
                  </a:lnTo>
                  <a:lnTo>
                    <a:pt x="10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88"/>
                  </a:lnTo>
                  <a:lnTo>
                    <a:pt x="8" y="98"/>
                  </a:lnTo>
                  <a:lnTo>
                    <a:pt x="18" y="104"/>
                  </a:lnTo>
                  <a:lnTo>
                    <a:pt x="28" y="106"/>
                  </a:lnTo>
                  <a:lnTo>
                    <a:pt x="96" y="106"/>
                  </a:lnTo>
                  <a:lnTo>
                    <a:pt x="96" y="106"/>
                  </a:lnTo>
                  <a:lnTo>
                    <a:pt x="104" y="106"/>
                  </a:lnTo>
                  <a:lnTo>
                    <a:pt x="112" y="110"/>
                  </a:lnTo>
                  <a:lnTo>
                    <a:pt x="124" y="116"/>
                  </a:lnTo>
                  <a:lnTo>
                    <a:pt x="138" y="126"/>
                  </a:lnTo>
                  <a:lnTo>
                    <a:pt x="150" y="136"/>
                  </a:lnTo>
                  <a:lnTo>
                    <a:pt x="144" y="122"/>
                  </a:lnTo>
                  <a:close/>
                  <a:moveTo>
                    <a:pt x="8" y="28"/>
                  </a:moveTo>
                  <a:lnTo>
                    <a:pt x="8" y="28"/>
                  </a:lnTo>
                  <a:lnTo>
                    <a:pt x="10" y="20"/>
                  </a:lnTo>
                  <a:lnTo>
                    <a:pt x="14" y="14"/>
                  </a:lnTo>
                  <a:lnTo>
                    <a:pt x="20" y="8"/>
                  </a:lnTo>
                  <a:lnTo>
                    <a:pt x="28" y="6"/>
                  </a:lnTo>
                  <a:lnTo>
                    <a:pt x="108" y="6"/>
                  </a:lnTo>
                  <a:lnTo>
                    <a:pt x="108" y="6"/>
                  </a:lnTo>
                  <a:lnTo>
                    <a:pt x="116" y="8"/>
                  </a:lnTo>
                  <a:lnTo>
                    <a:pt x="124" y="14"/>
                  </a:lnTo>
                  <a:lnTo>
                    <a:pt x="128" y="20"/>
                  </a:lnTo>
                  <a:lnTo>
                    <a:pt x="130" y="28"/>
                  </a:lnTo>
                  <a:lnTo>
                    <a:pt x="130" y="76"/>
                  </a:lnTo>
                  <a:lnTo>
                    <a:pt x="130" y="78"/>
                  </a:lnTo>
                  <a:lnTo>
                    <a:pt x="130" y="78"/>
                  </a:lnTo>
                  <a:lnTo>
                    <a:pt x="130" y="82"/>
                  </a:lnTo>
                  <a:lnTo>
                    <a:pt x="130" y="82"/>
                  </a:lnTo>
                  <a:lnTo>
                    <a:pt x="130" y="9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16" y="104"/>
                  </a:lnTo>
                  <a:lnTo>
                    <a:pt x="106" y="100"/>
                  </a:lnTo>
                  <a:lnTo>
                    <a:pt x="96" y="98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20" y="96"/>
                  </a:lnTo>
                  <a:lnTo>
                    <a:pt x="14" y="92"/>
                  </a:lnTo>
                  <a:lnTo>
                    <a:pt x="10" y="86"/>
                  </a:lnTo>
                  <a:lnTo>
                    <a:pt x="8" y="7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F0535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1" name="Freeform 1248"/>
            <p:cNvSpPr>
              <a:spLocks/>
            </p:cNvSpPr>
            <p:nvPr/>
          </p:nvSpPr>
          <p:spPr bwMode="auto">
            <a:xfrm>
              <a:off x="-10174288" y="7932738"/>
              <a:ext cx="92075" cy="34925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58" y="22"/>
                </a:cxn>
                <a:cxn ang="0">
                  <a:pos x="58" y="22"/>
                </a:cxn>
                <a:cxn ang="0">
                  <a:pos x="58" y="22"/>
                </a:cxn>
                <a:cxn ang="0">
                  <a:pos x="58" y="18"/>
                </a:cxn>
                <a:cxn ang="0">
                  <a:pos x="56" y="12"/>
                </a:cxn>
                <a:cxn ang="0">
                  <a:pos x="52" y="4"/>
                </a:cxn>
                <a:cxn ang="0">
                  <a:pos x="50" y="2"/>
                </a:cxn>
                <a:cxn ang="0">
                  <a:pos x="44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4" y="0"/>
                </a:cxn>
                <a:cxn ang="0">
                  <a:pos x="30" y="2"/>
                </a:cxn>
                <a:cxn ang="0">
                  <a:pos x="30" y="2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0" y="2"/>
                </a:cxn>
                <a:cxn ang="0">
                  <a:pos x="6" y="4"/>
                </a:cxn>
                <a:cxn ang="0">
                  <a:pos x="2" y="12"/>
                </a:cxn>
                <a:cxn ang="0">
                  <a:pos x="0" y="18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58" h="22">
                  <a:moveTo>
                    <a:pt x="0" y="22"/>
                  </a:moveTo>
                  <a:lnTo>
                    <a:pt x="58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18"/>
                  </a:lnTo>
                  <a:lnTo>
                    <a:pt x="56" y="12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0535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2" name="Freeform 1249"/>
            <p:cNvSpPr>
              <a:spLocks/>
            </p:cNvSpPr>
            <p:nvPr/>
          </p:nvSpPr>
          <p:spPr bwMode="auto">
            <a:xfrm>
              <a:off x="-10152063" y="7872413"/>
              <a:ext cx="47625" cy="50800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6" y="32"/>
                </a:cxn>
                <a:cxn ang="0">
                  <a:pos x="20" y="30"/>
                </a:cxn>
                <a:cxn ang="0">
                  <a:pos x="26" y="26"/>
                </a:cxn>
                <a:cxn ang="0">
                  <a:pos x="28" y="22"/>
                </a:cxn>
                <a:cxn ang="0">
                  <a:pos x="30" y="16"/>
                </a:cxn>
                <a:cxn ang="0">
                  <a:pos x="30" y="16"/>
                </a:cxn>
                <a:cxn ang="0">
                  <a:pos x="28" y="10"/>
                </a:cxn>
                <a:cxn ang="0">
                  <a:pos x="26" y="4"/>
                </a:cxn>
                <a:cxn ang="0">
                  <a:pos x="20" y="2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0" y="2"/>
                </a:cxn>
                <a:cxn ang="0">
                  <a:pos x="4" y="4"/>
                </a:cxn>
                <a:cxn ang="0">
                  <a:pos x="2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4" y="26"/>
                </a:cxn>
                <a:cxn ang="0">
                  <a:pos x="10" y="30"/>
                </a:cxn>
                <a:cxn ang="0">
                  <a:pos x="16" y="32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6" y="32"/>
                  </a:lnTo>
                  <a:lnTo>
                    <a:pt x="20" y="30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8" y="10"/>
                  </a:lnTo>
                  <a:lnTo>
                    <a:pt x="26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4" y="26"/>
                  </a:lnTo>
                  <a:lnTo>
                    <a:pt x="10" y="30"/>
                  </a:lnTo>
                  <a:lnTo>
                    <a:pt x="16" y="3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0535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3" name="Freeform 1250"/>
            <p:cNvSpPr>
              <a:spLocks/>
            </p:cNvSpPr>
            <p:nvPr/>
          </p:nvSpPr>
          <p:spPr bwMode="auto">
            <a:xfrm>
              <a:off x="-10783888" y="7380288"/>
              <a:ext cx="60325" cy="5080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6" y="6"/>
                </a:cxn>
                <a:cxn ang="0">
                  <a:pos x="2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6" y="28"/>
                </a:cxn>
                <a:cxn ang="0">
                  <a:pos x="12" y="30"/>
                </a:cxn>
                <a:cxn ang="0">
                  <a:pos x="20" y="32"/>
                </a:cxn>
                <a:cxn ang="0">
                  <a:pos x="20" y="32"/>
                </a:cxn>
                <a:cxn ang="0">
                  <a:pos x="26" y="30"/>
                </a:cxn>
                <a:cxn ang="0">
                  <a:pos x="34" y="28"/>
                </a:cxn>
                <a:cxn ang="0">
                  <a:pos x="38" y="22"/>
                </a:cxn>
                <a:cxn ang="0">
                  <a:pos x="38" y="16"/>
                </a:cxn>
                <a:cxn ang="0">
                  <a:pos x="38" y="16"/>
                </a:cxn>
                <a:cxn ang="0">
                  <a:pos x="38" y="10"/>
                </a:cxn>
                <a:cxn ang="0">
                  <a:pos x="34" y="6"/>
                </a:cxn>
                <a:cxn ang="0">
                  <a:pos x="26" y="2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38" h="32">
                  <a:moveTo>
                    <a:pt x="20" y="0"/>
                  </a:moveTo>
                  <a:lnTo>
                    <a:pt x="20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6" y="28"/>
                  </a:lnTo>
                  <a:lnTo>
                    <a:pt x="12" y="30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6" y="30"/>
                  </a:lnTo>
                  <a:lnTo>
                    <a:pt x="34" y="28"/>
                  </a:lnTo>
                  <a:lnTo>
                    <a:pt x="38" y="22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10"/>
                  </a:lnTo>
                  <a:lnTo>
                    <a:pt x="34" y="6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0535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4" name="Freeform 1251"/>
            <p:cNvSpPr>
              <a:spLocks/>
            </p:cNvSpPr>
            <p:nvPr/>
          </p:nvSpPr>
          <p:spPr bwMode="auto">
            <a:xfrm>
              <a:off x="-10745788" y="7443788"/>
              <a:ext cx="31750" cy="254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2" y="14"/>
                </a:cxn>
                <a:cxn ang="0">
                  <a:pos x="6" y="14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4" y="14"/>
                </a:cxn>
                <a:cxn ang="0">
                  <a:pos x="16" y="14"/>
                </a:cxn>
                <a:cxn ang="0">
                  <a:pos x="20" y="10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4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0" h="16">
                  <a:moveTo>
                    <a:pt x="10" y="0"/>
                  </a:move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14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0535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5" name="Freeform 1252"/>
            <p:cNvSpPr>
              <a:spLocks noEditPoints="1"/>
            </p:cNvSpPr>
            <p:nvPr/>
          </p:nvSpPr>
          <p:spPr bwMode="auto">
            <a:xfrm>
              <a:off x="-11053763" y="7151688"/>
              <a:ext cx="311150" cy="231775"/>
            </a:xfrm>
            <a:custGeom>
              <a:avLst/>
              <a:gdLst/>
              <a:ahLst/>
              <a:cxnLst>
                <a:cxn ang="0">
                  <a:pos x="160" y="146"/>
                </a:cxn>
                <a:cxn ang="0">
                  <a:pos x="180" y="140"/>
                </a:cxn>
                <a:cxn ang="0">
                  <a:pos x="192" y="124"/>
                </a:cxn>
                <a:cxn ang="0">
                  <a:pos x="196" y="36"/>
                </a:cxn>
                <a:cxn ang="0">
                  <a:pos x="192" y="22"/>
                </a:cxn>
                <a:cxn ang="0">
                  <a:pos x="180" y="6"/>
                </a:cxn>
                <a:cxn ang="0">
                  <a:pos x="160" y="0"/>
                </a:cxn>
                <a:cxn ang="0">
                  <a:pos x="28" y="0"/>
                </a:cxn>
                <a:cxn ang="0">
                  <a:pos x="10" y="10"/>
                </a:cxn>
                <a:cxn ang="0">
                  <a:pos x="0" y="28"/>
                </a:cxn>
                <a:cxn ang="0">
                  <a:pos x="0" y="110"/>
                </a:cxn>
                <a:cxn ang="0">
                  <a:pos x="6" y="130"/>
                </a:cxn>
                <a:cxn ang="0">
                  <a:pos x="22" y="142"/>
                </a:cxn>
                <a:cxn ang="0">
                  <a:pos x="36" y="146"/>
                </a:cxn>
                <a:cxn ang="0">
                  <a:pos x="144" y="64"/>
                </a:cxn>
                <a:cxn ang="0">
                  <a:pos x="150" y="76"/>
                </a:cxn>
                <a:cxn ang="0">
                  <a:pos x="148" y="86"/>
                </a:cxn>
                <a:cxn ang="0">
                  <a:pos x="138" y="88"/>
                </a:cxn>
                <a:cxn ang="0">
                  <a:pos x="128" y="80"/>
                </a:cxn>
                <a:cxn ang="0">
                  <a:pos x="128" y="72"/>
                </a:cxn>
                <a:cxn ang="0">
                  <a:pos x="138" y="64"/>
                </a:cxn>
                <a:cxn ang="0">
                  <a:pos x="126" y="92"/>
                </a:cxn>
                <a:cxn ang="0">
                  <a:pos x="132" y="92"/>
                </a:cxn>
                <a:cxn ang="0">
                  <a:pos x="138" y="94"/>
                </a:cxn>
                <a:cxn ang="0">
                  <a:pos x="144" y="92"/>
                </a:cxn>
                <a:cxn ang="0">
                  <a:pos x="152" y="92"/>
                </a:cxn>
                <a:cxn ang="0">
                  <a:pos x="162" y="104"/>
                </a:cxn>
                <a:cxn ang="0">
                  <a:pos x="114" y="112"/>
                </a:cxn>
                <a:cxn ang="0">
                  <a:pos x="116" y="104"/>
                </a:cxn>
                <a:cxn ang="0">
                  <a:pos x="126" y="92"/>
                </a:cxn>
                <a:cxn ang="0">
                  <a:pos x="72" y="34"/>
                </a:cxn>
                <a:cxn ang="0">
                  <a:pos x="90" y="46"/>
                </a:cxn>
                <a:cxn ang="0">
                  <a:pos x="90" y="62"/>
                </a:cxn>
                <a:cxn ang="0">
                  <a:pos x="72" y="74"/>
                </a:cxn>
                <a:cxn ang="0">
                  <a:pos x="58" y="68"/>
                </a:cxn>
                <a:cxn ang="0">
                  <a:pos x="52" y="54"/>
                </a:cxn>
                <a:cxn ang="0">
                  <a:pos x="64" y="36"/>
                </a:cxn>
                <a:cxn ang="0">
                  <a:pos x="50" y="80"/>
                </a:cxn>
                <a:cxn ang="0">
                  <a:pos x="62" y="80"/>
                </a:cxn>
                <a:cxn ang="0">
                  <a:pos x="72" y="82"/>
                </a:cxn>
                <a:cxn ang="0">
                  <a:pos x="80" y="80"/>
                </a:cxn>
                <a:cxn ang="0">
                  <a:pos x="92" y="80"/>
                </a:cxn>
                <a:cxn ang="0">
                  <a:pos x="104" y="86"/>
                </a:cxn>
                <a:cxn ang="0">
                  <a:pos x="110" y="106"/>
                </a:cxn>
                <a:cxn ang="0">
                  <a:pos x="32" y="112"/>
                </a:cxn>
                <a:cxn ang="0">
                  <a:pos x="32" y="106"/>
                </a:cxn>
                <a:cxn ang="0">
                  <a:pos x="38" y="86"/>
                </a:cxn>
                <a:cxn ang="0">
                  <a:pos x="50" y="80"/>
                </a:cxn>
              </a:cxnLst>
              <a:rect l="0" t="0" r="r" b="b"/>
              <a:pathLst>
                <a:path w="196" h="146">
                  <a:moveTo>
                    <a:pt x="36" y="146"/>
                  </a:moveTo>
                  <a:lnTo>
                    <a:pt x="160" y="146"/>
                  </a:lnTo>
                  <a:lnTo>
                    <a:pt x="160" y="146"/>
                  </a:lnTo>
                  <a:lnTo>
                    <a:pt x="166" y="144"/>
                  </a:lnTo>
                  <a:lnTo>
                    <a:pt x="174" y="142"/>
                  </a:lnTo>
                  <a:lnTo>
                    <a:pt x="180" y="140"/>
                  </a:lnTo>
                  <a:lnTo>
                    <a:pt x="184" y="134"/>
                  </a:lnTo>
                  <a:lnTo>
                    <a:pt x="190" y="130"/>
                  </a:lnTo>
                  <a:lnTo>
                    <a:pt x="192" y="124"/>
                  </a:lnTo>
                  <a:lnTo>
                    <a:pt x="194" y="116"/>
                  </a:lnTo>
                  <a:lnTo>
                    <a:pt x="196" y="110"/>
                  </a:lnTo>
                  <a:lnTo>
                    <a:pt x="196" y="36"/>
                  </a:lnTo>
                  <a:lnTo>
                    <a:pt x="196" y="36"/>
                  </a:lnTo>
                  <a:lnTo>
                    <a:pt x="194" y="28"/>
                  </a:lnTo>
                  <a:lnTo>
                    <a:pt x="192" y="22"/>
                  </a:lnTo>
                  <a:lnTo>
                    <a:pt x="190" y="16"/>
                  </a:lnTo>
                  <a:lnTo>
                    <a:pt x="184" y="10"/>
                  </a:lnTo>
                  <a:lnTo>
                    <a:pt x="180" y="6"/>
                  </a:lnTo>
                  <a:lnTo>
                    <a:pt x="174" y="4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2" y="4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6"/>
                  </a:lnTo>
                  <a:lnTo>
                    <a:pt x="2" y="124"/>
                  </a:lnTo>
                  <a:lnTo>
                    <a:pt x="6" y="130"/>
                  </a:lnTo>
                  <a:lnTo>
                    <a:pt x="10" y="134"/>
                  </a:lnTo>
                  <a:lnTo>
                    <a:pt x="16" y="140"/>
                  </a:lnTo>
                  <a:lnTo>
                    <a:pt x="22" y="142"/>
                  </a:lnTo>
                  <a:lnTo>
                    <a:pt x="28" y="144"/>
                  </a:lnTo>
                  <a:lnTo>
                    <a:pt x="36" y="146"/>
                  </a:lnTo>
                  <a:lnTo>
                    <a:pt x="36" y="146"/>
                  </a:lnTo>
                  <a:close/>
                  <a:moveTo>
                    <a:pt x="138" y="64"/>
                  </a:moveTo>
                  <a:lnTo>
                    <a:pt x="138" y="64"/>
                  </a:lnTo>
                  <a:lnTo>
                    <a:pt x="144" y="64"/>
                  </a:lnTo>
                  <a:lnTo>
                    <a:pt x="148" y="68"/>
                  </a:lnTo>
                  <a:lnTo>
                    <a:pt x="150" y="72"/>
                  </a:lnTo>
                  <a:lnTo>
                    <a:pt x="150" y="76"/>
                  </a:lnTo>
                  <a:lnTo>
                    <a:pt x="150" y="76"/>
                  </a:lnTo>
                  <a:lnTo>
                    <a:pt x="150" y="80"/>
                  </a:lnTo>
                  <a:lnTo>
                    <a:pt x="148" y="86"/>
                  </a:lnTo>
                  <a:lnTo>
                    <a:pt x="144" y="88"/>
                  </a:lnTo>
                  <a:lnTo>
                    <a:pt x="138" y="88"/>
                  </a:lnTo>
                  <a:lnTo>
                    <a:pt x="138" y="88"/>
                  </a:lnTo>
                  <a:lnTo>
                    <a:pt x="134" y="88"/>
                  </a:lnTo>
                  <a:lnTo>
                    <a:pt x="130" y="86"/>
                  </a:lnTo>
                  <a:lnTo>
                    <a:pt x="128" y="80"/>
                  </a:lnTo>
                  <a:lnTo>
                    <a:pt x="126" y="76"/>
                  </a:lnTo>
                  <a:lnTo>
                    <a:pt x="126" y="76"/>
                  </a:lnTo>
                  <a:lnTo>
                    <a:pt x="128" y="72"/>
                  </a:lnTo>
                  <a:lnTo>
                    <a:pt x="130" y="68"/>
                  </a:lnTo>
                  <a:lnTo>
                    <a:pt x="134" y="64"/>
                  </a:lnTo>
                  <a:lnTo>
                    <a:pt x="138" y="64"/>
                  </a:lnTo>
                  <a:lnTo>
                    <a:pt x="138" y="64"/>
                  </a:lnTo>
                  <a:close/>
                  <a:moveTo>
                    <a:pt x="126" y="92"/>
                  </a:moveTo>
                  <a:lnTo>
                    <a:pt x="126" y="92"/>
                  </a:lnTo>
                  <a:lnTo>
                    <a:pt x="132" y="92"/>
                  </a:lnTo>
                  <a:lnTo>
                    <a:pt x="132" y="92"/>
                  </a:lnTo>
                  <a:lnTo>
                    <a:pt x="132" y="92"/>
                  </a:lnTo>
                  <a:lnTo>
                    <a:pt x="134" y="94"/>
                  </a:lnTo>
                  <a:lnTo>
                    <a:pt x="138" y="94"/>
                  </a:lnTo>
                  <a:lnTo>
                    <a:pt x="138" y="94"/>
                  </a:lnTo>
                  <a:lnTo>
                    <a:pt x="142" y="94"/>
                  </a:lnTo>
                  <a:lnTo>
                    <a:pt x="144" y="92"/>
                  </a:lnTo>
                  <a:lnTo>
                    <a:pt x="144" y="92"/>
                  </a:lnTo>
                  <a:lnTo>
                    <a:pt x="144" y="92"/>
                  </a:lnTo>
                  <a:lnTo>
                    <a:pt x="152" y="92"/>
                  </a:lnTo>
                  <a:lnTo>
                    <a:pt x="152" y="92"/>
                  </a:lnTo>
                  <a:lnTo>
                    <a:pt x="156" y="94"/>
                  </a:lnTo>
                  <a:lnTo>
                    <a:pt x="158" y="96"/>
                  </a:lnTo>
                  <a:lnTo>
                    <a:pt x="162" y="104"/>
                  </a:lnTo>
                  <a:lnTo>
                    <a:pt x="162" y="112"/>
                  </a:lnTo>
                  <a:lnTo>
                    <a:pt x="162" y="112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6" y="104"/>
                  </a:lnTo>
                  <a:lnTo>
                    <a:pt x="118" y="96"/>
                  </a:lnTo>
                  <a:lnTo>
                    <a:pt x="122" y="94"/>
                  </a:lnTo>
                  <a:lnTo>
                    <a:pt x="126" y="92"/>
                  </a:lnTo>
                  <a:lnTo>
                    <a:pt x="126" y="92"/>
                  </a:lnTo>
                  <a:close/>
                  <a:moveTo>
                    <a:pt x="72" y="34"/>
                  </a:moveTo>
                  <a:lnTo>
                    <a:pt x="72" y="34"/>
                  </a:lnTo>
                  <a:lnTo>
                    <a:pt x="80" y="36"/>
                  </a:lnTo>
                  <a:lnTo>
                    <a:pt x="86" y="40"/>
                  </a:lnTo>
                  <a:lnTo>
                    <a:pt x="90" y="46"/>
                  </a:lnTo>
                  <a:lnTo>
                    <a:pt x="92" y="54"/>
                  </a:lnTo>
                  <a:lnTo>
                    <a:pt x="92" y="54"/>
                  </a:lnTo>
                  <a:lnTo>
                    <a:pt x="90" y="62"/>
                  </a:lnTo>
                  <a:lnTo>
                    <a:pt x="86" y="68"/>
                  </a:lnTo>
                  <a:lnTo>
                    <a:pt x="80" y="74"/>
                  </a:lnTo>
                  <a:lnTo>
                    <a:pt x="72" y="74"/>
                  </a:lnTo>
                  <a:lnTo>
                    <a:pt x="72" y="74"/>
                  </a:lnTo>
                  <a:lnTo>
                    <a:pt x="64" y="74"/>
                  </a:lnTo>
                  <a:lnTo>
                    <a:pt x="58" y="68"/>
                  </a:lnTo>
                  <a:lnTo>
                    <a:pt x="52" y="62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52" y="46"/>
                  </a:lnTo>
                  <a:lnTo>
                    <a:pt x="58" y="40"/>
                  </a:lnTo>
                  <a:lnTo>
                    <a:pt x="64" y="36"/>
                  </a:lnTo>
                  <a:lnTo>
                    <a:pt x="72" y="34"/>
                  </a:lnTo>
                  <a:lnTo>
                    <a:pt x="72" y="34"/>
                  </a:lnTo>
                  <a:close/>
                  <a:moveTo>
                    <a:pt x="50" y="80"/>
                  </a:moveTo>
                  <a:lnTo>
                    <a:pt x="50" y="80"/>
                  </a:lnTo>
                  <a:lnTo>
                    <a:pt x="62" y="80"/>
                  </a:lnTo>
                  <a:lnTo>
                    <a:pt x="62" y="80"/>
                  </a:lnTo>
                  <a:lnTo>
                    <a:pt x="62" y="80"/>
                  </a:lnTo>
                  <a:lnTo>
                    <a:pt x="64" y="82"/>
                  </a:lnTo>
                  <a:lnTo>
                    <a:pt x="72" y="82"/>
                  </a:lnTo>
                  <a:lnTo>
                    <a:pt x="72" y="82"/>
                  </a:lnTo>
                  <a:lnTo>
                    <a:pt x="78" y="82"/>
                  </a:lnTo>
                  <a:lnTo>
                    <a:pt x="80" y="80"/>
                  </a:lnTo>
                  <a:lnTo>
                    <a:pt x="82" y="80"/>
                  </a:lnTo>
                  <a:lnTo>
                    <a:pt x="82" y="80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98" y="82"/>
                  </a:lnTo>
                  <a:lnTo>
                    <a:pt x="104" y="86"/>
                  </a:lnTo>
                  <a:lnTo>
                    <a:pt x="106" y="92"/>
                  </a:lnTo>
                  <a:lnTo>
                    <a:pt x="108" y="98"/>
                  </a:lnTo>
                  <a:lnTo>
                    <a:pt x="110" y="106"/>
                  </a:lnTo>
                  <a:lnTo>
                    <a:pt x="110" y="110"/>
                  </a:lnTo>
                  <a:lnTo>
                    <a:pt x="110" y="112"/>
                  </a:lnTo>
                  <a:lnTo>
                    <a:pt x="32" y="112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32" y="106"/>
                  </a:lnTo>
                  <a:lnTo>
                    <a:pt x="34" y="98"/>
                  </a:lnTo>
                  <a:lnTo>
                    <a:pt x="36" y="92"/>
                  </a:lnTo>
                  <a:lnTo>
                    <a:pt x="38" y="86"/>
                  </a:lnTo>
                  <a:lnTo>
                    <a:pt x="44" y="82"/>
                  </a:lnTo>
                  <a:lnTo>
                    <a:pt x="50" y="80"/>
                  </a:lnTo>
                  <a:lnTo>
                    <a:pt x="50" y="80"/>
                  </a:lnTo>
                  <a:close/>
                </a:path>
              </a:pathLst>
            </a:custGeom>
            <a:solidFill>
              <a:srgbClr val="F0535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6" name="Freeform 1253"/>
            <p:cNvSpPr>
              <a:spLocks/>
            </p:cNvSpPr>
            <p:nvPr/>
          </p:nvSpPr>
          <p:spPr bwMode="auto">
            <a:xfrm>
              <a:off x="-10472738" y="7002463"/>
              <a:ext cx="501650" cy="390525"/>
            </a:xfrm>
            <a:custGeom>
              <a:avLst/>
              <a:gdLst/>
              <a:ahLst/>
              <a:cxnLst>
                <a:cxn ang="0">
                  <a:pos x="158" y="246"/>
                </a:cxn>
                <a:cxn ang="0">
                  <a:pos x="126" y="244"/>
                </a:cxn>
                <a:cxn ang="0">
                  <a:pos x="98" y="236"/>
                </a:cxn>
                <a:cxn ang="0">
                  <a:pos x="70" y="224"/>
                </a:cxn>
                <a:cxn ang="0">
                  <a:pos x="48" y="210"/>
                </a:cxn>
                <a:cxn ang="0">
                  <a:pos x="28" y="192"/>
                </a:cxn>
                <a:cxn ang="0">
                  <a:pos x="14" y="170"/>
                </a:cxn>
                <a:cxn ang="0">
                  <a:pos x="4" y="148"/>
                </a:cxn>
                <a:cxn ang="0">
                  <a:pos x="0" y="122"/>
                </a:cxn>
                <a:cxn ang="0">
                  <a:pos x="2" y="110"/>
                </a:cxn>
                <a:cxn ang="0">
                  <a:pos x="8" y="86"/>
                </a:cxn>
                <a:cxn ang="0">
                  <a:pos x="20" y="64"/>
                </a:cxn>
                <a:cxn ang="0">
                  <a:pos x="36" y="44"/>
                </a:cxn>
                <a:cxn ang="0">
                  <a:pos x="58" y="28"/>
                </a:cxn>
                <a:cxn ang="0">
                  <a:pos x="84" y="14"/>
                </a:cxn>
                <a:cxn ang="0">
                  <a:pos x="112" y="6"/>
                </a:cxn>
                <a:cxn ang="0">
                  <a:pos x="142" y="0"/>
                </a:cxn>
                <a:cxn ang="0">
                  <a:pos x="158" y="0"/>
                </a:cxn>
                <a:cxn ang="0">
                  <a:pos x="190" y="2"/>
                </a:cxn>
                <a:cxn ang="0">
                  <a:pos x="220" y="10"/>
                </a:cxn>
                <a:cxn ang="0">
                  <a:pos x="246" y="20"/>
                </a:cxn>
                <a:cxn ang="0">
                  <a:pos x="270" y="36"/>
                </a:cxn>
                <a:cxn ang="0">
                  <a:pos x="290" y="54"/>
                </a:cxn>
                <a:cxn ang="0">
                  <a:pos x="304" y="74"/>
                </a:cxn>
                <a:cxn ang="0">
                  <a:pos x="312" y="98"/>
                </a:cxn>
                <a:cxn ang="0">
                  <a:pos x="316" y="122"/>
                </a:cxn>
                <a:cxn ang="0">
                  <a:pos x="316" y="134"/>
                </a:cxn>
                <a:cxn ang="0">
                  <a:pos x="310" y="156"/>
                </a:cxn>
                <a:cxn ang="0">
                  <a:pos x="306" y="168"/>
                </a:cxn>
                <a:cxn ang="0">
                  <a:pos x="300" y="178"/>
                </a:cxn>
                <a:cxn ang="0">
                  <a:pos x="282" y="200"/>
                </a:cxn>
                <a:cxn ang="0">
                  <a:pos x="270" y="210"/>
                </a:cxn>
                <a:cxn ang="0">
                  <a:pos x="260" y="218"/>
                </a:cxn>
                <a:cxn ang="0">
                  <a:pos x="234" y="230"/>
                </a:cxn>
                <a:cxn ang="0">
                  <a:pos x="206" y="240"/>
                </a:cxn>
                <a:cxn ang="0">
                  <a:pos x="174" y="246"/>
                </a:cxn>
                <a:cxn ang="0">
                  <a:pos x="158" y="246"/>
                </a:cxn>
              </a:cxnLst>
              <a:rect l="0" t="0" r="r" b="b"/>
              <a:pathLst>
                <a:path w="316" h="246">
                  <a:moveTo>
                    <a:pt x="158" y="246"/>
                  </a:moveTo>
                  <a:lnTo>
                    <a:pt x="158" y="246"/>
                  </a:lnTo>
                  <a:lnTo>
                    <a:pt x="142" y="246"/>
                  </a:lnTo>
                  <a:lnTo>
                    <a:pt x="126" y="244"/>
                  </a:lnTo>
                  <a:lnTo>
                    <a:pt x="112" y="240"/>
                  </a:lnTo>
                  <a:lnTo>
                    <a:pt x="98" y="236"/>
                  </a:lnTo>
                  <a:lnTo>
                    <a:pt x="84" y="232"/>
                  </a:lnTo>
                  <a:lnTo>
                    <a:pt x="70" y="224"/>
                  </a:lnTo>
                  <a:lnTo>
                    <a:pt x="58" y="218"/>
                  </a:lnTo>
                  <a:lnTo>
                    <a:pt x="48" y="210"/>
                  </a:lnTo>
                  <a:lnTo>
                    <a:pt x="36" y="202"/>
                  </a:lnTo>
                  <a:lnTo>
                    <a:pt x="28" y="192"/>
                  </a:lnTo>
                  <a:lnTo>
                    <a:pt x="20" y="182"/>
                  </a:lnTo>
                  <a:lnTo>
                    <a:pt x="14" y="170"/>
                  </a:lnTo>
                  <a:lnTo>
                    <a:pt x="8" y="160"/>
                  </a:lnTo>
                  <a:lnTo>
                    <a:pt x="4" y="148"/>
                  </a:lnTo>
                  <a:lnTo>
                    <a:pt x="2" y="136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2" y="110"/>
                  </a:lnTo>
                  <a:lnTo>
                    <a:pt x="4" y="98"/>
                  </a:lnTo>
                  <a:lnTo>
                    <a:pt x="8" y="86"/>
                  </a:lnTo>
                  <a:lnTo>
                    <a:pt x="14" y="74"/>
                  </a:lnTo>
                  <a:lnTo>
                    <a:pt x="20" y="64"/>
                  </a:lnTo>
                  <a:lnTo>
                    <a:pt x="28" y="54"/>
                  </a:lnTo>
                  <a:lnTo>
                    <a:pt x="36" y="44"/>
                  </a:lnTo>
                  <a:lnTo>
                    <a:pt x="48" y="36"/>
                  </a:lnTo>
                  <a:lnTo>
                    <a:pt x="58" y="28"/>
                  </a:lnTo>
                  <a:lnTo>
                    <a:pt x="70" y="20"/>
                  </a:lnTo>
                  <a:lnTo>
                    <a:pt x="84" y="14"/>
                  </a:lnTo>
                  <a:lnTo>
                    <a:pt x="98" y="10"/>
                  </a:lnTo>
                  <a:lnTo>
                    <a:pt x="112" y="6"/>
                  </a:lnTo>
                  <a:lnTo>
                    <a:pt x="126" y="2"/>
                  </a:lnTo>
                  <a:lnTo>
                    <a:pt x="142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74" y="0"/>
                  </a:lnTo>
                  <a:lnTo>
                    <a:pt x="190" y="2"/>
                  </a:lnTo>
                  <a:lnTo>
                    <a:pt x="206" y="6"/>
                  </a:lnTo>
                  <a:lnTo>
                    <a:pt x="220" y="10"/>
                  </a:lnTo>
                  <a:lnTo>
                    <a:pt x="234" y="14"/>
                  </a:lnTo>
                  <a:lnTo>
                    <a:pt x="246" y="20"/>
                  </a:lnTo>
                  <a:lnTo>
                    <a:pt x="258" y="28"/>
                  </a:lnTo>
                  <a:lnTo>
                    <a:pt x="270" y="36"/>
                  </a:lnTo>
                  <a:lnTo>
                    <a:pt x="280" y="44"/>
                  </a:lnTo>
                  <a:lnTo>
                    <a:pt x="290" y="54"/>
                  </a:lnTo>
                  <a:lnTo>
                    <a:pt x="298" y="64"/>
                  </a:lnTo>
                  <a:lnTo>
                    <a:pt x="304" y="74"/>
                  </a:lnTo>
                  <a:lnTo>
                    <a:pt x="310" y="86"/>
                  </a:lnTo>
                  <a:lnTo>
                    <a:pt x="312" y="98"/>
                  </a:lnTo>
                  <a:lnTo>
                    <a:pt x="316" y="110"/>
                  </a:lnTo>
                  <a:lnTo>
                    <a:pt x="316" y="122"/>
                  </a:lnTo>
                  <a:lnTo>
                    <a:pt x="316" y="122"/>
                  </a:lnTo>
                  <a:lnTo>
                    <a:pt x="316" y="134"/>
                  </a:lnTo>
                  <a:lnTo>
                    <a:pt x="314" y="146"/>
                  </a:lnTo>
                  <a:lnTo>
                    <a:pt x="310" y="156"/>
                  </a:lnTo>
                  <a:lnTo>
                    <a:pt x="306" y="168"/>
                  </a:lnTo>
                  <a:lnTo>
                    <a:pt x="306" y="168"/>
                  </a:lnTo>
                  <a:lnTo>
                    <a:pt x="300" y="178"/>
                  </a:lnTo>
                  <a:lnTo>
                    <a:pt x="300" y="178"/>
                  </a:lnTo>
                  <a:lnTo>
                    <a:pt x="292" y="188"/>
                  </a:lnTo>
                  <a:lnTo>
                    <a:pt x="282" y="200"/>
                  </a:lnTo>
                  <a:lnTo>
                    <a:pt x="282" y="200"/>
                  </a:lnTo>
                  <a:lnTo>
                    <a:pt x="270" y="210"/>
                  </a:lnTo>
                  <a:lnTo>
                    <a:pt x="270" y="210"/>
                  </a:lnTo>
                  <a:lnTo>
                    <a:pt x="260" y="218"/>
                  </a:lnTo>
                  <a:lnTo>
                    <a:pt x="248" y="224"/>
                  </a:lnTo>
                  <a:lnTo>
                    <a:pt x="234" y="230"/>
                  </a:lnTo>
                  <a:lnTo>
                    <a:pt x="220" y="236"/>
                  </a:lnTo>
                  <a:lnTo>
                    <a:pt x="206" y="240"/>
                  </a:lnTo>
                  <a:lnTo>
                    <a:pt x="190" y="244"/>
                  </a:lnTo>
                  <a:lnTo>
                    <a:pt x="174" y="246"/>
                  </a:lnTo>
                  <a:lnTo>
                    <a:pt x="158" y="246"/>
                  </a:lnTo>
                  <a:lnTo>
                    <a:pt x="158" y="2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7" name="Freeform 1254"/>
            <p:cNvSpPr>
              <a:spLocks/>
            </p:cNvSpPr>
            <p:nvPr/>
          </p:nvSpPr>
          <p:spPr bwMode="auto">
            <a:xfrm>
              <a:off x="-10361613" y="7075488"/>
              <a:ext cx="279400" cy="219075"/>
            </a:xfrm>
            <a:custGeom>
              <a:avLst/>
              <a:gdLst/>
              <a:ahLst/>
              <a:cxnLst>
                <a:cxn ang="0">
                  <a:pos x="152" y="20"/>
                </a:cxn>
                <a:cxn ang="0">
                  <a:pos x="140" y="14"/>
                </a:cxn>
                <a:cxn ang="0">
                  <a:pos x="134" y="8"/>
                </a:cxn>
                <a:cxn ang="0">
                  <a:pos x="122" y="2"/>
                </a:cxn>
                <a:cxn ang="0">
                  <a:pos x="114" y="2"/>
                </a:cxn>
                <a:cxn ang="0">
                  <a:pos x="100" y="4"/>
                </a:cxn>
                <a:cxn ang="0">
                  <a:pos x="86" y="16"/>
                </a:cxn>
                <a:cxn ang="0">
                  <a:pos x="80" y="26"/>
                </a:cxn>
                <a:cxn ang="0">
                  <a:pos x="80" y="34"/>
                </a:cxn>
                <a:cxn ang="0">
                  <a:pos x="80" y="38"/>
                </a:cxn>
                <a:cxn ang="0">
                  <a:pos x="82" y="44"/>
                </a:cxn>
                <a:cxn ang="0">
                  <a:pos x="20" y="44"/>
                </a:cxn>
                <a:cxn ang="0">
                  <a:pos x="14" y="46"/>
                </a:cxn>
                <a:cxn ang="0">
                  <a:pos x="10" y="52"/>
                </a:cxn>
                <a:cxn ang="0">
                  <a:pos x="10" y="54"/>
                </a:cxn>
                <a:cxn ang="0">
                  <a:pos x="14" y="60"/>
                </a:cxn>
                <a:cxn ang="0">
                  <a:pos x="20" y="64"/>
                </a:cxn>
                <a:cxn ang="0">
                  <a:pos x="34" y="64"/>
                </a:cxn>
                <a:cxn ang="0">
                  <a:pos x="28" y="72"/>
                </a:cxn>
                <a:cxn ang="0">
                  <a:pos x="28" y="72"/>
                </a:cxn>
                <a:cxn ang="0">
                  <a:pos x="32" y="78"/>
                </a:cxn>
                <a:cxn ang="0">
                  <a:pos x="38" y="82"/>
                </a:cxn>
                <a:cxn ang="0">
                  <a:pos x="52" y="82"/>
                </a:cxn>
                <a:cxn ang="0">
                  <a:pos x="46" y="90"/>
                </a:cxn>
                <a:cxn ang="0">
                  <a:pos x="46" y="90"/>
                </a:cxn>
                <a:cxn ang="0">
                  <a:pos x="50" y="98"/>
                </a:cxn>
                <a:cxn ang="0">
                  <a:pos x="56" y="100"/>
                </a:cxn>
                <a:cxn ang="0">
                  <a:pos x="66" y="100"/>
                </a:cxn>
                <a:cxn ang="0">
                  <a:pos x="46" y="112"/>
                </a:cxn>
                <a:cxn ang="0">
                  <a:pos x="24" y="118"/>
                </a:cxn>
                <a:cxn ang="0">
                  <a:pos x="0" y="120"/>
                </a:cxn>
                <a:cxn ang="0">
                  <a:pos x="10" y="126"/>
                </a:cxn>
                <a:cxn ang="0">
                  <a:pos x="40" y="136"/>
                </a:cxn>
                <a:cxn ang="0">
                  <a:pos x="74" y="138"/>
                </a:cxn>
                <a:cxn ang="0">
                  <a:pos x="110" y="128"/>
                </a:cxn>
                <a:cxn ang="0">
                  <a:pos x="124" y="118"/>
                </a:cxn>
                <a:cxn ang="0">
                  <a:pos x="138" y="104"/>
                </a:cxn>
                <a:cxn ang="0">
                  <a:pos x="152" y="76"/>
                </a:cxn>
                <a:cxn ang="0">
                  <a:pos x="154" y="52"/>
                </a:cxn>
                <a:cxn ang="0">
                  <a:pos x="152" y="36"/>
                </a:cxn>
              </a:cxnLst>
              <a:rect l="0" t="0" r="r" b="b"/>
              <a:pathLst>
                <a:path w="176" h="138">
                  <a:moveTo>
                    <a:pt x="176" y="22"/>
                  </a:moveTo>
                  <a:lnTo>
                    <a:pt x="152" y="20"/>
                  </a:lnTo>
                  <a:lnTo>
                    <a:pt x="160" y="0"/>
                  </a:lnTo>
                  <a:lnTo>
                    <a:pt x="140" y="14"/>
                  </a:lnTo>
                  <a:lnTo>
                    <a:pt x="140" y="14"/>
                  </a:lnTo>
                  <a:lnTo>
                    <a:pt x="134" y="8"/>
                  </a:lnTo>
                  <a:lnTo>
                    <a:pt x="128" y="6"/>
                  </a:lnTo>
                  <a:lnTo>
                    <a:pt x="122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06" y="2"/>
                  </a:lnTo>
                  <a:lnTo>
                    <a:pt x="100" y="4"/>
                  </a:lnTo>
                  <a:lnTo>
                    <a:pt x="90" y="12"/>
                  </a:lnTo>
                  <a:lnTo>
                    <a:pt x="86" y="16"/>
                  </a:lnTo>
                  <a:lnTo>
                    <a:pt x="82" y="22"/>
                  </a:lnTo>
                  <a:lnTo>
                    <a:pt x="80" y="26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2" y="42"/>
                  </a:lnTo>
                  <a:lnTo>
                    <a:pt x="82" y="44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6" y="44"/>
                  </a:lnTo>
                  <a:lnTo>
                    <a:pt x="14" y="46"/>
                  </a:lnTo>
                  <a:lnTo>
                    <a:pt x="12" y="50"/>
                  </a:lnTo>
                  <a:lnTo>
                    <a:pt x="10" y="52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0"/>
                  </a:lnTo>
                  <a:lnTo>
                    <a:pt x="16" y="62"/>
                  </a:lnTo>
                  <a:lnTo>
                    <a:pt x="20" y="64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30" y="66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30" y="76"/>
                  </a:lnTo>
                  <a:lnTo>
                    <a:pt x="32" y="78"/>
                  </a:lnTo>
                  <a:lnTo>
                    <a:pt x="34" y="80"/>
                  </a:lnTo>
                  <a:lnTo>
                    <a:pt x="38" y="82"/>
                  </a:lnTo>
                  <a:lnTo>
                    <a:pt x="52" y="82"/>
                  </a:lnTo>
                  <a:lnTo>
                    <a:pt x="52" y="82"/>
                  </a:lnTo>
                  <a:lnTo>
                    <a:pt x="48" y="84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8" y="94"/>
                  </a:lnTo>
                  <a:lnTo>
                    <a:pt x="50" y="98"/>
                  </a:lnTo>
                  <a:lnTo>
                    <a:pt x="52" y="100"/>
                  </a:lnTo>
                  <a:lnTo>
                    <a:pt x="56" y="100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56" y="108"/>
                  </a:lnTo>
                  <a:lnTo>
                    <a:pt x="46" y="112"/>
                  </a:lnTo>
                  <a:lnTo>
                    <a:pt x="34" y="116"/>
                  </a:lnTo>
                  <a:lnTo>
                    <a:pt x="24" y="118"/>
                  </a:lnTo>
                  <a:lnTo>
                    <a:pt x="6" y="12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10" y="126"/>
                  </a:lnTo>
                  <a:lnTo>
                    <a:pt x="24" y="132"/>
                  </a:lnTo>
                  <a:lnTo>
                    <a:pt x="40" y="136"/>
                  </a:lnTo>
                  <a:lnTo>
                    <a:pt x="56" y="138"/>
                  </a:lnTo>
                  <a:lnTo>
                    <a:pt x="74" y="138"/>
                  </a:lnTo>
                  <a:lnTo>
                    <a:pt x="92" y="134"/>
                  </a:lnTo>
                  <a:lnTo>
                    <a:pt x="110" y="128"/>
                  </a:lnTo>
                  <a:lnTo>
                    <a:pt x="118" y="124"/>
                  </a:lnTo>
                  <a:lnTo>
                    <a:pt x="124" y="118"/>
                  </a:lnTo>
                  <a:lnTo>
                    <a:pt x="124" y="118"/>
                  </a:lnTo>
                  <a:lnTo>
                    <a:pt x="138" y="104"/>
                  </a:lnTo>
                  <a:lnTo>
                    <a:pt x="146" y="90"/>
                  </a:lnTo>
                  <a:lnTo>
                    <a:pt x="152" y="76"/>
                  </a:lnTo>
                  <a:lnTo>
                    <a:pt x="154" y="64"/>
                  </a:lnTo>
                  <a:lnTo>
                    <a:pt x="154" y="52"/>
                  </a:lnTo>
                  <a:lnTo>
                    <a:pt x="154" y="44"/>
                  </a:lnTo>
                  <a:lnTo>
                    <a:pt x="152" y="36"/>
                  </a:lnTo>
                  <a:lnTo>
                    <a:pt x="176" y="22"/>
                  </a:lnTo>
                  <a:close/>
                </a:path>
              </a:pathLst>
            </a:custGeom>
            <a:solidFill>
              <a:srgbClr val="118AC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8" name="Freeform 1255"/>
            <p:cNvSpPr>
              <a:spLocks/>
            </p:cNvSpPr>
            <p:nvPr/>
          </p:nvSpPr>
          <p:spPr bwMode="auto">
            <a:xfrm>
              <a:off x="-9628188" y="7332663"/>
              <a:ext cx="311150" cy="311150"/>
            </a:xfrm>
            <a:custGeom>
              <a:avLst/>
              <a:gdLst/>
              <a:ahLst/>
              <a:cxnLst>
                <a:cxn ang="0">
                  <a:pos x="30" y="168"/>
                </a:cxn>
                <a:cxn ang="0">
                  <a:pos x="30" y="168"/>
                </a:cxn>
                <a:cxn ang="0">
                  <a:pos x="18" y="154"/>
                </a:cxn>
                <a:cxn ang="0">
                  <a:pos x="8" y="136"/>
                </a:cxn>
                <a:cxn ang="0">
                  <a:pos x="2" y="118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2" y="78"/>
                </a:cxn>
                <a:cxn ang="0">
                  <a:pos x="8" y="60"/>
                </a:cxn>
                <a:cxn ang="0">
                  <a:pos x="18" y="42"/>
                </a:cxn>
                <a:cxn ang="0">
                  <a:pos x="30" y="28"/>
                </a:cxn>
                <a:cxn ang="0">
                  <a:pos x="44" y="16"/>
                </a:cxn>
                <a:cxn ang="0">
                  <a:pos x="60" y="8"/>
                </a:cxn>
                <a:cxn ang="0">
                  <a:pos x="78" y="2"/>
                </a:cxn>
                <a:cxn ang="0">
                  <a:pos x="98" y="0"/>
                </a:cxn>
                <a:cxn ang="0">
                  <a:pos x="98" y="0"/>
                </a:cxn>
                <a:cxn ang="0">
                  <a:pos x="118" y="2"/>
                </a:cxn>
                <a:cxn ang="0">
                  <a:pos x="136" y="8"/>
                </a:cxn>
                <a:cxn ang="0">
                  <a:pos x="152" y="16"/>
                </a:cxn>
                <a:cxn ang="0">
                  <a:pos x="168" y="28"/>
                </a:cxn>
                <a:cxn ang="0">
                  <a:pos x="180" y="42"/>
                </a:cxn>
                <a:cxn ang="0">
                  <a:pos x="188" y="60"/>
                </a:cxn>
                <a:cxn ang="0">
                  <a:pos x="194" y="78"/>
                </a:cxn>
                <a:cxn ang="0">
                  <a:pos x="196" y="98"/>
                </a:cxn>
                <a:cxn ang="0">
                  <a:pos x="196" y="98"/>
                </a:cxn>
                <a:cxn ang="0">
                  <a:pos x="194" y="118"/>
                </a:cxn>
                <a:cxn ang="0">
                  <a:pos x="188" y="136"/>
                </a:cxn>
                <a:cxn ang="0">
                  <a:pos x="180" y="152"/>
                </a:cxn>
                <a:cxn ang="0">
                  <a:pos x="168" y="166"/>
                </a:cxn>
                <a:cxn ang="0">
                  <a:pos x="152" y="178"/>
                </a:cxn>
                <a:cxn ang="0">
                  <a:pos x="136" y="188"/>
                </a:cxn>
                <a:cxn ang="0">
                  <a:pos x="118" y="194"/>
                </a:cxn>
                <a:cxn ang="0">
                  <a:pos x="98" y="196"/>
                </a:cxn>
                <a:cxn ang="0">
                  <a:pos x="98" y="196"/>
                </a:cxn>
                <a:cxn ang="0">
                  <a:pos x="84" y="194"/>
                </a:cxn>
                <a:cxn ang="0">
                  <a:pos x="72" y="192"/>
                </a:cxn>
                <a:cxn ang="0">
                  <a:pos x="60" y="188"/>
                </a:cxn>
                <a:cxn ang="0">
                  <a:pos x="48" y="182"/>
                </a:cxn>
                <a:cxn ang="0">
                  <a:pos x="26" y="196"/>
                </a:cxn>
                <a:cxn ang="0">
                  <a:pos x="30" y="168"/>
                </a:cxn>
              </a:cxnLst>
              <a:rect l="0" t="0" r="r" b="b"/>
              <a:pathLst>
                <a:path w="196" h="196">
                  <a:moveTo>
                    <a:pt x="30" y="168"/>
                  </a:moveTo>
                  <a:lnTo>
                    <a:pt x="30" y="168"/>
                  </a:lnTo>
                  <a:lnTo>
                    <a:pt x="18" y="154"/>
                  </a:lnTo>
                  <a:lnTo>
                    <a:pt x="8" y="136"/>
                  </a:lnTo>
                  <a:lnTo>
                    <a:pt x="2" y="11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2" y="78"/>
                  </a:lnTo>
                  <a:lnTo>
                    <a:pt x="8" y="60"/>
                  </a:lnTo>
                  <a:lnTo>
                    <a:pt x="18" y="42"/>
                  </a:lnTo>
                  <a:lnTo>
                    <a:pt x="30" y="28"/>
                  </a:lnTo>
                  <a:lnTo>
                    <a:pt x="44" y="16"/>
                  </a:lnTo>
                  <a:lnTo>
                    <a:pt x="60" y="8"/>
                  </a:lnTo>
                  <a:lnTo>
                    <a:pt x="78" y="2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118" y="2"/>
                  </a:lnTo>
                  <a:lnTo>
                    <a:pt x="136" y="8"/>
                  </a:lnTo>
                  <a:lnTo>
                    <a:pt x="152" y="16"/>
                  </a:lnTo>
                  <a:lnTo>
                    <a:pt x="168" y="28"/>
                  </a:lnTo>
                  <a:lnTo>
                    <a:pt x="180" y="42"/>
                  </a:lnTo>
                  <a:lnTo>
                    <a:pt x="188" y="60"/>
                  </a:lnTo>
                  <a:lnTo>
                    <a:pt x="194" y="78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94" y="118"/>
                  </a:lnTo>
                  <a:lnTo>
                    <a:pt x="188" y="136"/>
                  </a:lnTo>
                  <a:lnTo>
                    <a:pt x="180" y="152"/>
                  </a:lnTo>
                  <a:lnTo>
                    <a:pt x="168" y="166"/>
                  </a:lnTo>
                  <a:lnTo>
                    <a:pt x="152" y="178"/>
                  </a:lnTo>
                  <a:lnTo>
                    <a:pt x="136" y="188"/>
                  </a:lnTo>
                  <a:lnTo>
                    <a:pt x="118" y="194"/>
                  </a:lnTo>
                  <a:lnTo>
                    <a:pt x="98" y="196"/>
                  </a:lnTo>
                  <a:lnTo>
                    <a:pt x="98" y="196"/>
                  </a:lnTo>
                  <a:lnTo>
                    <a:pt x="84" y="194"/>
                  </a:lnTo>
                  <a:lnTo>
                    <a:pt x="72" y="192"/>
                  </a:lnTo>
                  <a:lnTo>
                    <a:pt x="60" y="188"/>
                  </a:lnTo>
                  <a:lnTo>
                    <a:pt x="48" y="182"/>
                  </a:lnTo>
                  <a:lnTo>
                    <a:pt x="26" y="196"/>
                  </a:lnTo>
                  <a:lnTo>
                    <a:pt x="30" y="168"/>
                  </a:lnTo>
                  <a:close/>
                </a:path>
              </a:pathLst>
            </a:custGeom>
            <a:solidFill>
              <a:srgbClr val="F0535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9" name="Freeform 1256"/>
            <p:cNvSpPr>
              <a:spLocks noEditPoints="1"/>
            </p:cNvSpPr>
            <p:nvPr/>
          </p:nvSpPr>
          <p:spPr bwMode="auto">
            <a:xfrm>
              <a:off x="-9536113" y="7427913"/>
              <a:ext cx="136525" cy="107950"/>
            </a:xfrm>
            <a:custGeom>
              <a:avLst/>
              <a:gdLst/>
              <a:ahLst/>
              <a:cxnLst>
                <a:cxn ang="0">
                  <a:pos x="36" y="32"/>
                </a:cxn>
                <a:cxn ang="0">
                  <a:pos x="36" y="68"/>
                </a:cxn>
                <a:cxn ang="0">
                  <a:pos x="0" y="68"/>
                </a:cxn>
                <a:cxn ang="0">
                  <a:pos x="0" y="36"/>
                </a:cxn>
                <a:cxn ang="0">
                  <a:pos x="16" y="0"/>
                </a:cxn>
                <a:cxn ang="0">
                  <a:pos x="32" y="0"/>
                </a:cxn>
                <a:cxn ang="0">
                  <a:pos x="22" y="32"/>
                </a:cxn>
                <a:cxn ang="0">
                  <a:pos x="36" y="32"/>
                </a:cxn>
                <a:cxn ang="0">
                  <a:pos x="86" y="32"/>
                </a:cxn>
                <a:cxn ang="0">
                  <a:pos x="86" y="68"/>
                </a:cxn>
                <a:cxn ang="0">
                  <a:pos x="50" y="68"/>
                </a:cxn>
                <a:cxn ang="0">
                  <a:pos x="50" y="36"/>
                </a:cxn>
                <a:cxn ang="0">
                  <a:pos x="66" y="0"/>
                </a:cxn>
                <a:cxn ang="0">
                  <a:pos x="80" y="0"/>
                </a:cxn>
                <a:cxn ang="0">
                  <a:pos x="70" y="32"/>
                </a:cxn>
                <a:cxn ang="0">
                  <a:pos x="86" y="32"/>
                </a:cxn>
              </a:cxnLst>
              <a:rect l="0" t="0" r="r" b="b"/>
              <a:pathLst>
                <a:path w="86" h="68">
                  <a:moveTo>
                    <a:pt x="36" y="32"/>
                  </a:moveTo>
                  <a:lnTo>
                    <a:pt x="36" y="68"/>
                  </a:lnTo>
                  <a:lnTo>
                    <a:pt x="0" y="68"/>
                  </a:lnTo>
                  <a:lnTo>
                    <a:pt x="0" y="36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22" y="32"/>
                  </a:lnTo>
                  <a:lnTo>
                    <a:pt x="36" y="32"/>
                  </a:lnTo>
                  <a:close/>
                  <a:moveTo>
                    <a:pt x="86" y="32"/>
                  </a:moveTo>
                  <a:lnTo>
                    <a:pt x="86" y="68"/>
                  </a:lnTo>
                  <a:lnTo>
                    <a:pt x="50" y="68"/>
                  </a:lnTo>
                  <a:lnTo>
                    <a:pt x="50" y="36"/>
                  </a:lnTo>
                  <a:lnTo>
                    <a:pt x="66" y="0"/>
                  </a:lnTo>
                  <a:lnTo>
                    <a:pt x="80" y="0"/>
                  </a:lnTo>
                  <a:lnTo>
                    <a:pt x="70" y="32"/>
                  </a:lnTo>
                  <a:lnTo>
                    <a:pt x="86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0" name="Freeform 1257"/>
            <p:cNvSpPr>
              <a:spLocks/>
            </p:cNvSpPr>
            <p:nvPr/>
          </p:nvSpPr>
          <p:spPr bwMode="auto">
            <a:xfrm>
              <a:off x="-10249534" y="7550241"/>
              <a:ext cx="301625" cy="231775"/>
            </a:xfrm>
            <a:custGeom>
              <a:avLst/>
              <a:gdLst/>
              <a:ahLst/>
              <a:cxnLst>
                <a:cxn ang="0">
                  <a:pos x="96" y="146"/>
                </a:cxn>
                <a:cxn ang="0">
                  <a:pos x="96" y="146"/>
                </a:cxn>
                <a:cxn ang="0">
                  <a:pos x="76" y="144"/>
                </a:cxn>
                <a:cxn ang="0">
                  <a:pos x="58" y="140"/>
                </a:cxn>
                <a:cxn ang="0">
                  <a:pos x="42" y="134"/>
                </a:cxn>
                <a:cxn ang="0">
                  <a:pos x="28" y="124"/>
                </a:cxn>
                <a:cxn ang="0">
                  <a:pos x="16" y="114"/>
                </a:cxn>
                <a:cxn ang="0">
                  <a:pos x="8" y="102"/>
                </a:cxn>
                <a:cxn ang="0">
                  <a:pos x="2" y="88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2" y="58"/>
                </a:cxn>
                <a:cxn ang="0">
                  <a:pos x="8" y="44"/>
                </a:cxn>
                <a:cxn ang="0">
                  <a:pos x="16" y="32"/>
                </a:cxn>
                <a:cxn ang="0">
                  <a:pos x="28" y="20"/>
                </a:cxn>
                <a:cxn ang="0">
                  <a:pos x="42" y="12"/>
                </a:cxn>
                <a:cxn ang="0">
                  <a:pos x="58" y="4"/>
                </a:cxn>
                <a:cxn ang="0">
                  <a:pos x="76" y="0"/>
                </a:cxn>
                <a:cxn ang="0">
                  <a:pos x="96" y="0"/>
                </a:cxn>
                <a:cxn ang="0">
                  <a:pos x="96" y="0"/>
                </a:cxn>
                <a:cxn ang="0">
                  <a:pos x="114" y="0"/>
                </a:cxn>
                <a:cxn ang="0">
                  <a:pos x="132" y="4"/>
                </a:cxn>
                <a:cxn ang="0">
                  <a:pos x="148" y="12"/>
                </a:cxn>
                <a:cxn ang="0">
                  <a:pos x="162" y="20"/>
                </a:cxn>
                <a:cxn ang="0">
                  <a:pos x="174" y="32"/>
                </a:cxn>
                <a:cxn ang="0">
                  <a:pos x="184" y="44"/>
                </a:cxn>
                <a:cxn ang="0">
                  <a:pos x="188" y="58"/>
                </a:cxn>
                <a:cxn ang="0">
                  <a:pos x="190" y="72"/>
                </a:cxn>
                <a:cxn ang="0">
                  <a:pos x="190" y="72"/>
                </a:cxn>
                <a:cxn ang="0">
                  <a:pos x="188" y="88"/>
                </a:cxn>
                <a:cxn ang="0">
                  <a:pos x="184" y="102"/>
                </a:cxn>
                <a:cxn ang="0">
                  <a:pos x="174" y="114"/>
                </a:cxn>
                <a:cxn ang="0">
                  <a:pos x="162" y="124"/>
                </a:cxn>
                <a:cxn ang="0">
                  <a:pos x="148" y="134"/>
                </a:cxn>
                <a:cxn ang="0">
                  <a:pos x="132" y="140"/>
                </a:cxn>
                <a:cxn ang="0">
                  <a:pos x="114" y="144"/>
                </a:cxn>
                <a:cxn ang="0">
                  <a:pos x="96" y="146"/>
                </a:cxn>
                <a:cxn ang="0">
                  <a:pos x="96" y="146"/>
                </a:cxn>
              </a:cxnLst>
              <a:rect l="0" t="0" r="r" b="b"/>
              <a:pathLst>
                <a:path w="190" h="146">
                  <a:moveTo>
                    <a:pt x="96" y="146"/>
                  </a:moveTo>
                  <a:lnTo>
                    <a:pt x="96" y="146"/>
                  </a:lnTo>
                  <a:lnTo>
                    <a:pt x="76" y="144"/>
                  </a:lnTo>
                  <a:lnTo>
                    <a:pt x="58" y="140"/>
                  </a:lnTo>
                  <a:lnTo>
                    <a:pt x="42" y="134"/>
                  </a:lnTo>
                  <a:lnTo>
                    <a:pt x="28" y="124"/>
                  </a:lnTo>
                  <a:lnTo>
                    <a:pt x="16" y="114"/>
                  </a:lnTo>
                  <a:lnTo>
                    <a:pt x="8" y="102"/>
                  </a:lnTo>
                  <a:lnTo>
                    <a:pt x="2" y="88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2" y="58"/>
                  </a:lnTo>
                  <a:lnTo>
                    <a:pt x="8" y="44"/>
                  </a:lnTo>
                  <a:lnTo>
                    <a:pt x="16" y="32"/>
                  </a:lnTo>
                  <a:lnTo>
                    <a:pt x="28" y="20"/>
                  </a:lnTo>
                  <a:lnTo>
                    <a:pt x="42" y="12"/>
                  </a:lnTo>
                  <a:lnTo>
                    <a:pt x="58" y="4"/>
                  </a:lnTo>
                  <a:lnTo>
                    <a:pt x="7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14" y="0"/>
                  </a:lnTo>
                  <a:lnTo>
                    <a:pt x="132" y="4"/>
                  </a:lnTo>
                  <a:lnTo>
                    <a:pt x="148" y="12"/>
                  </a:lnTo>
                  <a:lnTo>
                    <a:pt x="162" y="20"/>
                  </a:lnTo>
                  <a:lnTo>
                    <a:pt x="174" y="32"/>
                  </a:lnTo>
                  <a:lnTo>
                    <a:pt x="184" y="44"/>
                  </a:lnTo>
                  <a:lnTo>
                    <a:pt x="188" y="58"/>
                  </a:lnTo>
                  <a:lnTo>
                    <a:pt x="190" y="72"/>
                  </a:lnTo>
                  <a:lnTo>
                    <a:pt x="190" y="72"/>
                  </a:lnTo>
                  <a:lnTo>
                    <a:pt x="188" y="88"/>
                  </a:lnTo>
                  <a:lnTo>
                    <a:pt x="184" y="102"/>
                  </a:lnTo>
                  <a:lnTo>
                    <a:pt x="174" y="114"/>
                  </a:lnTo>
                  <a:lnTo>
                    <a:pt x="162" y="124"/>
                  </a:lnTo>
                  <a:lnTo>
                    <a:pt x="148" y="134"/>
                  </a:lnTo>
                  <a:lnTo>
                    <a:pt x="132" y="140"/>
                  </a:lnTo>
                  <a:lnTo>
                    <a:pt x="114" y="144"/>
                  </a:lnTo>
                  <a:lnTo>
                    <a:pt x="96" y="146"/>
                  </a:lnTo>
                  <a:lnTo>
                    <a:pt x="96" y="1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281" name="Прямоугольник 280"/>
          <p:cNvSpPr/>
          <p:nvPr/>
        </p:nvSpPr>
        <p:spPr>
          <a:xfrm>
            <a:off x="6504040" y="1036871"/>
            <a:ext cx="1884384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Черновики, переписка</a:t>
            </a:r>
            <a:endParaRPr lang="ru-RU" b="1" dirty="0">
              <a:solidFill>
                <a:schemeClr val="tx2"/>
              </a:solidFill>
            </a:endParaRPr>
          </a:p>
        </p:txBody>
      </p:sp>
      <p:grpSp>
        <p:nvGrpSpPr>
          <p:cNvPr id="282" name="Группа 281"/>
          <p:cNvGrpSpPr/>
          <p:nvPr/>
        </p:nvGrpSpPr>
        <p:grpSpPr>
          <a:xfrm>
            <a:off x="-186162" y="3611017"/>
            <a:ext cx="1767172" cy="1176994"/>
            <a:chOff x="3779912" y="555526"/>
            <a:chExt cx="1728192" cy="1176994"/>
          </a:xfrm>
        </p:grpSpPr>
        <p:sp>
          <p:nvSpPr>
            <p:cNvPr id="283" name="Rectangle 1146"/>
            <p:cNvSpPr>
              <a:spLocks noChangeArrowheads="1"/>
            </p:cNvSpPr>
            <p:nvPr/>
          </p:nvSpPr>
          <p:spPr bwMode="auto">
            <a:xfrm>
              <a:off x="4401564" y="1566746"/>
              <a:ext cx="1106540" cy="165774"/>
            </a:xfrm>
            <a:prstGeom prst="rect">
              <a:avLst/>
            </a:prstGeom>
            <a:solidFill>
              <a:srgbClr val="8B5F3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4" name="Rectangle 1148"/>
            <p:cNvSpPr>
              <a:spLocks noChangeArrowheads="1"/>
            </p:cNvSpPr>
            <p:nvPr/>
          </p:nvSpPr>
          <p:spPr bwMode="auto">
            <a:xfrm>
              <a:off x="5155835" y="555526"/>
              <a:ext cx="107753" cy="683817"/>
            </a:xfrm>
            <a:prstGeom prst="rect">
              <a:avLst/>
            </a:prstGeom>
            <a:solidFill>
              <a:srgbClr val="D0475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5" name="Rectangle 1149"/>
            <p:cNvSpPr>
              <a:spLocks noChangeArrowheads="1"/>
            </p:cNvSpPr>
            <p:nvPr/>
          </p:nvSpPr>
          <p:spPr bwMode="auto">
            <a:xfrm>
              <a:off x="5014927" y="555526"/>
              <a:ext cx="111897" cy="683817"/>
            </a:xfrm>
            <a:prstGeom prst="rect">
              <a:avLst/>
            </a:prstGeom>
            <a:solidFill>
              <a:srgbClr val="A97D5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6" name="Rectangle 1150"/>
            <p:cNvSpPr>
              <a:spLocks noChangeArrowheads="1"/>
            </p:cNvSpPr>
            <p:nvPr/>
          </p:nvSpPr>
          <p:spPr bwMode="auto">
            <a:xfrm>
              <a:off x="4401564" y="1251776"/>
              <a:ext cx="1106540" cy="111897"/>
            </a:xfrm>
            <a:prstGeom prst="rect">
              <a:avLst/>
            </a:prstGeom>
            <a:solidFill>
              <a:srgbClr val="8B5F3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7" name="Freeform 1151"/>
            <p:cNvSpPr>
              <a:spLocks noEditPoints="1"/>
            </p:cNvSpPr>
            <p:nvPr/>
          </p:nvSpPr>
          <p:spPr bwMode="auto">
            <a:xfrm>
              <a:off x="4401564" y="1566746"/>
              <a:ext cx="1106540" cy="165774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0" y="80"/>
                </a:cxn>
                <a:cxn ang="0">
                  <a:pos x="60" y="80"/>
                </a:cxn>
                <a:cxn ang="0">
                  <a:pos x="102" y="80"/>
                </a:cxn>
                <a:cxn ang="0">
                  <a:pos x="534" y="80"/>
                </a:cxn>
                <a:cxn ang="0">
                  <a:pos x="534" y="0"/>
                </a:cxn>
                <a:cxn ang="0">
                  <a:pos x="102" y="0"/>
                </a:cxn>
                <a:cxn ang="0">
                  <a:pos x="94" y="70"/>
                </a:cxn>
                <a:cxn ang="0">
                  <a:pos x="68" y="70"/>
                </a:cxn>
                <a:cxn ang="0">
                  <a:pos x="68" y="10"/>
                </a:cxn>
                <a:cxn ang="0">
                  <a:pos x="94" y="10"/>
                </a:cxn>
                <a:cxn ang="0">
                  <a:pos x="94" y="70"/>
                </a:cxn>
              </a:cxnLst>
              <a:rect l="0" t="0" r="r" b="b"/>
              <a:pathLst>
                <a:path w="534" h="80">
                  <a:moveTo>
                    <a:pt x="102" y="0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60" y="80"/>
                  </a:lnTo>
                  <a:lnTo>
                    <a:pt x="102" y="80"/>
                  </a:lnTo>
                  <a:lnTo>
                    <a:pt x="534" y="80"/>
                  </a:lnTo>
                  <a:lnTo>
                    <a:pt x="534" y="0"/>
                  </a:lnTo>
                  <a:lnTo>
                    <a:pt x="102" y="0"/>
                  </a:lnTo>
                  <a:close/>
                  <a:moveTo>
                    <a:pt x="94" y="70"/>
                  </a:moveTo>
                  <a:lnTo>
                    <a:pt x="68" y="70"/>
                  </a:lnTo>
                  <a:lnTo>
                    <a:pt x="68" y="10"/>
                  </a:lnTo>
                  <a:lnTo>
                    <a:pt x="94" y="10"/>
                  </a:lnTo>
                  <a:lnTo>
                    <a:pt x="94" y="70"/>
                  </a:lnTo>
                  <a:close/>
                </a:path>
              </a:pathLst>
            </a:custGeom>
            <a:solidFill>
              <a:srgbClr val="764D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8" name="Freeform 1152"/>
            <p:cNvSpPr>
              <a:spLocks/>
            </p:cNvSpPr>
            <p:nvPr/>
          </p:nvSpPr>
          <p:spPr bwMode="auto">
            <a:xfrm>
              <a:off x="4637791" y="766888"/>
              <a:ext cx="356414" cy="480744"/>
            </a:xfrm>
            <a:custGeom>
              <a:avLst/>
              <a:gdLst/>
              <a:ahLst/>
              <a:cxnLst>
                <a:cxn ang="0">
                  <a:pos x="172" y="34"/>
                </a:cxn>
                <a:cxn ang="0">
                  <a:pos x="56" y="232"/>
                </a:cxn>
                <a:cxn ang="0">
                  <a:pos x="0" y="198"/>
                </a:cxn>
                <a:cxn ang="0">
                  <a:pos x="114" y="0"/>
                </a:cxn>
                <a:cxn ang="0">
                  <a:pos x="172" y="34"/>
                </a:cxn>
              </a:cxnLst>
              <a:rect l="0" t="0" r="r" b="b"/>
              <a:pathLst>
                <a:path w="172" h="232">
                  <a:moveTo>
                    <a:pt x="172" y="34"/>
                  </a:moveTo>
                  <a:lnTo>
                    <a:pt x="56" y="232"/>
                  </a:lnTo>
                  <a:lnTo>
                    <a:pt x="0" y="198"/>
                  </a:lnTo>
                  <a:lnTo>
                    <a:pt x="114" y="0"/>
                  </a:lnTo>
                  <a:lnTo>
                    <a:pt x="172" y="34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9" name="Freeform 1153"/>
            <p:cNvSpPr>
              <a:spLocks noEditPoints="1"/>
            </p:cNvSpPr>
            <p:nvPr/>
          </p:nvSpPr>
          <p:spPr bwMode="auto">
            <a:xfrm>
              <a:off x="4401564" y="1384395"/>
              <a:ext cx="1106540" cy="165774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92" y="0"/>
                </a:cxn>
                <a:cxn ang="0">
                  <a:pos x="62" y="0"/>
                </a:cxn>
                <a:cxn ang="0">
                  <a:pos x="0" y="0"/>
                </a:cxn>
                <a:cxn ang="0">
                  <a:pos x="0" y="80"/>
                </a:cxn>
                <a:cxn ang="0">
                  <a:pos x="62" y="80"/>
                </a:cxn>
                <a:cxn ang="0">
                  <a:pos x="92" y="80"/>
                </a:cxn>
                <a:cxn ang="0">
                  <a:pos x="122" y="80"/>
                </a:cxn>
                <a:cxn ang="0">
                  <a:pos x="534" y="80"/>
                </a:cxn>
                <a:cxn ang="0">
                  <a:pos x="534" y="0"/>
                </a:cxn>
                <a:cxn ang="0">
                  <a:pos x="122" y="0"/>
                </a:cxn>
                <a:cxn ang="0">
                  <a:pos x="82" y="70"/>
                </a:cxn>
                <a:cxn ang="0">
                  <a:pos x="72" y="70"/>
                </a:cxn>
                <a:cxn ang="0">
                  <a:pos x="72" y="10"/>
                </a:cxn>
                <a:cxn ang="0">
                  <a:pos x="82" y="10"/>
                </a:cxn>
                <a:cxn ang="0">
                  <a:pos x="82" y="70"/>
                </a:cxn>
                <a:cxn ang="0">
                  <a:pos x="114" y="70"/>
                </a:cxn>
                <a:cxn ang="0">
                  <a:pos x="102" y="70"/>
                </a:cxn>
                <a:cxn ang="0">
                  <a:pos x="102" y="10"/>
                </a:cxn>
                <a:cxn ang="0">
                  <a:pos x="114" y="10"/>
                </a:cxn>
                <a:cxn ang="0">
                  <a:pos x="114" y="70"/>
                </a:cxn>
              </a:cxnLst>
              <a:rect l="0" t="0" r="r" b="b"/>
              <a:pathLst>
                <a:path w="534" h="80">
                  <a:moveTo>
                    <a:pt x="122" y="0"/>
                  </a:moveTo>
                  <a:lnTo>
                    <a:pt x="92" y="0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62" y="80"/>
                  </a:lnTo>
                  <a:lnTo>
                    <a:pt x="92" y="80"/>
                  </a:lnTo>
                  <a:lnTo>
                    <a:pt x="122" y="80"/>
                  </a:lnTo>
                  <a:lnTo>
                    <a:pt x="534" y="80"/>
                  </a:lnTo>
                  <a:lnTo>
                    <a:pt x="534" y="0"/>
                  </a:lnTo>
                  <a:lnTo>
                    <a:pt x="122" y="0"/>
                  </a:lnTo>
                  <a:close/>
                  <a:moveTo>
                    <a:pt x="82" y="70"/>
                  </a:moveTo>
                  <a:lnTo>
                    <a:pt x="72" y="70"/>
                  </a:lnTo>
                  <a:lnTo>
                    <a:pt x="72" y="10"/>
                  </a:lnTo>
                  <a:lnTo>
                    <a:pt x="82" y="10"/>
                  </a:lnTo>
                  <a:lnTo>
                    <a:pt x="82" y="70"/>
                  </a:lnTo>
                  <a:close/>
                  <a:moveTo>
                    <a:pt x="114" y="70"/>
                  </a:moveTo>
                  <a:lnTo>
                    <a:pt x="102" y="70"/>
                  </a:lnTo>
                  <a:lnTo>
                    <a:pt x="102" y="10"/>
                  </a:lnTo>
                  <a:lnTo>
                    <a:pt x="114" y="10"/>
                  </a:lnTo>
                  <a:lnTo>
                    <a:pt x="114" y="7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1" name="Rectangle 1154"/>
            <p:cNvSpPr>
              <a:spLocks noChangeArrowheads="1"/>
            </p:cNvSpPr>
            <p:nvPr/>
          </p:nvSpPr>
          <p:spPr bwMode="auto">
            <a:xfrm>
              <a:off x="5014927" y="1119157"/>
              <a:ext cx="111897" cy="58021"/>
            </a:xfrm>
            <a:prstGeom prst="rect">
              <a:avLst/>
            </a:prstGeom>
            <a:solidFill>
              <a:srgbClr val="51515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2" name="Rectangle 1155"/>
            <p:cNvSpPr>
              <a:spLocks noChangeArrowheads="1"/>
            </p:cNvSpPr>
            <p:nvPr/>
          </p:nvSpPr>
          <p:spPr bwMode="auto">
            <a:xfrm>
              <a:off x="5014927" y="1119157"/>
              <a:ext cx="111897" cy="58021"/>
            </a:xfrm>
            <a:prstGeom prst="rect">
              <a:avLst/>
            </a:prstGeom>
            <a:solidFill>
              <a:srgbClr val="51515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3" name="Freeform 1156"/>
            <p:cNvSpPr>
              <a:spLocks noEditPoints="1"/>
            </p:cNvSpPr>
            <p:nvPr/>
          </p:nvSpPr>
          <p:spPr bwMode="auto">
            <a:xfrm>
              <a:off x="5014927" y="555526"/>
              <a:ext cx="111897" cy="6838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2"/>
                </a:cxn>
                <a:cxn ang="0">
                  <a:pos x="0" y="272"/>
                </a:cxn>
                <a:cxn ang="0">
                  <a:pos x="0" y="330"/>
                </a:cxn>
                <a:cxn ang="0">
                  <a:pos x="54" y="330"/>
                </a:cxn>
                <a:cxn ang="0">
                  <a:pos x="54" y="272"/>
                </a:cxn>
                <a:cxn ang="0">
                  <a:pos x="54" y="242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44" y="252"/>
                </a:cxn>
                <a:cxn ang="0">
                  <a:pos x="44" y="262"/>
                </a:cxn>
                <a:cxn ang="0">
                  <a:pos x="10" y="262"/>
                </a:cxn>
                <a:cxn ang="0">
                  <a:pos x="10" y="252"/>
                </a:cxn>
                <a:cxn ang="0">
                  <a:pos x="44" y="252"/>
                </a:cxn>
              </a:cxnLst>
              <a:rect l="0" t="0" r="r" b="b"/>
              <a:pathLst>
                <a:path w="54" h="330">
                  <a:moveTo>
                    <a:pt x="0" y="0"/>
                  </a:moveTo>
                  <a:lnTo>
                    <a:pt x="0" y="242"/>
                  </a:lnTo>
                  <a:lnTo>
                    <a:pt x="0" y="272"/>
                  </a:lnTo>
                  <a:lnTo>
                    <a:pt x="0" y="330"/>
                  </a:lnTo>
                  <a:lnTo>
                    <a:pt x="54" y="330"/>
                  </a:lnTo>
                  <a:lnTo>
                    <a:pt x="54" y="272"/>
                  </a:lnTo>
                  <a:lnTo>
                    <a:pt x="54" y="242"/>
                  </a:lnTo>
                  <a:lnTo>
                    <a:pt x="54" y="0"/>
                  </a:lnTo>
                  <a:lnTo>
                    <a:pt x="0" y="0"/>
                  </a:lnTo>
                  <a:close/>
                  <a:moveTo>
                    <a:pt x="44" y="252"/>
                  </a:moveTo>
                  <a:lnTo>
                    <a:pt x="44" y="262"/>
                  </a:lnTo>
                  <a:lnTo>
                    <a:pt x="10" y="262"/>
                  </a:lnTo>
                  <a:lnTo>
                    <a:pt x="10" y="252"/>
                  </a:lnTo>
                  <a:lnTo>
                    <a:pt x="44" y="252"/>
                  </a:lnTo>
                  <a:close/>
                </a:path>
              </a:pathLst>
            </a:custGeom>
            <a:solidFill>
              <a:srgbClr val="764D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4" name="Freeform 1157"/>
            <p:cNvSpPr>
              <a:spLocks noEditPoints="1"/>
            </p:cNvSpPr>
            <p:nvPr/>
          </p:nvSpPr>
          <p:spPr bwMode="auto">
            <a:xfrm>
              <a:off x="5155835" y="555526"/>
              <a:ext cx="107753" cy="6838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"/>
                </a:cxn>
                <a:cxn ang="0">
                  <a:pos x="0" y="72"/>
                </a:cxn>
                <a:cxn ang="0">
                  <a:pos x="0" y="330"/>
                </a:cxn>
                <a:cxn ang="0">
                  <a:pos x="52" y="330"/>
                </a:cxn>
                <a:cxn ang="0">
                  <a:pos x="52" y="72"/>
                </a:cxn>
                <a:cxn ang="0">
                  <a:pos x="52" y="22"/>
                </a:cxn>
                <a:cxn ang="0">
                  <a:pos x="52" y="0"/>
                </a:cxn>
                <a:cxn ang="0">
                  <a:pos x="0" y="0"/>
                </a:cxn>
                <a:cxn ang="0">
                  <a:pos x="44" y="32"/>
                </a:cxn>
                <a:cxn ang="0">
                  <a:pos x="44" y="62"/>
                </a:cxn>
                <a:cxn ang="0">
                  <a:pos x="8" y="62"/>
                </a:cxn>
                <a:cxn ang="0">
                  <a:pos x="8" y="32"/>
                </a:cxn>
                <a:cxn ang="0">
                  <a:pos x="44" y="32"/>
                </a:cxn>
              </a:cxnLst>
              <a:rect l="0" t="0" r="r" b="b"/>
              <a:pathLst>
                <a:path w="52" h="330">
                  <a:moveTo>
                    <a:pt x="0" y="0"/>
                  </a:moveTo>
                  <a:lnTo>
                    <a:pt x="0" y="22"/>
                  </a:lnTo>
                  <a:lnTo>
                    <a:pt x="0" y="72"/>
                  </a:lnTo>
                  <a:lnTo>
                    <a:pt x="0" y="330"/>
                  </a:lnTo>
                  <a:lnTo>
                    <a:pt x="52" y="330"/>
                  </a:lnTo>
                  <a:lnTo>
                    <a:pt x="52" y="72"/>
                  </a:lnTo>
                  <a:lnTo>
                    <a:pt x="52" y="22"/>
                  </a:lnTo>
                  <a:lnTo>
                    <a:pt x="52" y="0"/>
                  </a:lnTo>
                  <a:lnTo>
                    <a:pt x="0" y="0"/>
                  </a:lnTo>
                  <a:close/>
                  <a:moveTo>
                    <a:pt x="44" y="32"/>
                  </a:moveTo>
                  <a:lnTo>
                    <a:pt x="44" y="62"/>
                  </a:lnTo>
                  <a:lnTo>
                    <a:pt x="8" y="62"/>
                  </a:lnTo>
                  <a:lnTo>
                    <a:pt x="8" y="32"/>
                  </a:lnTo>
                  <a:lnTo>
                    <a:pt x="44" y="32"/>
                  </a:lnTo>
                  <a:close/>
                </a:path>
              </a:pathLst>
            </a:custGeom>
            <a:solidFill>
              <a:srgbClr val="F0535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5" name="Freeform 1158"/>
            <p:cNvSpPr>
              <a:spLocks/>
            </p:cNvSpPr>
            <p:nvPr/>
          </p:nvSpPr>
          <p:spPr bwMode="auto">
            <a:xfrm>
              <a:off x="5209711" y="555526"/>
              <a:ext cx="53876" cy="683817"/>
            </a:xfrm>
            <a:custGeom>
              <a:avLst/>
              <a:gdLst/>
              <a:ahLst/>
              <a:cxnLst>
                <a:cxn ang="0">
                  <a:pos x="18" y="32"/>
                </a:cxn>
                <a:cxn ang="0">
                  <a:pos x="18" y="62"/>
                </a:cxn>
                <a:cxn ang="0">
                  <a:pos x="0" y="62"/>
                </a:cxn>
                <a:cxn ang="0">
                  <a:pos x="0" y="330"/>
                </a:cxn>
                <a:cxn ang="0">
                  <a:pos x="26" y="330"/>
                </a:cxn>
                <a:cxn ang="0">
                  <a:pos x="26" y="72"/>
                </a:cxn>
                <a:cxn ang="0">
                  <a:pos x="26" y="22"/>
                </a:cxn>
                <a:cxn ang="0">
                  <a:pos x="26" y="0"/>
                </a:cxn>
                <a:cxn ang="0">
                  <a:pos x="0" y="0"/>
                </a:cxn>
                <a:cxn ang="0">
                  <a:pos x="0" y="32"/>
                </a:cxn>
                <a:cxn ang="0">
                  <a:pos x="18" y="32"/>
                </a:cxn>
              </a:cxnLst>
              <a:rect l="0" t="0" r="r" b="b"/>
              <a:pathLst>
                <a:path w="26" h="330">
                  <a:moveTo>
                    <a:pt x="18" y="32"/>
                  </a:moveTo>
                  <a:lnTo>
                    <a:pt x="18" y="62"/>
                  </a:lnTo>
                  <a:lnTo>
                    <a:pt x="0" y="62"/>
                  </a:lnTo>
                  <a:lnTo>
                    <a:pt x="0" y="330"/>
                  </a:lnTo>
                  <a:lnTo>
                    <a:pt x="26" y="330"/>
                  </a:lnTo>
                  <a:lnTo>
                    <a:pt x="26" y="72"/>
                  </a:lnTo>
                  <a:lnTo>
                    <a:pt x="26" y="22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C1414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6" name="Freeform 1159"/>
            <p:cNvSpPr>
              <a:spLocks/>
            </p:cNvSpPr>
            <p:nvPr/>
          </p:nvSpPr>
          <p:spPr bwMode="auto">
            <a:xfrm>
              <a:off x="5068803" y="555526"/>
              <a:ext cx="58021" cy="683817"/>
            </a:xfrm>
            <a:custGeom>
              <a:avLst/>
              <a:gdLst/>
              <a:ahLst/>
              <a:cxnLst>
                <a:cxn ang="0">
                  <a:pos x="0" y="252"/>
                </a:cxn>
                <a:cxn ang="0">
                  <a:pos x="18" y="252"/>
                </a:cxn>
                <a:cxn ang="0">
                  <a:pos x="18" y="262"/>
                </a:cxn>
                <a:cxn ang="0">
                  <a:pos x="0" y="262"/>
                </a:cxn>
                <a:cxn ang="0">
                  <a:pos x="0" y="330"/>
                </a:cxn>
                <a:cxn ang="0">
                  <a:pos x="28" y="330"/>
                </a:cxn>
                <a:cxn ang="0">
                  <a:pos x="28" y="272"/>
                </a:cxn>
                <a:cxn ang="0">
                  <a:pos x="28" y="242"/>
                </a:cxn>
                <a:cxn ang="0">
                  <a:pos x="28" y="0"/>
                </a:cxn>
                <a:cxn ang="0">
                  <a:pos x="0" y="0"/>
                </a:cxn>
                <a:cxn ang="0">
                  <a:pos x="0" y="252"/>
                </a:cxn>
              </a:cxnLst>
              <a:rect l="0" t="0" r="r" b="b"/>
              <a:pathLst>
                <a:path w="28" h="330">
                  <a:moveTo>
                    <a:pt x="0" y="252"/>
                  </a:moveTo>
                  <a:lnTo>
                    <a:pt x="18" y="252"/>
                  </a:lnTo>
                  <a:lnTo>
                    <a:pt x="18" y="262"/>
                  </a:lnTo>
                  <a:lnTo>
                    <a:pt x="0" y="262"/>
                  </a:lnTo>
                  <a:lnTo>
                    <a:pt x="0" y="330"/>
                  </a:lnTo>
                  <a:lnTo>
                    <a:pt x="28" y="330"/>
                  </a:lnTo>
                  <a:lnTo>
                    <a:pt x="28" y="272"/>
                  </a:lnTo>
                  <a:lnTo>
                    <a:pt x="28" y="242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52"/>
                  </a:lnTo>
                  <a:close/>
                </a:path>
              </a:pathLst>
            </a:custGeom>
            <a:solidFill>
              <a:srgbClr val="603B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7" name="Freeform 1160"/>
            <p:cNvSpPr>
              <a:spLocks/>
            </p:cNvSpPr>
            <p:nvPr/>
          </p:nvSpPr>
          <p:spPr bwMode="auto">
            <a:xfrm>
              <a:off x="4691668" y="800042"/>
              <a:ext cx="302537" cy="447589"/>
            </a:xfrm>
            <a:custGeom>
              <a:avLst/>
              <a:gdLst/>
              <a:ahLst/>
              <a:cxnLst>
                <a:cxn ang="0">
                  <a:pos x="146" y="18"/>
                </a:cxn>
                <a:cxn ang="0">
                  <a:pos x="30" y="216"/>
                </a:cxn>
                <a:cxn ang="0">
                  <a:pos x="0" y="196"/>
                </a:cxn>
                <a:cxn ang="0">
                  <a:pos x="114" y="0"/>
                </a:cxn>
                <a:cxn ang="0">
                  <a:pos x="146" y="18"/>
                </a:cxn>
              </a:cxnLst>
              <a:rect l="0" t="0" r="r" b="b"/>
              <a:pathLst>
                <a:path w="146" h="216">
                  <a:moveTo>
                    <a:pt x="146" y="18"/>
                  </a:moveTo>
                  <a:lnTo>
                    <a:pt x="30" y="216"/>
                  </a:lnTo>
                  <a:lnTo>
                    <a:pt x="0" y="196"/>
                  </a:lnTo>
                  <a:lnTo>
                    <a:pt x="114" y="0"/>
                  </a:lnTo>
                  <a:lnTo>
                    <a:pt x="146" y="1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8" name="Rectangle 1161"/>
            <p:cNvSpPr>
              <a:spLocks noChangeArrowheads="1"/>
            </p:cNvSpPr>
            <p:nvPr/>
          </p:nvSpPr>
          <p:spPr bwMode="auto">
            <a:xfrm>
              <a:off x="4401564" y="1309797"/>
              <a:ext cx="1106540" cy="53876"/>
            </a:xfrm>
            <a:prstGeom prst="rect">
              <a:avLst/>
            </a:prstGeom>
            <a:solidFill>
              <a:srgbClr val="764D2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9" name="Freeform 1162"/>
            <p:cNvSpPr>
              <a:spLocks/>
            </p:cNvSpPr>
            <p:nvPr/>
          </p:nvSpPr>
          <p:spPr bwMode="auto">
            <a:xfrm>
              <a:off x="4401224" y="1467371"/>
              <a:ext cx="1106540" cy="82887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14" y="30"/>
                </a:cxn>
                <a:cxn ang="0">
                  <a:pos x="102" y="30"/>
                </a:cxn>
                <a:cxn ang="0">
                  <a:pos x="102" y="0"/>
                </a:cxn>
                <a:cxn ang="0">
                  <a:pos x="82" y="0"/>
                </a:cxn>
                <a:cxn ang="0">
                  <a:pos x="82" y="30"/>
                </a:cxn>
                <a:cxn ang="0">
                  <a:pos x="72" y="30"/>
                </a:cxn>
                <a:cxn ang="0">
                  <a:pos x="72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62" y="40"/>
                </a:cxn>
                <a:cxn ang="0">
                  <a:pos x="92" y="40"/>
                </a:cxn>
                <a:cxn ang="0">
                  <a:pos x="122" y="40"/>
                </a:cxn>
                <a:cxn ang="0">
                  <a:pos x="534" y="40"/>
                </a:cxn>
                <a:cxn ang="0">
                  <a:pos x="534" y="0"/>
                </a:cxn>
                <a:cxn ang="0">
                  <a:pos x="114" y="0"/>
                </a:cxn>
              </a:cxnLst>
              <a:rect l="0" t="0" r="r" b="b"/>
              <a:pathLst>
                <a:path w="534" h="40">
                  <a:moveTo>
                    <a:pt x="114" y="0"/>
                  </a:moveTo>
                  <a:lnTo>
                    <a:pt x="114" y="30"/>
                  </a:lnTo>
                  <a:lnTo>
                    <a:pt x="102" y="30"/>
                  </a:lnTo>
                  <a:lnTo>
                    <a:pt x="102" y="0"/>
                  </a:lnTo>
                  <a:lnTo>
                    <a:pt x="82" y="0"/>
                  </a:lnTo>
                  <a:lnTo>
                    <a:pt x="82" y="30"/>
                  </a:lnTo>
                  <a:lnTo>
                    <a:pt x="72" y="30"/>
                  </a:lnTo>
                  <a:lnTo>
                    <a:pt x="72" y="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62" y="40"/>
                  </a:lnTo>
                  <a:lnTo>
                    <a:pt x="92" y="40"/>
                  </a:lnTo>
                  <a:lnTo>
                    <a:pt x="122" y="40"/>
                  </a:lnTo>
                  <a:lnTo>
                    <a:pt x="534" y="40"/>
                  </a:lnTo>
                  <a:lnTo>
                    <a:pt x="534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baseline="-25000" dirty="0"/>
            </a:p>
          </p:txBody>
        </p:sp>
        <p:sp>
          <p:nvSpPr>
            <p:cNvPr id="300" name="Freeform 1163"/>
            <p:cNvSpPr>
              <a:spLocks/>
            </p:cNvSpPr>
            <p:nvPr/>
          </p:nvSpPr>
          <p:spPr bwMode="auto">
            <a:xfrm>
              <a:off x="4401564" y="1649633"/>
              <a:ext cx="1106540" cy="82887"/>
            </a:xfrm>
            <a:custGeom>
              <a:avLst/>
              <a:gdLst/>
              <a:ahLst/>
              <a:cxnLst>
                <a:cxn ang="0">
                  <a:pos x="102" y="40"/>
                </a:cxn>
                <a:cxn ang="0">
                  <a:pos x="534" y="40"/>
                </a:cxn>
                <a:cxn ang="0">
                  <a:pos x="534" y="0"/>
                </a:cxn>
                <a:cxn ang="0">
                  <a:pos x="94" y="0"/>
                </a:cxn>
                <a:cxn ang="0">
                  <a:pos x="94" y="30"/>
                </a:cxn>
                <a:cxn ang="0">
                  <a:pos x="68" y="30"/>
                </a:cxn>
                <a:cxn ang="0">
                  <a:pos x="68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60" y="40"/>
                </a:cxn>
                <a:cxn ang="0">
                  <a:pos x="102" y="40"/>
                </a:cxn>
              </a:cxnLst>
              <a:rect l="0" t="0" r="r" b="b"/>
              <a:pathLst>
                <a:path w="534" h="40">
                  <a:moveTo>
                    <a:pt x="102" y="40"/>
                  </a:moveTo>
                  <a:lnTo>
                    <a:pt x="534" y="40"/>
                  </a:lnTo>
                  <a:lnTo>
                    <a:pt x="534" y="0"/>
                  </a:lnTo>
                  <a:lnTo>
                    <a:pt x="94" y="0"/>
                  </a:lnTo>
                  <a:lnTo>
                    <a:pt x="94" y="30"/>
                  </a:lnTo>
                  <a:lnTo>
                    <a:pt x="68" y="30"/>
                  </a:lnTo>
                  <a:lnTo>
                    <a:pt x="68" y="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60" y="40"/>
                  </a:lnTo>
                  <a:lnTo>
                    <a:pt x="102" y="40"/>
                  </a:lnTo>
                  <a:close/>
                </a:path>
              </a:pathLst>
            </a:custGeom>
            <a:solidFill>
              <a:srgbClr val="603B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08" name="Freeform 1171"/>
            <p:cNvSpPr>
              <a:spLocks/>
            </p:cNvSpPr>
            <p:nvPr/>
          </p:nvSpPr>
          <p:spPr bwMode="auto">
            <a:xfrm>
              <a:off x="4003707" y="882929"/>
              <a:ext cx="190640" cy="385424"/>
            </a:xfrm>
            <a:custGeom>
              <a:avLst/>
              <a:gdLst/>
              <a:ahLst/>
              <a:cxnLst>
                <a:cxn ang="0">
                  <a:pos x="92" y="92"/>
                </a:cxn>
                <a:cxn ang="0">
                  <a:pos x="92" y="92"/>
                </a:cxn>
                <a:cxn ang="0">
                  <a:pos x="90" y="112"/>
                </a:cxn>
                <a:cxn ang="0">
                  <a:pos x="86" y="128"/>
                </a:cxn>
                <a:cxn ang="0">
                  <a:pos x="76" y="144"/>
                </a:cxn>
                <a:cxn ang="0">
                  <a:pos x="66" y="158"/>
                </a:cxn>
                <a:cxn ang="0">
                  <a:pos x="52" y="170"/>
                </a:cxn>
                <a:cxn ang="0">
                  <a:pos x="36" y="178"/>
                </a:cxn>
                <a:cxn ang="0">
                  <a:pos x="18" y="184"/>
                </a:cxn>
                <a:cxn ang="0">
                  <a:pos x="0" y="18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8" y="2"/>
                </a:cxn>
                <a:cxn ang="0">
                  <a:pos x="36" y="8"/>
                </a:cxn>
                <a:cxn ang="0">
                  <a:pos x="52" y="16"/>
                </a:cxn>
                <a:cxn ang="0">
                  <a:pos x="66" y="28"/>
                </a:cxn>
                <a:cxn ang="0">
                  <a:pos x="76" y="42"/>
                </a:cxn>
                <a:cxn ang="0">
                  <a:pos x="86" y="56"/>
                </a:cxn>
                <a:cxn ang="0">
                  <a:pos x="90" y="74"/>
                </a:cxn>
                <a:cxn ang="0">
                  <a:pos x="92" y="92"/>
                </a:cxn>
              </a:cxnLst>
              <a:rect l="0" t="0" r="r" b="b"/>
              <a:pathLst>
                <a:path w="92" h="186">
                  <a:moveTo>
                    <a:pt x="92" y="92"/>
                  </a:moveTo>
                  <a:lnTo>
                    <a:pt x="92" y="92"/>
                  </a:lnTo>
                  <a:lnTo>
                    <a:pt x="90" y="112"/>
                  </a:lnTo>
                  <a:lnTo>
                    <a:pt x="86" y="128"/>
                  </a:lnTo>
                  <a:lnTo>
                    <a:pt x="76" y="144"/>
                  </a:lnTo>
                  <a:lnTo>
                    <a:pt x="66" y="158"/>
                  </a:lnTo>
                  <a:lnTo>
                    <a:pt x="52" y="170"/>
                  </a:lnTo>
                  <a:lnTo>
                    <a:pt x="36" y="178"/>
                  </a:lnTo>
                  <a:lnTo>
                    <a:pt x="18" y="184"/>
                  </a:lnTo>
                  <a:lnTo>
                    <a:pt x="0" y="18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8" y="2"/>
                  </a:lnTo>
                  <a:lnTo>
                    <a:pt x="36" y="8"/>
                  </a:lnTo>
                  <a:lnTo>
                    <a:pt x="52" y="16"/>
                  </a:lnTo>
                  <a:lnTo>
                    <a:pt x="66" y="28"/>
                  </a:lnTo>
                  <a:lnTo>
                    <a:pt x="76" y="42"/>
                  </a:lnTo>
                  <a:lnTo>
                    <a:pt x="86" y="56"/>
                  </a:lnTo>
                  <a:lnTo>
                    <a:pt x="90" y="74"/>
                  </a:lnTo>
                  <a:lnTo>
                    <a:pt x="92" y="9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11" name="Freeform 1174"/>
            <p:cNvSpPr>
              <a:spLocks noEditPoints="1"/>
            </p:cNvSpPr>
            <p:nvPr/>
          </p:nvSpPr>
          <p:spPr bwMode="auto">
            <a:xfrm>
              <a:off x="3779912" y="1139879"/>
              <a:ext cx="2073" cy="8289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0C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12" name="Rectangle 1175"/>
            <p:cNvSpPr>
              <a:spLocks noChangeArrowheads="1"/>
            </p:cNvSpPr>
            <p:nvPr/>
          </p:nvSpPr>
          <p:spPr bwMode="auto">
            <a:xfrm>
              <a:off x="3779912" y="1148167"/>
              <a:ext cx="2073" cy="2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13" name="Rectangle 1176"/>
            <p:cNvSpPr>
              <a:spLocks noChangeArrowheads="1"/>
            </p:cNvSpPr>
            <p:nvPr/>
          </p:nvSpPr>
          <p:spPr bwMode="auto">
            <a:xfrm>
              <a:off x="3779912" y="1148167"/>
              <a:ext cx="2073" cy="2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14" name="Rectangle 1177"/>
            <p:cNvSpPr>
              <a:spLocks noChangeArrowheads="1"/>
            </p:cNvSpPr>
            <p:nvPr/>
          </p:nvSpPr>
          <p:spPr bwMode="auto">
            <a:xfrm>
              <a:off x="3779912" y="1148167"/>
              <a:ext cx="2073" cy="2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15" name="Rectangle 1178"/>
            <p:cNvSpPr>
              <a:spLocks noChangeArrowheads="1"/>
            </p:cNvSpPr>
            <p:nvPr/>
          </p:nvSpPr>
          <p:spPr bwMode="auto">
            <a:xfrm>
              <a:off x="3779912" y="1148167"/>
              <a:ext cx="2073" cy="2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16" name="Rectangle 1179"/>
            <p:cNvSpPr>
              <a:spLocks noChangeArrowheads="1"/>
            </p:cNvSpPr>
            <p:nvPr/>
          </p:nvSpPr>
          <p:spPr bwMode="auto">
            <a:xfrm>
              <a:off x="3779912" y="1148167"/>
              <a:ext cx="2073" cy="2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17" name="Rectangle 1180"/>
            <p:cNvSpPr>
              <a:spLocks noChangeArrowheads="1"/>
            </p:cNvSpPr>
            <p:nvPr/>
          </p:nvSpPr>
          <p:spPr bwMode="auto">
            <a:xfrm>
              <a:off x="3779912" y="1148167"/>
              <a:ext cx="2073" cy="2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18" name="Rectangle 1181"/>
            <p:cNvSpPr>
              <a:spLocks noChangeArrowheads="1"/>
            </p:cNvSpPr>
            <p:nvPr/>
          </p:nvSpPr>
          <p:spPr bwMode="auto">
            <a:xfrm>
              <a:off x="3779912" y="1144023"/>
              <a:ext cx="2073" cy="2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19" name="Rectangle 1182"/>
            <p:cNvSpPr>
              <a:spLocks noChangeArrowheads="1"/>
            </p:cNvSpPr>
            <p:nvPr/>
          </p:nvSpPr>
          <p:spPr bwMode="auto">
            <a:xfrm>
              <a:off x="3779912" y="1144023"/>
              <a:ext cx="2073" cy="2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20" name="Rectangle 1183"/>
            <p:cNvSpPr>
              <a:spLocks noChangeArrowheads="1"/>
            </p:cNvSpPr>
            <p:nvPr/>
          </p:nvSpPr>
          <p:spPr bwMode="auto">
            <a:xfrm>
              <a:off x="3779912" y="1144023"/>
              <a:ext cx="2073" cy="2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21" name="Rectangle 1184"/>
            <p:cNvSpPr>
              <a:spLocks noChangeArrowheads="1"/>
            </p:cNvSpPr>
            <p:nvPr/>
          </p:nvSpPr>
          <p:spPr bwMode="auto">
            <a:xfrm>
              <a:off x="3779912" y="1144023"/>
              <a:ext cx="2073" cy="2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22" name="Rectangle 1185"/>
            <p:cNvSpPr>
              <a:spLocks noChangeArrowheads="1"/>
            </p:cNvSpPr>
            <p:nvPr/>
          </p:nvSpPr>
          <p:spPr bwMode="auto">
            <a:xfrm>
              <a:off x="3779912" y="1144023"/>
              <a:ext cx="2073" cy="2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23" name="Rectangle 1186"/>
            <p:cNvSpPr>
              <a:spLocks noChangeArrowheads="1"/>
            </p:cNvSpPr>
            <p:nvPr/>
          </p:nvSpPr>
          <p:spPr bwMode="auto">
            <a:xfrm>
              <a:off x="3779912" y="1144023"/>
              <a:ext cx="2073" cy="2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24" name="Rectangle 1187"/>
            <p:cNvSpPr>
              <a:spLocks noChangeArrowheads="1"/>
            </p:cNvSpPr>
            <p:nvPr/>
          </p:nvSpPr>
          <p:spPr bwMode="auto">
            <a:xfrm>
              <a:off x="3779912" y="1139879"/>
              <a:ext cx="2073" cy="2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25" name="Rectangle 1188"/>
            <p:cNvSpPr>
              <a:spLocks noChangeArrowheads="1"/>
            </p:cNvSpPr>
            <p:nvPr/>
          </p:nvSpPr>
          <p:spPr bwMode="auto">
            <a:xfrm>
              <a:off x="3779912" y="1139879"/>
              <a:ext cx="2073" cy="2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26" name="Rectangle 1189"/>
            <p:cNvSpPr>
              <a:spLocks noChangeArrowheads="1"/>
            </p:cNvSpPr>
            <p:nvPr/>
          </p:nvSpPr>
          <p:spPr bwMode="auto">
            <a:xfrm>
              <a:off x="3779912" y="1139879"/>
              <a:ext cx="2073" cy="2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29" name="Freeform 1192"/>
            <p:cNvSpPr>
              <a:spLocks/>
            </p:cNvSpPr>
            <p:nvPr/>
          </p:nvSpPr>
          <p:spPr bwMode="auto">
            <a:xfrm>
              <a:off x="3862799" y="837341"/>
              <a:ext cx="16577" cy="10775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2" y="16"/>
                </a:cxn>
                <a:cxn ang="0">
                  <a:pos x="0" y="32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2" y="16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52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2" y="16"/>
                  </a:lnTo>
                  <a:lnTo>
                    <a:pt x="0" y="3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16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3F3F4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30" name="Freeform 1193"/>
            <p:cNvSpPr>
              <a:spLocks/>
            </p:cNvSpPr>
            <p:nvPr/>
          </p:nvSpPr>
          <p:spPr bwMode="auto">
            <a:xfrm>
              <a:off x="3862799" y="837341"/>
              <a:ext cx="16577" cy="10775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2" y="16"/>
                </a:cxn>
                <a:cxn ang="0">
                  <a:pos x="0" y="32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2" y="16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52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2" y="16"/>
                  </a:lnTo>
                  <a:lnTo>
                    <a:pt x="0" y="3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16"/>
                  </a:lnTo>
                  <a:lnTo>
                    <a:pt x="8" y="0"/>
                  </a:lnTo>
                  <a:lnTo>
                    <a:pt x="8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31" name="Freeform 1194"/>
            <p:cNvSpPr>
              <a:spLocks/>
            </p:cNvSpPr>
            <p:nvPr/>
          </p:nvSpPr>
          <p:spPr bwMode="auto">
            <a:xfrm>
              <a:off x="3813067" y="945094"/>
              <a:ext cx="190640" cy="32325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4" y="12"/>
                </a:cxn>
                <a:cxn ang="0">
                  <a:pos x="6" y="28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0" y="82"/>
                </a:cxn>
                <a:cxn ang="0">
                  <a:pos x="6" y="98"/>
                </a:cxn>
                <a:cxn ang="0">
                  <a:pos x="14" y="114"/>
                </a:cxn>
                <a:cxn ang="0">
                  <a:pos x="26" y="128"/>
                </a:cxn>
                <a:cxn ang="0">
                  <a:pos x="40" y="140"/>
                </a:cxn>
                <a:cxn ang="0">
                  <a:pos x="56" y="148"/>
                </a:cxn>
                <a:cxn ang="0">
                  <a:pos x="74" y="154"/>
                </a:cxn>
                <a:cxn ang="0">
                  <a:pos x="92" y="156"/>
                </a:cxn>
                <a:cxn ang="0">
                  <a:pos x="92" y="156"/>
                </a:cxn>
                <a:cxn ang="0">
                  <a:pos x="92" y="156"/>
                </a:cxn>
                <a:cxn ang="0">
                  <a:pos x="74" y="154"/>
                </a:cxn>
                <a:cxn ang="0">
                  <a:pos x="56" y="148"/>
                </a:cxn>
                <a:cxn ang="0">
                  <a:pos x="40" y="140"/>
                </a:cxn>
                <a:cxn ang="0">
                  <a:pos x="26" y="128"/>
                </a:cxn>
                <a:cxn ang="0">
                  <a:pos x="14" y="114"/>
                </a:cxn>
                <a:cxn ang="0">
                  <a:pos x="6" y="98"/>
                </a:cxn>
                <a:cxn ang="0">
                  <a:pos x="0" y="82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0" y="44"/>
                </a:cxn>
                <a:cxn ang="0">
                  <a:pos x="6" y="28"/>
                </a:cxn>
                <a:cxn ang="0">
                  <a:pos x="14" y="12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92" h="156">
                  <a:moveTo>
                    <a:pt x="24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4" y="12"/>
                  </a:lnTo>
                  <a:lnTo>
                    <a:pt x="6" y="28"/>
                  </a:lnTo>
                  <a:lnTo>
                    <a:pt x="0" y="4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82"/>
                  </a:lnTo>
                  <a:lnTo>
                    <a:pt x="6" y="98"/>
                  </a:lnTo>
                  <a:lnTo>
                    <a:pt x="14" y="114"/>
                  </a:lnTo>
                  <a:lnTo>
                    <a:pt x="26" y="128"/>
                  </a:lnTo>
                  <a:lnTo>
                    <a:pt x="40" y="140"/>
                  </a:lnTo>
                  <a:lnTo>
                    <a:pt x="56" y="148"/>
                  </a:lnTo>
                  <a:lnTo>
                    <a:pt x="74" y="154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74" y="154"/>
                  </a:lnTo>
                  <a:lnTo>
                    <a:pt x="56" y="148"/>
                  </a:lnTo>
                  <a:lnTo>
                    <a:pt x="40" y="140"/>
                  </a:lnTo>
                  <a:lnTo>
                    <a:pt x="26" y="128"/>
                  </a:lnTo>
                  <a:lnTo>
                    <a:pt x="14" y="114"/>
                  </a:lnTo>
                  <a:lnTo>
                    <a:pt x="6" y="98"/>
                  </a:lnTo>
                  <a:lnTo>
                    <a:pt x="0" y="8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44"/>
                  </a:lnTo>
                  <a:lnTo>
                    <a:pt x="6" y="28"/>
                  </a:lnTo>
                  <a:lnTo>
                    <a:pt x="14" y="12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CF4C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32" name="Freeform 1195"/>
            <p:cNvSpPr>
              <a:spLocks/>
            </p:cNvSpPr>
            <p:nvPr/>
          </p:nvSpPr>
          <p:spPr bwMode="auto">
            <a:xfrm>
              <a:off x="3813067" y="945094"/>
              <a:ext cx="190640" cy="32325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4" y="12"/>
                </a:cxn>
                <a:cxn ang="0">
                  <a:pos x="6" y="28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0" y="82"/>
                </a:cxn>
                <a:cxn ang="0">
                  <a:pos x="6" y="98"/>
                </a:cxn>
                <a:cxn ang="0">
                  <a:pos x="14" y="114"/>
                </a:cxn>
                <a:cxn ang="0">
                  <a:pos x="26" y="128"/>
                </a:cxn>
                <a:cxn ang="0">
                  <a:pos x="40" y="140"/>
                </a:cxn>
                <a:cxn ang="0">
                  <a:pos x="56" y="148"/>
                </a:cxn>
                <a:cxn ang="0">
                  <a:pos x="74" y="154"/>
                </a:cxn>
                <a:cxn ang="0">
                  <a:pos x="92" y="156"/>
                </a:cxn>
                <a:cxn ang="0">
                  <a:pos x="92" y="156"/>
                </a:cxn>
                <a:cxn ang="0">
                  <a:pos x="92" y="156"/>
                </a:cxn>
                <a:cxn ang="0">
                  <a:pos x="74" y="154"/>
                </a:cxn>
                <a:cxn ang="0">
                  <a:pos x="56" y="148"/>
                </a:cxn>
                <a:cxn ang="0">
                  <a:pos x="40" y="140"/>
                </a:cxn>
                <a:cxn ang="0">
                  <a:pos x="26" y="128"/>
                </a:cxn>
                <a:cxn ang="0">
                  <a:pos x="14" y="114"/>
                </a:cxn>
                <a:cxn ang="0">
                  <a:pos x="6" y="98"/>
                </a:cxn>
                <a:cxn ang="0">
                  <a:pos x="0" y="82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0" y="44"/>
                </a:cxn>
                <a:cxn ang="0">
                  <a:pos x="6" y="28"/>
                </a:cxn>
                <a:cxn ang="0">
                  <a:pos x="14" y="12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92" h="156">
                  <a:moveTo>
                    <a:pt x="24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4" y="12"/>
                  </a:lnTo>
                  <a:lnTo>
                    <a:pt x="6" y="28"/>
                  </a:lnTo>
                  <a:lnTo>
                    <a:pt x="0" y="4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82"/>
                  </a:lnTo>
                  <a:lnTo>
                    <a:pt x="6" y="98"/>
                  </a:lnTo>
                  <a:lnTo>
                    <a:pt x="14" y="114"/>
                  </a:lnTo>
                  <a:lnTo>
                    <a:pt x="26" y="128"/>
                  </a:lnTo>
                  <a:lnTo>
                    <a:pt x="40" y="140"/>
                  </a:lnTo>
                  <a:lnTo>
                    <a:pt x="56" y="148"/>
                  </a:lnTo>
                  <a:lnTo>
                    <a:pt x="74" y="154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74" y="154"/>
                  </a:lnTo>
                  <a:lnTo>
                    <a:pt x="56" y="148"/>
                  </a:lnTo>
                  <a:lnTo>
                    <a:pt x="40" y="140"/>
                  </a:lnTo>
                  <a:lnTo>
                    <a:pt x="26" y="128"/>
                  </a:lnTo>
                  <a:lnTo>
                    <a:pt x="14" y="114"/>
                  </a:lnTo>
                  <a:lnTo>
                    <a:pt x="6" y="98"/>
                  </a:lnTo>
                  <a:lnTo>
                    <a:pt x="0" y="8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44"/>
                  </a:lnTo>
                  <a:lnTo>
                    <a:pt x="6" y="28"/>
                  </a:lnTo>
                  <a:lnTo>
                    <a:pt x="14" y="12"/>
                  </a:lnTo>
                  <a:lnTo>
                    <a:pt x="24" y="0"/>
                  </a:lnTo>
                  <a:lnTo>
                    <a:pt x="2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33" name="Freeform 1196"/>
            <p:cNvSpPr>
              <a:spLocks/>
            </p:cNvSpPr>
            <p:nvPr/>
          </p:nvSpPr>
          <p:spPr bwMode="auto">
            <a:xfrm>
              <a:off x="4003707" y="1226910"/>
              <a:ext cx="120186" cy="41443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8" y="0"/>
                </a:cxn>
                <a:cxn ang="0">
                  <a:pos x="44" y="8"/>
                </a:cxn>
                <a:cxn ang="0">
                  <a:pos x="30" y="14"/>
                </a:cxn>
                <a:cxn ang="0">
                  <a:pos x="16" y="18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16" y="18"/>
                </a:cxn>
                <a:cxn ang="0">
                  <a:pos x="30" y="14"/>
                </a:cxn>
                <a:cxn ang="0">
                  <a:pos x="44" y="8"/>
                </a:cxn>
                <a:cxn ang="0">
                  <a:pos x="56" y="0"/>
                </a:cxn>
                <a:cxn ang="0">
                  <a:pos x="58" y="0"/>
                </a:cxn>
              </a:cxnLst>
              <a:rect l="0" t="0" r="r" b="b"/>
              <a:pathLst>
                <a:path w="58" h="20">
                  <a:moveTo>
                    <a:pt x="58" y="0"/>
                  </a:moveTo>
                  <a:lnTo>
                    <a:pt x="58" y="0"/>
                  </a:lnTo>
                  <a:lnTo>
                    <a:pt x="44" y="8"/>
                  </a:lnTo>
                  <a:lnTo>
                    <a:pt x="30" y="14"/>
                  </a:lnTo>
                  <a:lnTo>
                    <a:pt x="16" y="1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6" y="18"/>
                  </a:lnTo>
                  <a:lnTo>
                    <a:pt x="30" y="14"/>
                  </a:lnTo>
                  <a:lnTo>
                    <a:pt x="44" y="8"/>
                  </a:lnTo>
                  <a:lnTo>
                    <a:pt x="56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F4C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34" name="Freeform 1197"/>
            <p:cNvSpPr>
              <a:spLocks/>
            </p:cNvSpPr>
            <p:nvPr/>
          </p:nvSpPr>
          <p:spPr bwMode="auto">
            <a:xfrm>
              <a:off x="4003707" y="1226910"/>
              <a:ext cx="120186" cy="41443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8" y="0"/>
                </a:cxn>
                <a:cxn ang="0">
                  <a:pos x="44" y="8"/>
                </a:cxn>
                <a:cxn ang="0">
                  <a:pos x="30" y="14"/>
                </a:cxn>
                <a:cxn ang="0">
                  <a:pos x="16" y="18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16" y="18"/>
                </a:cxn>
                <a:cxn ang="0">
                  <a:pos x="30" y="14"/>
                </a:cxn>
                <a:cxn ang="0">
                  <a:pos x="44" y="8"/>
                </a:cxn>
                <a:cxn ang="0">
                  <a:pos x="56" y="0"/>
                </a:cxn>
                <a:cxn ang="0">
                  <a:pos x="58" y="0"/>
                </a:cxn>
              </a:cxnLst>
              <a:rect l="0" t="0" r="r" b="b"/>
              <a:pathLst>
                <a:path w="58" h="20">
                  <a:moveTo>
                    <a:pt x="58" y="0"/>
                  </a:moveTo>
                  <a:lnTo>
                    <a:pt x="58" y="0"/>
                  </a:lnTo>
                  <a:lnTo>
                    <a:pt x="44" y="8"/>
                  </a:lnTo>
                  <a:lnTo>
                    <a:pt x="30" y="14"/>
                  </a:lnTo>
                  <a:lnTo>
                    <a:pt x="16" y="1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6" y="18"/>
                  </a:lnTo>
                  <a:lnTo>
                    <a:pt x="30" y="14"/>
                  </a:lnTo>
                  <a:lnTo>
                    <a:pt x="44" y="8"/>
                  </a:lnTo>
                  <a:lnTo>
                    <a:pt x="56" y="0"/>
                  </a:lnTo>
                  <a:lnTo>
                    <a:pt x="58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35" name="Freeform 1198"/>
            <p:cNvSpPr>
              <a:spLocks/>
            </p:cNvSpPr>
            <p:nvPr/>
          </p:nvSpPr>
          <p:spPr bwMode="auto">
            <a:xfrm>
              <a:off x="3995418" y="800042"/>
              <a:ext cx="2073" cy="828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0"/>
                </a:cxn>
              </a:cxnLst>
              <a:rect l="0" t="0" r="r" b="b"/>
              <a:pathLst>
                <a:path h="4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0C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36" name="Freeform 1199"/>
            <p:cNvSpPr>
              <a:spLocks/>
            </p:cNvSpPr>
            <p:nvPr/>
          </p:nvSpPr>
          <p:spPr bwMode="auto">
            <a:xfrm>
              <a:off x="3995418" y="800042"/>
              <a:ext cx="2073" cy="828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0"/>
                </a:cxn>
              </a:cxnLst>
              <a:rect l="0" t="0" r="r" b="b"/>
              <a:pathLst>
                <a:path h="4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38" name="Freeform 1201"/>
            <p:cNvSpPr>
              <a:spLocks/>
            </p:cNvSpPr>
            <p:nvPr/>
          </p:nvSpPr>
          <p:spPr bwMode="auto">
            <a:xfrm>
              <a:off x="3900098" y="800042"/>
              <a:ext cx="95320" cy="116042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0"/>
                </a:cxn>
                <a:cxn ang="0">
                  <a:pos x="30" y="2"/>
                </a:cxn>
                <a:cxn ang="0">
                  <a:pos x="18" y="8"/>
                </a:cxn>
                <a:cxn ang="0">
                  <a:pos x="10" y="16"/>
                </a:cxn>
                <a:cxn ang="0">
                  <a:pos x="6" y="26"/>
                </a:cxn>
                <a:cxn ang="0">
                  <a:pos x="2" y="34"/>
                </a:cxn>
                <a:cxn ang="0">
                  <a:pos x="0" y="42"/>
                </a:cxn>
                <a:cxn ang="0">
                  <a:pos x="0" y="50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10" y="50"/>
                </a:cxn>
                <a:cxn ang="0">
                  <a:pos x="20" y="44"/>
                </a:cxn>
                <a:cxn ang="0">
                  <a:pos x="32" y="42"/>
                </a:cxn>
                <a:cxn ang="0">
                  <a:pos x="46" y="40"/>
                </a:cxn>
                <a:cxn ang="0">
                  <a:pos x="46" y="0"/>
                </a:cxn>
              </a:cxnLst>
              <a:rect l="0" t="0" r="r" b="b"/>
              <a:pathLst>
                <a:path w="46" h="56">
                  <a:moveTo>
                    <a:pt x="46" y="0"/>
                  </a:moveTo>
                  <a:lnTo>
                    <a:pt x="46" y="0"/>
                  </a:lnTo>
                  <a:lnTo>
                    <a:pt x="30" y="2"/>
                  </a:lnTo>
                  <a:lnTo>
                    <a:pt x="18" y="8"/>
                  </a:lnTo>
                  <a:lnTo>
                    <a:pt x="10" y="16"/>
                  </a:lnTo>
                  <a:lnTo>
                    <a:pt x="6" y="26"/>
                  </a:lnTo>
                  <a:lnTo>
                    <a:pt x="2" y="34"/>
                  </a:lnTo>
                  <a:lnTo>
                    <a:pt x="0" y="42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0" y="50"/>
                  </a:lnTo>
                  <a:lnTo>
                    <a:pt x="20" y="44"/>
                  </a:lnTo>
                  <a:lnTo>
                    <a:pt x="32" y="42"/>
                  </a:lnTo>
                  <a:lnTo>
                    <a:pt x="46" y="40"/>
                  </a:lnTo>
                  <a:lnTo>
                    <a:pt x="46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39" name="Freeform 1202"/>
            <p:cNvSpPr>
              <a:spLocks/>
            </p:cNvSpPr>
            <p:nvPr/>
          </p:nvSpPr>
          <p:spPr bwMode="auto">
            <a:xfrm>
              <a:off x="3900098" y="882929"/>
              <a:ext cx="95320" cy="33155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2" y="2"/>
                </a:cxn>
                <a:cxn ang="0">
                  <a:pos x="20" y="4"/>
                </a:cxn>
                <a:cxn ang="0">
                  <a:pos x="1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0" y="10"/>
                </a:cxn>
                <a:cxn ang="0">
                  <a:pos x="20" y="4"/>
                </a:cxn>
                <a:cxn ang="0">
                  <a:pos x="32" y="2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46" h="16">
                  <a:moveTo>
                    <a:pt x="46" y="0"/>
                  </a:move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2" y="2"/>
                  </a:lnTo>
                  <a:lnTo>
                    <a:pt x="20" y="4"/>
                  </a:lnTo>
                  <a:lnTo>
                    <a:pt x="1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0" y="10"/>
                  </a:lnTo>
                  <a:lnTo>
                    <a:pt x="20" y="4"/>
                  </a:lnTo>
                  <a:lnTo>
                    <a:pt x="32" y="2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CF4C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40" name="Freeform 1203"/>
            <p:cNvSpPr>
              <a:spLocks/>
            </p:cNvSpPr>
            <p:nvPr/>
          </p:nvSpPr>
          <p:spPr bwMode="auto">
            <a:xfrm>
              <a:off x="3900098" y="882929"/>
              <a:ext cx="95320" cy="33155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2" y="2"/>
                </a:cxn>
                <a:cxn ang="0">
                  <a:pos x="20" y="4"/>
                </a:cxn>
                <a:cxn ang="0">
                  <a:pos x="1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0" y="10"/>
                </a:cxn>
                <a:cxn ang="0">
                  <a:pos x="20" y="4"/>
                </a:cxn>
                <a:cxn ang="0">
                  <a:pos x="32" y="2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46" h="16">
                  <a:moveTo>
                    <a:pt x="46" y="0"/>
                  </a:move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2" y="2"/>
                  </a:lnTo>
                  <a:lnTo>
                    <a:pt x="20" y="4"/>
                  </a:lnTo>
                  <a:lnTo>
                    <a:pt x="1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0" y="10"/>
                  </a:lnTo>
                  <a:lnTo>
                    <a:pt x="20" y="4"/>
                  </a:lnTo>
                  <a:lnTo>
                    <a:pt x="32" y="2"/>
                  </a:lnTo>
                  <a:lnTo>
                    <a:pt x="46" y="0"/>
                  </a:lnTo>
                  <a:lnTo>
                    <a:pt x="46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43" name="Freeform 1206"/>
            <p:cNvSpPr>
              <a:spLocks/>
            </p:cNvSpPr>
            <p:nvPr/>
          </p:nvSpPr>
          <p:spPr bwMode="auto">
            <a:xfrm>
              <a:off x="4082449" y="829053"/>
              <a:ext cx="24866" cy="870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12"/>
                </a:cxn>
                <a:cxn ang="0">
                  <a:pos x="10" y="22"/>
                </a:cxn>
                <a:cxn ang="0">
                  <a:pos x="12" y="36"/>
                </a:cxn>
                <a:cxn ang="0">
                  <a:pos x="12" y="42"/>
                </a:cxn>
                <a:cxn ang="0">
                  <a:pos x="12" y="42"/>
                </a:cxn>
                <a:cxn ang="0">
                  <a:pos x="12" y="42"/>
                </a:cxn>
                <a:cxn ang="0">
                  <a:pos x="12" y="36"/>
                </a:cxn>
                <a:cxn ang="0">
                  <a:pos x="12" y="36"/>
                </a:cxn>
                <a:cxn ang="0">
                  <a:pos x="10" y="22"/>
                </a:cxn>
                <a:cxn ang="0">
                  <a:pos x="6" y="12"/>
                </a:cxn>
                <a:cxn ang="0">
                  <a:pos x="0" y="0"/>
                </a:cxn>
              </a:cxnLst>
              <a:rect l="0" t="0" r="r" b="b"/>
              <a:pathLst>
                <a:path w="12" h="42">
                  <a:moveTo>
                    <a:pt x="0" y="0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10" y="22"/>
                  </a:lnTo>
                  <a:lnTo>
                    <a:pt x="12" y="36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0" y="22"/>
                  </a:lnTo>
                  <a:lnTo>
                    <a:pt x="6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4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44" name="Freeform 1207"/>
            <p:cNvSpPr>
              <a:spLocks/>
            </p:cNvSpPr>
            <p:nvPr/>
          </p:nvSpPr>
          <p:spPr bwMode="auto">
            <a:xfrm>
              <a:off x="4082449" y="829053"/>
              <a:ext cx="24866" cy="870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12"/>
                </a:cxn>
                <a:cxn ang="0">
                  <a:pos x="10" y="22"/>
                </a:cxn>
                <a:cxn ang="0">
                  <a:pos x="12" y="36"/>
                </a:cxn>
                <a:cxn ang="0">
                  <a:pos x="12" y="42"/>
                </a:cxn>
                <a:cxn ang="0">
                  <a:pos x="12" y="42"/>
                </a:cxn>
                <a:cxn ang="0">
                  <a:pos x="12" y="42"/>
                </a:cxn>
                <a:cxn ang="0">
                  <a:pos x="12" y="36"/>
                </a:cxn>
                <a:cxn ang="0">
                  <a:pos x="12" y="36"/>
                </a:cxn>
                <a:cxn ang="0">
                  <a:pos x="10" y="22"/>
                </a:cxn>
                <a:cxn ang="0">
                  <a:pos x="6" y="12"/>
                </a:cxn>
                <a:cxn ang="0">
                  <a:pos x="0" y="0"/>
                </a:cxn>
              </a:cxnLst>
              <a:rect l="0" t="0" r="r" b="b"/>
              <a:pathLst>
                <a:path w="12" h="42">
                  <a:moveTo>
                    <a:pt x="0" y="0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10" y="22"/>
                  </a:lnTo>
                  <a:lnTo>
                    <a:pt x="12" y="36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0" y="22"/>
                  </a:lnTo>
                  <a:lnTo>
                    <a:pt x="6" y="12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45" name="Freeform 1208"/>
            <p:cNvSpPr>
              <a:spLocks/>
            </p:cNvSpPr>
            <p:nvPr/>
          </p:nvSpPr>
          <p:spPr bwMode="auto">
            <a:xfrm>
              <a:off x="4007851" y="882929"/>
              <a:ext cx="99464" cy="331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" y="2"/>
                </a:cxn>
                <a:cxn ang="0">
                  <a:pos x="26" y="4"/>
                </a:cxn>
                <a:cxn ang="0">
                  <a:pos x="38" y="10"/>
                </a:cxn>
                <a:cxn ang="0">
                  <a:pos x="48" y="16"/>
                </a:cxn>
                <a:cxn ang="0">
                  <a:pos x="48" y="16"/>
                </a:cxn>
                <a:cxn ang="0">
                  <a:pos x="48" y="16"/>
                </a:cxn>
                <a:cxn ang="0">
                  <a:pos x="48" y="16"/>
                </a:cxn>
                <a:cxn ang="0">
                  <a:pos x="48" y="16"/>
                </a:cxn>
                <a:cxn ang="0">
                  <a:pos x="38" y="10"/>
                </a:cxn>
                <a:cxn ang="0">
                  <a:pos x="26" y="4"/>
                </a:cxn>
                <a:cxn ang="0">
                  <a:pos x="14" y="2"/>
                </a:cxn>
                <a:cxn ang="0">
                  <a:pos x="0" y="0"/>
                </a:cxn>
              </a:cxnLst>
              <a:rect l="0" t="0" r="r" b="b"/>
              <a:pathLst>
                <a:path w="48" h="1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2"/>
                  </a:lnTo>
                  <a:lnTo>
                    <a:pt x="26" y="4"/>
                  </a:lnTo>
                  <a:lnTo>
                    <a:pt x="38" y="1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38" y="10"/>
                  </a:lnTo>
                  <a:lnTo>
                    <a:pt x="26" y="4"/>
                  </a:lnTo>
                  <a:lnTo>
                    <a:pt x="1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4C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46" name="Freeform 1209"/>
            <p:cNvSpPr>
              <a:spLocks/>
            </p:cNvSpPr>
            <p:nvPr/>
          </p:nvSpPr>
          <p:spPr bwMode="auto">
            <a:xfrm>
              <a:off x="4007851" y="882929"/>
              <a:ext cx="99464" cy="331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" y="2"/>
                </a:cxn>
                <a:cxn ang="0">
                  <a:pos x="26" y="4"/>
                </a:cxn>
                <a:cxn ang="0">
                  <a:pos x="38" y="10"/>
                </a:cxn>
                <a:cxn ang="0">
                  <a:pos x="48" y="16"/>
                </a:cxn>
                <a:cxn ang="0">
                  <a:pos x="48" y="16"/>
                </a:cxn>
                <a:cxn ang="0">
                  <a:pos x="48" y="16"/>
                </a:cxn>
                <a:cxn ang="0">
                  <a:pos x="48" y="16"/>
                </a:cxn>
                <a:cxn ang="0">
                  <a:pos x="48" y="16"/>
                </a:cxn>
                <a:cxn ang="0">
                  <a:pos x="38" y="10"/>
                </a:cxn>
                <a:cxn ang="0">
                  <a:pos x="26" y="4"/>
                </a:cxn>
                <a:cxn ang="0">
                  <a:pos x="14" y="2"/>
                </a:cxn>
                <a:cxn ang="0">
                  <a:pos x="0" y="0"/>
                </a:cxn>
              </a:cxnLst>
              <a:rect l="0" t="0" r="r" b="b"/>
              <a:pathLst>
                <a:path w="48" h="1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2"/>
                  </a:lnTo>
                  <a:lnTo>
                    <a:pt x="26" y="4"/>
                  </a:lnTo>
                  <a:lnTo>
                    <a:pt x="38" y="1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38" y="10"/>
                  </a:lnTo>
                  <a:lnTo>
                    <a:pt x="26" y="4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347" name="Прямоугольник 346"/>
          <p:cNvSpPr/>
          <p:nvPr/>
        </p:nvSpPr>
        <p:spPr>
          <a:xfrm>
            <a:off x="2181367" y="4018607"/>
            <a:ext cx="1860032" cy="5524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Документы по «проблемным» контрагентам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348" name="Picture 2" descr="F:\03_Work\03_Графический диз_Презентации\17_Солдаткин Дмитрий (SZP)\Презентация май 2018\bank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2310" y="2195851"/>
            <a:ext cx="2016000" cy="1440000"/>
          </a:xfrm>
          <a:prstGeom prst="rect">
            <a:avLst/>
          </a:prstGeom>
          <a:noFill/>
        </p:spPr>
      </p:pic>
      <p:sp>
        <p:nvSpPr>
          <p:cNvPr id="349" name="Прямоугольник 348"/>
          <p:cNvSpPr/>
          <p:nvPr/>
        </p:nvSpPr>
        <p:spPr>
          <a:xfrm>
            <a:off x="6533415" y="2296631"/>
            <a:ext cx="1884384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Информация на жестких дисках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s://geraldika.ru/files/0808231025164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975" y="3769215"/>
            <a:ext cx="158400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0" name="Прямоугольник 349"/>
          <p:cNvSpPr/>
          <p:nvPr/>
        </p:nvSpPr>
        <p:spPr>
          <a:xfrm>
            <a:off x="6660232" y="4031040"/>
            <a:ext cx="1728192" cy="5524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Печати, штампы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9541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SZP colors 2018">
      <a:dk1>
        <a:srgbClr val="7467A3"/>
      </a:dk1>
      <a:lt1>
        <a:srgbClr val="FFFFFF"/>
      </a:lt1>
      <a:dk2>
        <a:srgbClr val="2C3446"/>
      </a:dk2>
      <a:lt2>
        <a:srgbClr val="F2EEE2"/>
      </a:lt2>
      <a:accent1>
        <a:srgbClr val="687181"/>
      </a:accent1>
      <a:accent2>
        <a:srgbClr val="66A277"/>
      </a:accent2>
      <a:accent3>
        <a:srgbClr val="163F6A"/>
      </a:accent3>
      <a:accent4>
        <a:srgbClr val="F0535D"/>
      </a:accent4>
      <a:accent5>
        <a:srgbClr val="83623E"/>
      </a:accent5>
      <a:accent6>
        <a:srgbClr val="C8AE7C"/>
      </a:accent6>
      <a:hlink>
        <a:srgbClr val="F0535D"/>
      </a:hlink>
      <a:folHlink>
        <a:srgbClr val="163F6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8455</TotalTime>
  <Words>432</Words>
  <Application>Microsoft Office PowerPoint</Application>
  <PresentationFormat>Экран (16:9)</PresentationFormat>
  <Paragraphs>104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План выступления </vt:lpstr>
      <vt:lpstr>Запрос из ОЭБиПК</vt:lpstr>
      <vt:lpstr>Запрос из ОЭБиПК</vt:lpstr>
      <vt:lpstr>Кто может направлять запросы? </vt:lpstr>
      <vt:lpstr>Когда может прийти запрос?</vt:lpstr>
      <vt:lpstr>Ответственность</vt:lpstr>
      <vt:lpstr>Обследование офиса</vt:lpstr>
      <vt:lpstr>Интерес силовиков</vt:lpstr>
      <vt:lpstr>Обыск</vt:lpstr>
      <vt:lpstr>Презентация PowerPoint</vt:lpstr>
      <vt:lpstr>Рекомендации на этапе запроса документов</vt:lpstr>
      <vt:lpstr>Рекомендации на этапе обыска/ОРМ</vt:lpstr>
      <vt:lpstr>Контакты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Litvinova</dc:creator>
  <cp:lastModifiedBy>TOSHIBA</cp:lastModifiedBy>
  <cp:revision>170</cp:revision>
  <dcterms:created xsi:type="dcterms:W3CDTF">2018-05-16T12:46:34Z</dcterms:created>
  <dcterms:modified xsi:type="dcterms:W3CDTF">2019-02-28T17:44:10Z</dcterms:modified>
</cp:coreProperties>
</file>