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7"/>
  </p:notesMasterIdLst>
  <p:sldIdLst>
    <p:sldId id="260" r:id="rId5"/>
    <p:sldId id="274" r:id="rId6"/>
    <p:sldId id="257" r:id="rId7"/>
    <p:sldId id="259" r:id="rId8"/>
    <p:sldId id="261" r:id="rId9"/>
    <p:sldId id="262" r:id="rId10"/>
    <p:sldId id="281" r:id="rId11"/>
    <p:sldId id="278" r:id="rId12"/>
    <p:sldId id="263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9CB9E-D7CA-4DA9-9E74-1E7436DC8EF4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1F13DD-63D4-4C5C-84CF-47D32E11AFB3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Глобальная документация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8E3A5732-2841-488B-B3F0-BBBA03DBDC63}" type="parTrans" cxnId="{07E5975F-DE48-417C-97EB-A588144A2E5E}">
      <dgm:prSet/>
      <dgm:spPr/>
      <dgm:t>
        <a:bodyPr/>
        <a:lstStyle/>
        <a:p>
          <a:endParaRPr lang="ru-RU"/>
        </a:p>
      </dgm:t>
    </dgm:pt>
    <dgm:pt modelId="{CD0A177D-7D56-4942-AD05-E196BE3784D6}" type="sibTrans" cxnId="{07E5975F-DE48-417C-97EB-A588144A2E5E}">
      <dgm:prSet/>
      <dgm:spPr/>
      <dgm:t>
        <a:bodyPr/>
        <a:lstStyle/>
        <a:p>
          <a:endParaRPr lang="ru-RU"/>
        </a:p>
      </dgm:t>
    </dgm:pt>
    <dgm:pt modelId="{1E5E952C-BB86-41C5-A55F-BFFBABE4AEF5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Национальная документация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363B238-7391-4BDE-80C2-577682DEB103}" type="parTrans" cxnId="{3CF5D6F6-0EAA-4526-BDD6-59E69555512E}">
      <dgm:prSet/>
      <dgm:spPr/>
      <dgm:t>
        <a:bodyPr/>
        <a:lstStyle/>
        <a:p>
          <a:endParaRPr lang="ru-RU"/>
        </a:p>
      </dgm:t>
    </dgm:pt>
    <dgm:pt modelId="{D748A2CA-9D0B-438B-B661-5D3A4DA224BF}" type="sibTrans" cxnId="{3CF5D6F6-0EAA-4526-BDD6-59E69555512E}">
      <dgm:prSet/>
      <dgm:spPr/>
      <dgm:t>
        <a:bodyPr/>
        <a:lstStyle/>
        <a:p>
          <a:endParaRPr lang="ru-RU"/>
        </a:p>
      </dgm:t>
    </dgm:pt>
    <dgm:pt modelId="{679E273E-E615-49EC-A0BF-684F080582A5}">
      <dgm:prSet phldrT="[Текст]"/>
      <dgm:spPr/>
      <dgm:t>
        <a:bodyPr/>
        <a:lstStyle/>
        <a:p>
          <a:r>
            <a:rPr lang="ru-RU" dirty="0" err="1" smtClean="0">
              <a:solidFill>
                <a:schemeClr val="accent1">
                  <a:lumMod val="50000"/>
                </a:schemeClr>
              </a:solidFill>
            </a:rPr>
            <a:t>Страновый</a:t>
          </a:r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 отчет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20C8D35A-9051-4713-B20A-2352D9280877}" type="parTrans" cxnId="{14F049DF-FCF6-48AB-8F7C-08E3417A7CF8}">
      <dgm:prSet/>
      <dgm:spPr/>
      <dgm:t>
        <a:bodyPr/>
        <a:lstStyle/>
        <a:p>
          <a:endParaRPr lang="ru-RU"/>
        </a:p>
      </dgm:t>
    </dgm:pt>
    <dgm:pt modelId="{A8D86044-AFA9-4F58-96C6-4341F463896A}" type="sibTrans" cxnId="{14F049DF-FCF6-48AB-8F7C-08E3417A7CF8}">
      <dgm:prSet/>
      <dgm:spPr/>
      <dgm:t>
        <a:bodyPr/>
        <a:lstStyle/>
        <a:p>
          <a:endParaRPr lang="ru-RU"/>
        </a:p>
      </dgm:t>
    </dgm:pt>
    <dgm:pt modelId="{9EB7ECAB-6D9B-4901-9D82-8425D128E491}">
      <dgm:prSet phldrT="[Текст]" phldr="1"/>
      <dgm:spPr/>
      <dgm:t>
        <a:bodyPr/>
        <a:lstStyle/>
        <a:p>
          <a:endParaRPr lang="ru-RU"/>
        </a:p>
      </dgm:t>
    </dgm:pt>
    <dgm:pt modelId="{74666E6E-730C-4A56-B34C-F1D70965149F}" type="sibTrans" cxnId="{EA936AFA-7B8D-47D3-85E6-D7F9C75EDEC4}">
      <dgm:prSet/>
      <dgm:spPr/>
      <dgm:t>
        <a:bodyPr/>
        <a:lstStyle/>
        <a:p>
          <a:endParaRPr lang="ru-RU"/>
        </a:p>
      </dgm:t>
    </dgm:pt>
    <dgm:pt modelId="{39D60A13-9479-400B-808E-79FDEEC49F33}" type="parTrans" cxnId="{EA936AFA-7B8D-47D3-85E6-D7F9C75EDEC4}">
      <dgm:prSet/>
      <dgm:spPr/>
      <dgm:t>
        <a:bodyPr/>
        <a:lstStyle/>
        <a:p>
          <a:endParaRPr lang="ru-RU"/>
        </a:p>
      </dgm:t>
    </dgm:pt>
    <dgm:pt modelId="{2E17F3BF-6FAD-4801-AD9B-515AB3C58E5B}">
      <dgm:prSet phldrT="[Текст]" phldr="1"/>
      <dgm:spPr/>
      <dgm:t>
        <a:bodyPr/>
        <a:lstStyle/>
        <a:p>
          <a:endParaRPr lang="ru-RU"/>
        </a:p>
      </dgm:t>
    </dgm:pt>
    <dgm:pt modelId="{AE4D6356-9520-40CB-A961-925F3FCE28B8}" type="sibTrans" cxnId="{59B96036-890D-433F-B01E-C9E6C9DBCCF3}">
      <dgm:prSet/>
      <dgm:spPr/>
      <dgm:t>
        <a:bodyPr/>
        <a:lstStyle/>
        <a:p>
          <a:endParaRPr lang="ru-RU"/>
        </a:p>
      </dgm:t>
    </dgm:pt>
    <dgm:pt modelId="{7C727695-EF72-4CE1-89CF-707556645138}" type="parTrans" cxnId="{59B96036-890D-433F-B01E-C9E6C9DBCCF3}">
      <dgm:prSet/>
      <dgm:spPr/>
      <dgm:t>
        <a:bodyPr/>
        <a:lstStyle/>
        <a:p>
          <a:endParaRPr lang="ru-RU"/>
        </a:p>
      </dgm:t>
    </dgm:pt>
    <dgm:pt modelId="{3B481BBC-374C-49F9-93E9-DFDE18BF9A24}">
      <dgm:prSet phldrT="[Текст]" phldr="1"/>
      <dgm:spPr/>
      <dgm:t>
        <a:bodyPr/>
        <a:lstStyle/>
        <a:p>
          <a:endParaRPr lang="ru-RU" dirty="0"/>
        </a:p>
      </dgm:t>
    </dgm:pt>
    <dgm:pt modelId="{FED8EC3E-AABF-492E-9F84-DAC648351CAC}" type="sibTrans" cxnId="{21B5E1F0-2818-4859-8C39-2F28A06293FD}">
      <dgm:prSet/>
      <dgm:spPr/>
      <dgm:t>
        <a:bodyPr/>
        <a:lstStyle/>
        <a:p>
          <a:endParaRPr lang="ru-RU"/>
        </a:p>
      </dgm:t>
    </dgm:pt>
    <dgm:pt modelId="{6B49249C-941A-441C-BEC2-71ED5B6DC38E}" type="parTrans" cxnId="{21B5E1F0-2818-4859-8C39-2F28A06293FD}">
      <dgm:prSet/>
      <dgm:spPr/>
      <dgm:t>
        <a:bodyPr/>
        <a:lstStyle/>
        <a:p>
          <a:endParaRPr lang="ru-RU"/>
        </a:p>
      </dgm:t>
    </dgm:pt>
    <dgm:pt modelId="{123A95F1-AA30-4033-873E-61A293416EC4}" type="pres">
      <dgm:prSet presAssocID="{94E9CB9E-D7CA-4DA9-9E74-1E7436DC8EF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89766EE0-29BE-46AB-9657-6D72CC88F3B2}" type="pres">
      <dgm:prSet presAssocID="{3B481BBC-374C-49F9-93E9-DFDE18BF9A24}" presName="parenttextcomposite" presStyleCnt="0"/>
      <dgm:spPr/>
    </dgm:pt>
    <dgm:pt modelId="{0805E414-9FA3-4283-9629-42548F40AD3E}" type="pres">
      <dgm:prSet presAssocID="{3B481BBC-374C-49F9-93E9-DFDE18BF9A24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9DF9D-DC94-44EC-BAC7-2EFB483ACBE6}" type="pres">
      <dgm:prSet presAssocID="{3B481BBC-374C-49F9-93E9-DFDE18BF9A24}" presName="composite" presStyleCnt="0"/>
      <dgm:spPr/>
    </dgm:pt>
    <dgm:pt modelId="{0BAF6D78-AB1B-4D5A-A123-490217DBBBCF}" type="pres">
      <dgm:prSet presAssocID="{3B481BBC-374C-49F9-93E9-DFDE18BF9A24}" presName="chevron1" presStyleLbl="alignNode1" presStyleIdx="0" presStyleCnt="21"/>
      <dgm:spPr/>
    </dgm:pt>
    <dgm:pt modelId="{C6C42DC0-7CCC-4D32-B846-399F3C529EE6}" type="pres">
      <dgm:prSet presAssocID="{3B481BBC-374C-49F9-93E9-DFDE18BF9A24}" presName="chevron2" presStyleLbl="alignNode1" presStyleIdx="1" presStyleCnt="21"/>
      <dgm:spPr/>
    </dgm:pt>
    <dgm:pt modelId="{1C3F014E-030F-408E-985B-C5EEECA90AAE}" type="pres">
      <dgm:prSet presAssocID="{3B481BBC-374C-49F9-93E9-DFDE18BF9A24}" presName="chevron3" presStyleLbl="alignNode1" presStyleIdx="2" presStyleCnt="21"/>
      <dgm:spPr/>
    </dgm:pt>
    <dgm:pt modelId="{20E66611-9835-4DBE-8A87-ABD60FD08FE8}" type="pres">
      <dgm:prSet presAssocID="{3B481BBC-374C-49F9-93E9-DFDE18BF9A24}" presName="chevron4" presStyleLbl="alignNode1" presStyleIdx="3" presStyleCnt="21"/>
      <dgm:spPr/>
    </dgm:pt>
    <dgm:pt modelId="{5FFFF0CF-874C-4763-8337-ED1229A6FFDC}" type="pres">
      <dgm:prSet presAssocID="{3B481BBC-374C-49F9-93E9-DFDE18BF9A24}" presName="chevron5" presStyleLbl="alignNode1" presStyleIdx="4" presStyleCnt="21"/>
      <dgm:spPr/>
    </dgm:pt>
    <dgm:pt modelId="{E3472D75-01FD-4BCF-9252-C23927F93B6A}" type="pres">
      <dgm:prSet presAssocID="{3B481BBC-374C-49F9-93E9-DFDE18BF9A24}" presName="chevron6" presStyleLbl="alignNode1" presStyleIdx="5" presStyleCnt="21"/>
      <dgm:spPr/>
    </dgm:pt>
    <dgm:pt modelId="{07E53A35-E333-448F-84F7-07DF775226DE}" type="pres">
      <dgm:prSet presAssocID="{3B481BBC-374C-49F9-93E9-DFDE18BF9A24}" presName="chevron7" presStyleLbl="alignNode1" presStyleIdx="6" presStyleCnt="21"/>
      <dgm:spPr/>
    </dgm:pt>
    <dgm:pt modelId="{BFB4B5F5-6F56-4B12-B689-07978B9A4A88}" type="pres">
      <dgm:prSet presAssocID="{3B481BBC-374C-49F9-93E9-DFDE18BF9A24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751D9-3A94-4EA4-AC9B-3673434CFAA1}" type="pres">
      <dgm:prSet presAssocID="{FED8EC3E-AABF-492E-9F84-DAC648351CAC}" presName="sibTrans" presStyleCnt="0"/>
      <dgm:spPr/>
    </dgm:pt>
    <dgm:pt modelId="{470C8B38-5BB6-4ED0-BF5A-14D0822AE2D6}" type="pres">
      <dgm:prSet presAssocID="{2E17F3BF-6FAD-4801-AD9B-515AB3C58E5B}" presName="parenttextcomposite" presStyleCnt="0"/>
      <dgm:spPr/>
    </dgm:pt>
    <dgm:pt modelId="{539D322E-8772-4392-9012-E3431D4752CF}" type="pres">
      <dgm:prSet presAssocID="{2E17F3BF-6FAD-4801-AD9B-515AB3C58E5B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A35BB-723D-4026-9D7A-716F3D07F73D}" type="pres">
      <dgm:prSet presAssocID="{2E17F3BF-6FAD-4801-AD9B-515AB3C58E5B}" presName="composite" presStyleCnt="0"/>
      <dgm:spPr/>
    </dgm:pt>
    <dgm:pt modelId="{DA5909F6-FF78-4B3D-90B8-78EE69E9ADDD}" type="pres">
      <dgm:prSet presAssocID="{2E17F3BF-6FAD-4801-AD9B-515AB3C58E5B}" presName="chevron1" presStyleLbl="alignNode1" presStyleIdx="7" presStyleCnt="21"/>
      <dgm:spPr/>
    </dgm:pt>
    <dgm:pt modelId="{CDB6926C-F844-4733-BD61-9BA0B605C46A}" type="pres">
      <dgm:prSet presAssocID="{2E17F3BF-6FAD-4801-AD9B-515AB3C58E5B}" presName="chevron2" presStyleLbl="alignNode1" presStyleIdx="8" presStyleCnt="21"/>
      <dgm:spPr/>
    </dgm:pt>
    <dgm:pt modelId="{AC2F804B-0984-4AAE-BFA8-39023D436F51}" type="pres">
      <dgm:prSet presAssocID="{2E17F3BF-6FAD-4801-AD9B-515AB3C58E5B}" presName="chevron3" presStyleLbl="alignNode1" presStyleIdx="9" presStyleCnt="21"/>
      <dgm:spPr/>
    </dgm:pt>
    <dgm:pt modelId="{67C98D3B-4E1B-422F-8B45-261F67C1DBA0}" type="pres">
      <dgm:prSet presAssocID="{2E17F3BF-6FAD-4801-AD9B-515AB3C58E5B}" presName="chevron4" presStyleLbl="alignNode1" presStyleIdx="10" presStyleCnt="21"/>
      <dgm:spPr/>
    </dgm:pt>
    <dgm:pt modelId="{879F2091-2DAD-4EEE-8FEA-8DD73933AFF6}" type="pres">
      <dgm:prSet presAssocID="{2E17F3BF-6FAD-4801-AD9B-515AB3C58E5B}" presName="chevron5" presStyleLbl="alignNode1" presStyleIdx="11" presStyleCnt="21"/>
      <dgm:spPr/>
    </dgm:pt>
    <dgm:pt modelId="{82D29CDD-573C-4440-B249-E35F655F8D11}" type="pres">
      <dgm:prSet presAssocID="{2E17F3BF-6FAD-4801-AD9B-515AB3C58E5B}" presName="chevron6" presStyleLbl="alignNode1" presStyleIdx="12" presStyleCnt="21"/>
      <dgm:spPr/>
    </dgm:pt>
    <dgm:pt modelId="{02CA4108-DBD8-4185-98B3-53A417A81E74}" type="pres">
      <dgm:prSet presAssocID="{2E17F3BF-6FAD-4801-AD9B-515AB3C58E5B}" presName="chevron7" presStyleLbl="alignNode1" presStyleIdx="13" presStyleCnt="21"/>
      <dgm:spPr/>
    </dgm:pt>
    <dgm:pt modelId="{EC14DC31-D57D-4D3E-B851-3E8BBAF3C057}" type="pres">
      <dgm:prSet presAssocID="{2E17F3BF-6FAD-4801-AD9B-515AB3C58E5B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41969-FEF2-4EFB-B7AB-FF15E3ED4905}" type="pres">
      <dgm:prSet presAssocID="{AE4D6356-9520-40CB-A961-925F3FCE28B8}" presName="sibTrans" presStyleCnt="0"/>
      <dgm:spPr/>
    </dgm:pt>
    <dgm:pt modelId="{B21E125A-5775-42BF-A75F-ECF6E475EB70}" type="pres">
      <dgm:prSet presAssocID="{9EB7ECAB-6D9B-4901-9D82-8425D128E491}" presName="parenttextcomposite" presStyleCnt="0"/>
      <dgm:spPr/>
    </dgm:pt>
    <dgm:pt modelId="{32BA6FB6-3C55-4AB5-BD94-F9BBF87676A0}" type="pres">
      <dgm:prSet presAssocID="{9EB7ECAB-6D9B-4901-9D82-8425D128E491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7CC1E-6C83-4BAD-86BA-92D7D8655E24}" type="pres">
      <dgm:prSet presAssocID="{9EB7ECAB-6D9B-4901-9D82-8425D128E491}" presName="composite" presStyleCnt="0"/>
      <dgm:spPr/>
    </dgm:pt>
    <dgm:pt modelId="{AD46726F-565E-45C2-A8E7-2C0263512359}" type="pres">
      <dgm:prSet presAssocID="{9EB7ECAB-6D9B-4901-9D82-8425D128E491}" presName="chevron1" presStyleLbl="alignNode1" presStyleIdx="14" presStyleCnt="21"/>
      <dgm:spPr/>
    </dgm:pt>
    <dgm:pt modelId="{F0BF63BB-3D58-4057-9006-EA6445A94136}" type="pres">
      <dgm:prSet presAssocID="{9EB7ECAB-6D9B-4901-9D82-8425D128E491}" presName="chevron2" presStyleLbl="alignNode1" presStyleIdx="15" presStyleCnt="21"/>
      <dgm:spPr/>
    </dgm:pt>
    <dgm:pt modelId="{A721E94A-874C-46C6-A5E6-4E10584A9912}" type="pres">
      <dgm:prSet presAssocID="{9EB7ECAB-6D9B-4901-9D82-8425D128E491}" presName="chevron3" presStyleLbl="alignNode1" presStyleIdx="16" presStyleCnt="21"/>
      <dgm:spPr/>
    </dgm:pt>
    <dgm:pt modelId="{EF2ACA88-B741-45E9-A81C-BDD2360579E2}" type="pres">
      <dgm:prSet presAssocID="{9EB7ECAB-6D9B-4901-9D82-8425D128E491}" presName="chevron4" presStyleLbl="alignNode1" presStyleIdx="17" presStyleCnt="21"/>
      <dgm:spPr/>
    </dgm:pt>
    <dgm:pt modelId="{889B955F-B8A3-4B33-878A-9B16EAACE8BE}" type="pres">
      <dgm:prSet presAssocID="{9EB7ECAB-6D9B-4901-9D82-8425D128E491}" presName="chevron5" presStyleLbl="alignNode1" presStyleIdx="18" presStyleCnt="21"/>
      <dgm:spPr/>
    </dgm:pt>
    <dgm:pt modelId="{AA4D4A77-A184-421F-9261-8A49F45BA846}" type="pres">
      <dgm:prSet presAssocID="{9EB7ECAB-6D9B-4901-9D82-8425D128E491}" presName="chevron6" presStyleLbl="alignNode1" presStyleIdx="19" presStyleCnt="21"/>
      <dgm:spPr/>
    </dgm:pt>
    <dgm:pt modelId="{439525D3-073D-41CC-8FCA-021B1E9ABB8E}" type="pres">
      <dgm:prSet presAssocID="{9EB7ECAB-6D9B-4901-9D82-8425D128E491}" presName="chevron7" presStyleLbl="alignNode1" presStyleIdx="20" presStyleCnt="21"/>
      <dgm:spPr/>
    </dgm:pt>
    <dgm:pt modelId="{805EE54E-5B44-443F-BD64-A800900C857C}" type="pres">
      <dgm:prSet presAssocID="{9EB7ECAB-6D9B-4901-9D82-8425D128E491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E5A5BE-CFBB-43A1-B5A5-70ED4AFAA371}" type="presOf" srcId="{679E273E-E615-49EC-A0BF-684F080582A5}" destId="{805EE54E-5B44-443F-BD64-A800900C857C}" srcOrd="0" destOrd="0" presId="urn:microsoft.com/office/officeart/2008/layout/VerticalAccentList"/>
    <dgm:cxn modelId="{E98EF9CF-B79E-469C-89F1-D5A857C4C666}" type="presOf" srcId="{5E1F13DD-63D4-4C5C-84CF-47D32E11AFB3}" destId="{BFB4B5F5-6F56-4B12-B689-07978B9A4A88}" srcOrd="0" destOrd="0" presId="urn:microsoft.com/office/officeart/2008/layout/VerticalAccentList"/>
    <dgm:cxn modelId="{EA936AFA-7B8D-47D3-85E6-D7F9C75EDEC4}" srcId="{94E9CB9E-D7CA-4DA9-9E74-1E7436DC8EF4}" destId="{9EB7ECAB-6D9B-4901-9D82-8425D128E491}" srcOrd="2" destOrd="0" parTransId="{39D60A13-9479-400B-808E-79FDEEC49F33}" sibTransId="{74666E6E-730C-4A56-B34C-F1D70965149F}"/>
    <dgm:cxn modelId="{E70C52E4-4968-4589-BDB0-710F05C887C0}" type="presOf" srcId="{9EB7ECAB-6D9B-4901-9D82-8425D128E491}" destId="{32BA6FB6-3C55-4AB5-BD94-F9BBF87676A0}" srcOrd="0" destOrd="0" presId="urn:microsoft.com/office/officeart/2008/layout/VerticalAccentList"/>
    <dgm:cxn modelId="{07E5975F-DE48-417C-97EB-A588144A2E5E}" srcId="{3B481BBC-374C-49F9-93E9-DFDE18BF9A24}" destId="{5E1F13DD-63D4-4C5C-84CF-47D32E11AFB3}" srcOrd="0" destOrd="0" parTransId="{8E3A5732-2841-488B-B3F0-BBBA03DBDC63}" sibTransId="{CD0A177D-7D56-4942-AD05-E196BE3784D6}"/>
    <dgm:cxn modelId="{21B5E1F0-2818-4859-8C39-2F28A06293FD}" srcId="{94E9CB9E-D7CA-4DA9-9E74-1E7436DC8EF4}" destId="{3B481BBC-374C-49F9-93E9-DFDE18BF9A24}" srcOrd="0" destOrd="0" parTransId="{6B49249C-941A-441C-BEC2-71ED5B6DC38E}" sibTransId="{FED8EC3E-AABF-492E-9F84-DAC648351CAC}"/>
    <dgm:cxn modelId="{70859619-2EEF-4764-80BA-9C51F73BA2BB}" type="presOf" srcId="{1E5E952C-BB86-41C5-A55F-BFFBABE4AEF5}" destId="{EC14DC31-D57D-4D3E-B851-3E8BBAF3C057}" srcOrd="0" destOrd="0" presId="urn:microsoft.com/office/officeart/2008/layout/VerticalAccentList"/>
    <dgm:cxn modelId="{59B96036-890D-433F-B01E-C9E6C9DBCCF3}" srcId="{94E9CB9E-D7CA-4DA9-9E74-1E7436DC8EF4}" destId="{2E17F3BF-6FAD-4801-AD9B-515AB3C58E5B}" srcOrd="1" destOrd="0" parTransId="{7C727695-EF72-4CE1-89CF-707556645138}" sibTransId="{AE4D6356-9520-40CB-A961-925F3FCE28B8}"/>
    <dgm:cxn modelId="{3CF5D6F6-0EAA-4526-BDD6-59E69555512E}" srcId="{2E17F3BF-6FAD-4801-AD9B-515AB3C58E5B}" destId="{1E5E952C-BB86-41C5-A55F-BFFBABE4AEF5}" srcOrd="0" destOrd="0" parTransId="{1363B238-7391-4BDE-80C2-577682DEB103}" sibTransId="{D748A2CA-9D0B-438B-B661-5D3A4DA224BF}"/>
    <dgm:cxn modelId="{16928F39-F9C0-4674-827D-6AFFEB17424B}" type="presOf" srcId="{94E9CB9E-D7CA-4DA9-9E74-1E7436DC8EF4}" destId="{123A95F1-AA30-4033-873E-61A293416EC4}" srcOrd="0" destOrd="0" presId="urn:microsoft.com/office/officeart/2008/layout/VerticalAccentList"/>
    <dgm:cxn modelId="{39783A3A-919E-4C48-A91A-AEECFCF4E04D}" type="presOf" srcId="{2E17F3BF-6FAD-4801-AD9B-515AB3C58E5B}" destId="{539D322E-8772-4392-9012-E3431D4752CF}" srcOrd="0" destOrd="0" presId="urn:microsoft.com/office/officeart/2008/layout/VerticalAccentList"/>
    <dgm:cxn modelId="{B92E8BED-4089-4375-B456-CB15B134E278}" type="presOf" srcId="{3B481BBC-374C-49F9-93E9-DFDE18BF9A24}" destId="{0805E414-9FA3-4283-9629-42548F40AD3E}" srcOrd="0" destOrd="0" presId="urn:microsoft.com/office/officeart/2008/layout/VerticalAccentList"/>
    <dgm:cxn modelId="{14F049DF-FCF6-48AB-8F7C-08E3417A7CF8}" srcId="{9EB7ECAB-6D9B-4901-9D82-8425D128E491}" destId="{679E273E-E615-49EC-A0BF-684F080582A5}" srcOrd="0" destOrd="0" parTransId="{20C8D35A-9051-4713-B20A-2352D9280877}" sibTransId="{A8D86044-AFA9-4F58-96C6-4341F463896A}"/>
    <dgm:cxn modelId="{71E92D36-9BC9-4CDA-9294-A81B7F7C8604}" type="presParOf" srcId="{123A95F1-AA30-4033-873E-61A293416EC4}" destId="{89766EE0-29BE-46AB-9657-6D72CC88F3B2}" srcOrd="0" destOrd="0" presId="urn:microsoft.com/office/officeart/2008/layout/VerticalAccentList"/>
    <dgm:cxn modelId="{BDCD7A5C-37F4-49EF-A186-2F8BFB9F301F}" type="presParOf" srcId="{89766EE0-29BE-46AB-9657-6D72CC88F3B2}" destId="{0805E414-9FA3-4283-9629-42548F40AD3E}" srcOrd="0" destOrd="0" presId="urn:microsoft.com/office/officeart/2008/layout/VerticalAccentList"/>
    <dgm:cxn modelId="{B40A1C5B-527C-4C1D-9327-E88D57404F8F}" type="presParOf" srcId="{123A95F1-AA30-4033-873E-61A293416EC4}" destId="{67A9DF9D-DC94-44EC-BAC7-2EFB483ACBE6}" srcOrd="1" destOrd="0" presId="urn:microsoft.com/office/officeart/2008/layout/VerticalAccentList"/>
    <dgm:cxn modelId="{F56101F5-0CA6-473A-B3F3-BE5A2742CA2D}" type="presParOf" srcId="{67A9DF9D-DC94-44EC-BAC7-2EFB483ACBE6}" destId="{0BAF6D78-AB1B-4D5A-A123-490217DBBBCF}" srcOrd="0" destOrd="0" presId="urn:microsoft.com/office/officeart/2008/layout/VerticalAccentList"/>
    <dgm:cxn modelId="{B6C4E9C3-93EF-4950-80C2-9D0BA5C0D47A}" type="presParOf" srcId="{67A9DF9D-DC94-44EC-BAC7-2EFB483ACBE6}" destId="{C6C42DC0-7CCC-4D32-B846-399F3C529EE6}" srcOrd="1" destOrd="0" presId="urn:microsoft.com/office/officeart/2008/layout/VerticalAccentList"/>
    <dgm:cxn modelId="{28D47355-3A32-472A-AC47-25BDA2E13725}" type="presParOf" srcId="{67A9DF9D-DC94-44EC-BAC7-2EFB483ACBE6}" destId="{1C3F014E-030F-408E-985B-C5EEECA90AAE}" srcOrd="2" destOrd="0" presId="urn:microsoft.com/office/officeart/2008/layout/VerticalAccentList"/>
    <dgm:cxn modelId="{23853BC1-5429-4E4B-BEA9-237D0279DEAD}" type="presParOf" srcId="{67A9DF9D-DC94-44EC-BAC7-2EFB483ACBE6}" destId="{20E66611-9835-4DBE-8A87-ABD60FD08FE8}" srcOrd="3" destOrd="0" presId="urn:microsoft.com/office/officeart/2008/layout/VerticalAccentList"/>
    <dgm:cxn modelId="{8C1B2768-85CD-4F50-8949-7F6BE184F73C}" type="presParOf" srcId="{67A9DF9D-DC94-44EC-BAC7-2EFB483ACBE6}" destId="{5FFFF0CF-874C-4763-8337-ED1229A6FFDC}" srcOrd="4" destOrd="0" presId="urn:microsoft.com/office/officeart/2008/layout/VerticalAccentList"/>
    <dgm:cxn modelId="{1E253E30-9186-4895-B7FE-81B8918159A9}" type="presParOf" srcId="{67A9DF9D-DC94-44EC-BAC7-2EFB483ACBE6}" destId="{E3472D75-01FD-4BCF-9252-C23927F93B6A}" srcOrd="5" destOrd="0" presId="urn:microsoft.com/office/officeart/2008/layout/VerticalAccentList"/>
    <dgm:cxn modelId="{73EFF2DE-8175-4B57-936E-3B817FEC21E1}" type="presParOf" srcId="{67A9DF9D-DC94-44EC-BAC7-2EFB483ACBE6}" destId="{07E53A35-E333-448F-84F7-07DF775226DE}" srcOrd="6" destOrd="0" presId="urn:microsoft.com/office/officeart/2008/layout/VerticalAccentList"/>
    <dgm:cxn modelId="{859D5489-0444-4EAA-84EA-7A501A0299A4}" type="presParOf" srcId="{67A9DF9D-DC94-44EC-BAC7-2EFB483ACBE6}" destId="{BFB4B5F5-6F56-4B12-B689-07978B9A4A88}" srcOrd="7" destOrd="0" presId="urn:microsoft.com/office/officeart/2008/layout/VerticalAccentList"/>
    <dgm:cxn modelId="{D1F04FE7-E6F8-4F5B-B767-A5F1763A04E6}" type="presParOf" srcId="{123A95F1-AA30-4033-873E-61A293416EC4}" destId="{640751D9-3A94-4EA4-AC9B-3673434CFAA1}" srcOrd="2" destOrd="0" presId="urn:microsoft.com/office/officeart/2008/layout/VerticalAccentList"/>
    <dgm:cxn modelId="{AA8D8523-7562-4B0E-88EF-DD2C8917CFB3}" type="presParOf" srcId="{123A95F1-AA30-4033-873E-61A293416EC4}" destId="{470C8B38-5BB6-4ED0-BF5A-14D0822AE2D6}" srcOrd="3" destOrd="0" presId="urn:microsoft.com/office/officeart/2008/layout/VerticalAccentList"/>
    <dgm:cxn modelId="{F5EA86B4-F1AA-4969-B504-D20E063578E4}" type="presParOf" srcId="{470C8B38-5BB6-4ED0-BF5A-14D0822AE2D6}" destId="{539D322E-8772-4392-9012-E3431D4752CF}" srcOrd="0" destOrd="0" presId="urn:microsoft.com/office/officeart/2008/layout/VerticalAccentList"/>
    <dgm:cxn modelId="{F2097F2C-E78E-4A5E-BCB1-231A536842E0}" type="presParOf" srcId="{123A95F1-AA30-4033-873E-61A293416EC4}" destId="{CF5A35BB-723D-4026-9D7A-716F3D07F73D}" srcOrd="4" destOrd="0" presId="urn:microsoft.com/office/officeart/2008/layout/VerticalAccentList"/>
    <dgm:cxn modelId="{ACD5AE20-BB6B-43EF-9445-28F90097809E}" type="presParOf" srcId="{CF5A35BB-723D-4026-9D7A-716F3D07F73D}" destId="{DA5909F6-FF78-4B3D-90B8-78EE69E9ADDD}" srcOrd="0" destOrd="0" presId="urn:microsoft.com/office/officeart/2008/layout/VerticalAccentList"/>
    <dgm:cxn modelId="{8633D203-CE89-4CF1-A663-D9B917314B03}" type="presParOf" srcId="{CF5A35BB-723D-4026-9D7A-716F3D07F73D}" destId="{CDB6926C-F844-4733-BD61-9BA0B605C46A}" srcOrd="1" destOrd="0" presId="urn:microsoft.com/office/officeart/2008/layout/VerticalAccentList"/>
    <dgm:cxn modelId="{656C2BDA-95B8-41ED-8ABF-1D18BAF73507}" type="presParOf" srcId="{CF5A35BB-723D-4026-9D7A-716F3D07F73D}" destId="{AC2F804B-0984-4AAE-BFA8-39023D436F51}" srcOrd="2" destOrd="0" presId="urn:microsoft.com/office/officeart/2008/layout/VerticalAccentList"/>
    <dgm:cxn modelId="{29A766F0-479E-4412-BD4A-0371487C9BEA}" type="presParOf" srcId="{CF5A35BB-723D-4026-9D7A-716F3D07F73D}" destId="{67C98D3B-4E1B-422F-8B45-261F67C1DBA0}" srcOrd="3" destOrd="0" presId="urn:microsoft.com/office/officeart/2008/layout/VerticalAccentList"/>
    <dgm:cxn modelId="{22326550-D717-48B6-9FFF-66281E8FF95F}" type="presParOf" srcId="{CF5A35BB-723D-4026-9D7A-716F3D07F73D}" destId="{879F2091-2DAD-4EEE-8FEA-8DD73933AFF6}" srcOrd="4" destOrd="0" presId="urn:microsoft.com/office/officeart/2008/layout/VerticalAccentList"/>
    <dgm:cxn modelId="{212D63C9-2728-48DA-8FB8-3F2F94DF23AA}" type="presParOf" srcId="{CF5A35BB-723D-4026-9D7A-716F3D07F73D}" destId="{82D29CDD-573C-4440-B249-E35F655F8D11}" srcOrd="5" destOrd="0" presId="urn:microsoft.com/office/officeart/2008/layout/VerticalAccentList"/>
    <dgm:cxn modelId="{22F1EDB1-29EE-4518-AC72-44343676EDA2}" type="presParOf" srcId="{CF5A35BB-723D-4026-9D7A-716F3D07F73D}" destId="{02CA4108-DBD8-4185-98B3-53A417A81E74}" srcOrd="6" destOrd="0" presId="urn:microsoft.com/office/officeart/2008/layout/VerticalAccentList"/>
    <dgm:cxn modelId="{D07A787B-0F74-4557-B91A-CEC2668F591C}" type="presParOf" srcId="{CF5A35BB-723D-4026-9D7A-716F3D07F73D}" destId="{EC14DC31-D57D-4D3E-B851-3E8BBAF3C057}" srcOrd="7" destOrd="0" presId="urn:microsoft.com/office/officeart/2008/layout/VerticalAccentList"/>
    <dgm:cxn modelId="{7FA1E4BD-0856-4BEE-B7AB-FEFFEDA32F45}" type="presParOf" srcId="{123A95F1-AA30-4033-873E-61A293416EC4}" destId="{95C41969-FEF2-4EFB-B7AB-FF15E3ED4905}" srcOrd="5" destOrd="0" presId="urn:microsoft.com/office/officeart/2008/layout/VerticalAccentList"/>
    <dgm:cxn modelId="{3F2501A5-24BB-4D42-B121-2B7EB026329B}" type="presParOf" srcId="{123A95F1-AA30-4033-873E-61A293416EC4}" destId="{B21E125A-5775-42BF-A75F-ECF6E475EB70}" srcOrd="6" destOrd="0" presId="urn:microsoft.com/office/officeart/2008/layout/VerticalAccentList"/>
    <dgm:cxn modelId="{47715034-AED9-4AC3-9CC2-6A39B2B623B8}" type="presParOf" srcId="{B21E125A-5775-42BF-A75F-ECF6E475EB70}" destId="{32BA6FB6-3C55-4AB5-BD94-F9BBF87676A0}" srcOrd="0" destOrd="0" presId="urn:microsoft.com/office/officeart/2008/layout/VerticalAccentList"/>
    <dgm:cxn modelId="{AC8088C0-2644-41B9-B40D-781C256C9DF2}" type="presParOf" srcId="{123A95F1-AA30-4033-873E-61A293416EC4}" destId="{CA57CC1E-6C83-4BAD-86BA-92D7D8655E24}" srcOrd="7" destOrd="0" presId="urn:microsoft.com/office/officeart/2008/layout/VerticalAccentList"/>
    <dgm:cxn modelId="{14B675E8-19F4-4519-BE93-49087190E33B}" type="presParOf" srcId="{CA57CC1E-6C83-4BAD-86BA-92D7D8655E24}" destId="{AD46726F-565E-45C2-A8E7-2C0263512359}" srcOrd="0" destOrd="0" presId="urn:microsoft.com/office/officeart/2008/layout/VerticalAccentList"/>
    <dgm:cxn modelId="{5A92EB33-99A0-4CE6-9389-58F911A27422}" type="presParOf" srcId="{CA57CC1E-6C83-4BAD-86BA-92D7D8655E24}" destId="{F0BF63BB-3D58-4057-9006-EA6445A94136}" srcOrd="1" destOrd="0" presId="urn:microsoft.com/office/officeart/2008/layout/VerticalAccentList"/>
    <dgm:cxn modelId="{4F3930A1-BD73-4757-9F01-D9D642505F6B}" type="presParOf" srcId="{CA57CC1E-6C83-4BAD-86BA-92D7D8655E24}" destId="{A721E94A-874C-46C6-A5E6-4E10584A9912}" srcOrd="2" destOrd="0" presId="urn:microsoft.com/office/officeart/2008/layout/VerticalAccentList"/>
    <dgm:cxn modelId="{D5CE30E5-165A-41F0-A954-7C1AEC787131}" type="presParOf" srcId="{CA57CC1E-6C83-4BAD-86BA-92D7D8655E24}" destId="{EF2ACA88-B741-45E9-A81C-BDD2360579E2}" srcOrd="3" destOrd="0" presId="urn:microsoft.com/office/officeart/2008/layout/VerticalAccentList"/>
    <dgm:cxn modelId="{368993F9-95C8-4EF9-B83A-67C04A29C8E6}" type="presParOf" srcId="{CA57CC1E-6C83-4BAD-86BA-92D7D8655E24}" destId="{889B955F-B8A3-4B33-878A-9B16EAACE8BE}" srcOrd="4" destOrd="0" presId="urn:microsoft.com/office/officeart/2008/layout/VerticalAccentList"/>
    <dgm:cxn modelId="{DA56D9CA-944C-4910-886C-5BD1A704B72B}" type="presParOf" srcId="{CA57CC1E-6C83-4BAD-86BA-92D7D8655E24}" destId="{AA4D4A77-A184-421F-9261-8A49F45BA846}" srcOrd="5" destOrd="0" presId="urn:microsoft.com/office/officeart/2008/layout/VerticalAccentList"/>
    <dgm:cxn modelId="{4FC19E13-6D6B-4C91-B1D0-16383DC6E0E5}" type="presParOf" srcId="{CA57CC1E-6C83-4BAD-86BA-92D7D8655E24}" destId="{439525D3-073D-41CC-8FCA-021B1E9ABB8E}" srcOrd="6" destOrd="0" presId="urn:microsoft.com/office/officeart/2008/layout/VerticalAccentList"/>
    <dgm:cxn modelId="{83950D11-08D2-428A-9B97-8EE315AC46BD}" type="presParOf" srcId="{CA57CC1E-6C83-4BAD-86BA-92D7D8655E24}" destId="{805EE54E-5B44-443F-BD64-A800900C85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5E414-9FA3-4283-9629-42548F40AD3E}">
      <dsp:nvSpPr>
        <dsp:cNvPr id="0" name=""/>
        <dsp:cNvSpPr/>
      </dsp:nvSpPr>
      <dsp:spPr>
        <a:xfrm>
          <a:off x="563449" y="560"/>
          <a:ext cx="5027689" cy="45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563449" y="560"/>
        <a:ext cx="5027689" cy="457062"/>
      </dsp:txXfrm>
    </dsp:sp>
    <dsp:sp modelId="{0BAF6D78-AB1B-4D5A-A123-490217DBBBCF}">
      <dsp:nvSpPr>
        <dsp:cNvPr id="0" name=""/>
        <dsp:cNvSpPr/>
      </dsp:nvSpPr>
      <dsp:spPr>
        <a:xfrm>
          <a:off x="563449" y="457623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42DC0-7CCC-4D32-B846-399F3C529EE6}">
      <dsp:nvSpPr>
        <dsp:cNvPr id="0" name=""/>
        <dsp:cNvSpPr/>
      </dsp:nvSpPr>
      <dsp:spPr>
        <a:xfrm>
          <a:off x="1270119" y="457623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F014E-030F-408E-985B-C5EEECA90AAE}">
      <dsp:nvSpPr>
        <dsp:cNvPr id="0" name=""/>
        <dsp:cNvSpPr/>
      </dsp:nvSpPr>
      <dsp:spPr>
        <a:xfrm>
          <a:off x="1977347" y="457623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66611-9835-4DBE-8A87-ABD60FD08FE8}">
      <dsp:nvSpPr>
        <dsp:cNvPr id="0" name=""/>
        <dsp:cNvSpPr/>
      </dsp:nvSpPr>
      <dsp:spPr>
        <a:xfrm>
          <a:off x="2684017" y="457623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FFF0CF-874C-4763-8337-ED1229A6FFDC}">
      <dsp:nvSpPr>
        <dsp:cNvPr id="0" name=""/>
        <dsp:cNvSpPr/>
      </dsp:nvSpPr>
      <dsp:spPr>
        <a:xfrm>
          <a:off x="3391245" y="457623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472D75-01FD-4BCF-9252-C23927F93B6A}">
      <dsp:nvSpPr>
        <dsp:cNvPr id="0" name=""/>
        <dsp:cNvSpPr/>
      </dsp:nvSpPr>
      <dsp:spPr>
        <a:xfrm>
          <a:off x="4097914" y="457623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53A35-E333-448F-84F7-07DF775226DE}">
      <dsp:nvSpPr>
        <dsp:cNvPr id="0" name=""/>
        <dsp:cNvSpPr/>
      </dsp:nvSpPr>
      <dsp:spPr>
        <a:xfrm>
          <a:off x="4805143" y="457623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4B5F5-6F56-4B12-B689-07978B9A4A88}">
      <dsp:nvSpPr>
        <dsp:cNvPr id="0" name=""/>
        <dsp:cNvSpPr/>
      </dsp:nvSpPr>
      <dsp:spPr>
        <a:xfrm>
          <a:off x="563449" y="550728"/>
          <a:ext cx="5093049" cy="7448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accent1">
                  <a:lumMod val="50000"/>
                </a:schemeClr>
              </a:solidFill>
            </a:rPr>
            <a:t>Глобальная документация </a:t>
          </a:r>
          <a:endParaRPr lang="ru-RU" sz="3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63449" y="550728"/>
        <a:ext cx="5093049" cy="744842"/>
      </dsp:txXfrm>
    </dsp:sp>
    <dsp:sp modelId="{539D322E-8772-4392-9012-E3431D4752CF}">
      <dsp:nvSpPr>
        <dsp:cNvPr id="0" name=""/>
        <dsp:cNvSpPr/>
      </dsp:nvSpPr>
      <dsp:spPr>
        <a:xfrm>
          <a:off x="563449" y="1462295"/>
          <a:ext cx="5027689" cy="45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63449" y="1462295"/>
        <a:ext cx="5027689" cy="457062"/>
      </dsp:txXfrm>
    </dsp:sp>
    <dsp:sp modelId="{DA5909F6-FF78-4B3D-90B8-78EE69E9ADDD}">
      <dsp:nvSpPr>
        <dsp:cNvPr id="0" name=""/>
        <dsp:cNvSpPr/>
      </dsp:nvSpPr>
      <dsp:spPr>
        <a:xfrm>
          <a:off x="563449" y="1919358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6926C-F844-4733-BD61-9BA0B605C46A}">
      <dsp:nvSpPr>
        <dsp:cNvPr id="0" name=""/>
        <dsp:cNvSpPr/>
      </dsp:nvSpPr>
      <dsp:spPr>
        <a:xfrm>
          <a:off x="1270119" y="1919358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F804B-0984-4AAE-BFA8-39023D436F51}">
      <dsp:nvSpPr>
        <dsp:cNvPr id="0" name=""/>
        <dsp:cNvSpPr/>
      </dsp:nvSpPr>
      <dsp:spPr>
        <a:xfrm>
          <a:off x="1977347" y="1919358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C98D3B-4E1B-422F-8B45-261F67C1DBA0}">
      <dsp:nvSpPr>
        <dsp:cNvPr id="0" name=""/>
        <dsp:cNvSpPr/>
      </dsp:nvSpPr>
      <dsp:spPr>
        <a:xfrm>
          <a:off x="2684017" y="1919358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F2091-2DAD-4EEE-8FEA-8DD73933AFF6}">
      <dsp:nvSpPr>
        <dsp:cNvPr id="0" name=""/>
        <dsp:cNvSpPr/>
      </dsp:nvSpPr>
      <dsp:spPr>
        <a:xfrm>
          <a:off x="3391245" y="1919358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29CDD-573C-4440-B249-E35F655F8D11}">
      <dsp:nvSpPr>
        <dsp:cNvPr id="0" name=""/>
        <dsp:cNvSpPr/>
      </dsp:nvSpPr>
      <dsp:spPr>
        <a:xfrm>
          <a:off x="4097914" y="1919358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A4108-DBD8-4185-98B3-53A417A81E74}">
      <dsp:nvSpPr>
        <dsp:cNvPr id="0" name=""/>
        <dsp:cNvSpPr/>
      </dsp:nvSpPr>
      <dsp:spPr>
        <a:xfrm>
          <a:off x="4805143" y="1919358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4DC31-D57D-4D3E-B851-3E8BBAF3C057}">
      <dsp:nvSpPr>
        <dsp:cNvPr id="0" name=""/>
        <dsp:cNvSpPr/>
      </dsp:nvSpPr>
      <dsp:spPr>
        <a:xfrm>
          <a:off x="563449" y="2012463"/>
          <a:ext cx="5093049" cy="7448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accent1">
                  <a:lumMod val="50000"/>
                </a:schemeClr>
              </a:solidFill>
            </a:rPr>
            <a:t>Национальная документация</a:t>
          </a:r>
          <a:endParaRPr lang="ru-RU" sz="3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63449" y="2012463"/>
        <a:ext cx="5093049" cy="744842"/>
      </dsp:txXfrm>
    </dsp:sp>
    <dsp:sp modelId="{32BA6FB6-3C55-4AB5-BD94-F9BBF87676A0}">
      <dsp:nvSpPr>
        <dsp:cNvPr id="0" name=""/>
        <dsp:cNvSpPr/>
      </dsp:nvSpPr>
      <dsp:spPr>
        <a:xfrm>
          <a:off x="563449" y="2924031"/>
          <a:ext cx="5027689" cy="457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b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563449" y="2924031"/>
        <a:ext cx="5027689" cy="457062"/>
      </dsp:txXfrm>
    </dsp:sp>
    <dsp:sp modelId="{AD46726F-565E-45C2-A8E7-2C0263512359}">
      <dsp:nvSpPr>
        <dsp:cNvPr id="0" name=""/>
        <dsp:cNvSpPr/>
      </dsp:nvSpPr>
      <dsp:spPr>
        <a:xfrm>
          <a:off x="563449" y="3381094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F63BB-3D58-4057-9006-EA6445A94136}">
      <dsp:nvSpPr>
        <dsp:cNvPr id="0" name=""/>
        <dsp:cNvSpPr/>
      </dsp:nvSpPr>
      <dsp:spPr>
        <a:xfrm>
          <a:off x="1270119" y="3381094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1E94A-874C-46C6-A5E6-4E10584A9912}">
      <dsp:nvSpPr>
        <dsp:cNvPr id="0" name=""/>
        <dsp:cNvSpPr/>
      </dsp:nvSpPr>
      <dsp:spPr>
        <a:xfrm>
          <a:off x="1977347" y="3381094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ACA88-B741-45E9-A81C-BDD2360579E2}">
      <dsp:nvSpPr>
        <dsp:cNvPr id="0" name=""/>
        <dsp:cNvSpPr/>
      </dsp:nvSpPr>
      <dsp:spPr>
        <a:xfrm>
          <a:off x="2684017" y="3381094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B955F-B8A3-4B33-878A-9B16EAACE8BE}">
      <dsp:nvSpPr>
        <dsp:cNvPr id="0" name=""/>
        <dsp:cNvSpPr/>
      </dsp:nvSpPr>
      <dsp:spPr>
        <a:xfrm>
          <a:off x="3391245" y="3381094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4D4A77-A184-421F-9261-8A49F45BA846}">
      <dsp:nvSpPr>
        <dsp:cNvPr id="0" name=""/>
        <dsp:cNvSpPr/>
      </dsp:nvSpPr>
      <dsp:spPr>
        <a:xfrm>
          <a:off x="4097914" y="3381094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525D3-073D-41CC-8FCA-021B1E9ABB8E}">
      <dsp:nvSpPr>
        <dsp:cNvPr id="0" name=""/>
        <dsp:cNvSpPr/>
      </dsp:nvSpPr>
      <dsp:spPr>
        <a:xfrm>
          <a:off x="4805143" y="3381094"/>
          <a:ext cx="1176479" cy="931053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EE54E-5B44-443F-BD64-A800900C857C}">
      <dsp:nvSpPr>
        <dsp:cNvPr id="0" name=""/>
        <dsp:cNvSpPr/>
      </dsp:nvSpPr>
      <dsp:spPr>
        <a:xfrm>
          <a:off x="563449" y="3474199"/>
          <a:ext cx="5093049" cy="7448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err="1" smtClean="0">
              <a:solidFill>
                <a:schemeClr val="accent1">
                  <a:lumMod val="50000"/>
                </a:schemeClr>
              </a:solidFill>
            </a:rPr>
            <a:t>Страновый</a:t>
          </a:r>
          <a:r>
            <a:rPr lang="ru-RU" sz="3100" kern="1200" dirty="0" smtClean="0">
              <a:solidFill>
                <a:schemeClr val="accent1">
                  <a:lumMod val="50000"/>
                </a:schemeClr>
              </a:solidFill>
            </a:rPr>
            <a:t> отчет</a:t>
          </a:r>
          <a:endParaRPr lang="ru-RU" sz="31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63449" y="3474199"/>
        <a:ext cx="5093049" cy="74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6A725-4FAB-4DB8-B94E-9EA8F0D6C762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88F92-36D5-42CE-88EE-E3DE576ED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58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69288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8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027C5-FBCC-4B39-9E5A-E9185BF475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89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A86-118C-4705-B966-362725373F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CDD1-ECBD-47E7-9F23-1E6774A92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01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A86-118C-4705-B966-362725373F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CDD1-ECBD-47E7-9F23-1E6774A92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5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A86-118C-4705-B966-362725373F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CDD1-ECBD-47E7-9F23-1E6774A92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4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74B67-CE6D-4B14-81B9-A3532EE418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6" descr="C:\Users\blinova.e\Desktop\Титульник.png"/>
          <p:cNvPicPr>
            <a:picLocks noChangeAspect="1" noChangeArrowheads="1"/>
          </p:cNvPicPr>
          <p:nvPr userDrawn="1"/>
        </p:nvPicPr>
        <p:blipFill>
          <a:blip r:embed="rId2" cstate="print"/>
          <a:srcRect r="2602"/>
          <a:stretch>
            <a:fillRect/>
          </a:stretch>
        </p:blipFill>
        <p:spPr bwMode="auto">
          <a:xfrm>
            <a:off x="-1" y="-27384"/>
            <a:ext cx="1219200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776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3455C-A668-4F23-89C9-4B0B3B9089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6933" y="12700"/>
            <a:ext cx="1544579" cy="6832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pic>
        <p:nvPicPr>
          <p:cNvPr id="8" name="Picture 2" descr="C:\Users\blinova.e\Desktop\лого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2743" y="6179700"/>
            <a:ext cx="1130812" cy="576064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 userDrawn="1"/>
        </p:nvSpPr>
        <p:spPr bwMode="auto">
          <a:xfrm>
            <a:off x="10320470" y="6517444"/>
            <a:ext cx="209547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www.cliff.ru</a:t>
            </a:r>
            <a:endParaRPr lang="ru-RU" altLang="ru-RU" sz="1400" b="1" dirty="0" smtClean="0">
              <a:solidFill>
                <a:srgbClr val="00206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967D5-9C07-4DD4-8409-54AD790F14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088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F0A34-B9E6-406A-812D-14B1707B53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995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84780-A76A-4513-816A-19B24B629C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102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8375A-BA2E-478A-BEB6-74CEAFB73E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083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4A2E5-C182-43D9-B334-42ECCE1B65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204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0A262-0E11-4F96-A592-37DB183DBE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48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A86-118C-4705-B966-362725373F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CDD1-ECBD-47E7-9F23-1E6774A92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30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F93D6-7BD5-4017-8BE1-02A03790F7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114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53EE-CFC2-4F31-9EEB-7346B623CA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970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28C7-3A87-4E5A-9EAD-65A5E4E109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363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DA430-0FE6-4330-8321-7BDB1ACAF2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2758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88E99-8B73-4EBB-8F25-2D4F4B7A6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473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F3878-4736-49FC-BE13-BA13B7532F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107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F1252-2DC3-470D-BF1B-2BEA2444F0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7191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0EB2-70BE-405F-B3FE-F4F14ED760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721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E8B4-2B05-4330-8E65-7A064B128C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8546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C6F0F-698A-4746-8B71-5D82762E4A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824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A86-118C-4705-B966-362725373F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CDD1-ECBD-47E7-9F23-1E6774A92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05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7A42D-88D0-4764-9AC1-075263FA10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849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714D7-0059-494B-A670-436AABC52B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767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4C4E9-C315-4B52-BD5D-65AF399254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0526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E4A70-313E-4D0A-821F-23783EC915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102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BBB-A022-48CA-9592-B8BD00361E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8A3-097C-4610-B4C2-72EF3109A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074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BBB-A022-48CA-9592-B8BD00361E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8A3-097C-4610-B4C2-72EF3109A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703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BBB-A022-48CA-9592-B8BD00361E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8A3-097C-4610-B4C2-72EF3109A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97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BBB-A022-48CA-9592-B8BD00361E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8A3-097C-4610-B4C2-72EF3109A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324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BBB-A022-48CA-9592-B8BD00361E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8A3-097C-4610-B4C2-72EF3109A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04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BBB-A022-48CA-9592-B8BD00361E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8A3-097C-4610-B4C2-72EF3109A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4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A86-118C-4705-B966-362725373F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CDD1-ECBD-47E7-9F23-1E6774A92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7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BBB-A022-48CA-9592-B8BD00361E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8A3-097C-4610-B4C2-72EF3109A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45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BBB-A022-48CA-9592-B8BD00361E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8A3-097C-4610-B4C2-72EF3109A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666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BBB-A022-48CA-9592-B8BD00361E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8A3-097C-4610-B4C2-72EF3109A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35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BBB-A022-48CA-9592-B8BD00361E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8A3-097C-4610-B4C2-72EF3109A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936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63BBB-A022-48CA-9592-B8BD00361E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B98A3-097C-4610-B4C2-72EF3109A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7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A86-118C-4705-B966-362725373F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CDD1-ECBD-47E7-9F23-1E6774A92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93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A86-118C-4705-B966-362725373F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CDD1-ECBD-47E7-9F23-1E6774A92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9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A86-118C-4705-B966-362725373F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CDD1-ECBD-47E7-9F23-1E6774A92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7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A86-118C-4705-B966-362725373F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CDD1-ECBD-47E7-9F23-1E6774A92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7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DA86-118C-4705-B966-362725373F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4CDD1-ECBD-47E7-9F23-1E6774A92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04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DA86-118C-4705-B966-362725373FDC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4CDD1-ECBD-47E7-9F23-1E6774A923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6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07FC6C1-6CAD-4ADA-A631-9218C6D762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38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C085A763-B086-4FEF-A1FC-A7916270BA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67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63BBB-A022-48CA-9592-B8BD00361E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11.04.2019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98A3-097C-4610-B4C2-72EF3109A6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2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umn@cliff.ru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359150" y="6346826"/>
            <a:ext cx="64008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ru-RU" sz="1200" dirty="0">
              <a:solidFill>
                <a:srgbClr val="21456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23592" y="5404422"/>
            <a:ext cx="756084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999656" y="5404423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Удалова Марина Николаевна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Юрист </a:t>
            </a:r>
            <a:r>
              <a:rPr lang="ru-RU" altLang="ru-RU" dirty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Департамента международного налогового планирования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accent3">
                    <a:lumMod val="9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Юридическая фирма «Клифф»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1533144" y="4186586"/>
            <a:ext cx="9144000" cy="1440160"/>
          </a:xfrm>
        </p:spPr>
        <p:txBody>
          <a:bodyPr/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Трансфертное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ценообразование 2019</a:t>
            </a:r>
            <a:endParaRPr lang="ru-RU" altLang="ru-RU" sz="2400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71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46" y="6233344"/>
            <a:ext cx="110016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linova.e\Desktop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145" y="6266920"/>
            <a:ext cx="561975" cy="431007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103840" y="6368004"/>
            <a:ext cx="1484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1850" y="302285"/>
            <a:ext cx="10515600" cy="594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Налоговый контроль цен в судебной практике. Дело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ООО «ТД РИФ»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бъект 8"/>
          <p:cNvSpPr txBox="1">
            <a:spLocks/>
          </p:cNvSpPr>
          <p:nvPr/>
        </p:nvSpPr>
        <p:spPr>
          <a:xfrm>
            <a:off x="831845" y="1031225"/>
            <a:ext cx="10515601" cy="409006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Решение</a:t>
            </a:r>
            <a:r>
              <a:rPr lang="ru-RU" sz="20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 Арбитражного суда города Москвы от 19.02.2019  </a:t>
            </a:r>
            <a:r>
              <a:rPr lang="ru-RU" sz="20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по делу А40-241026/2018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831846" y="1645920"/>
            <a:ext cx="10662162" cy="2766273"/>
          </a:xfrm>
          <a:prstGeom prst="roundRect">
            <a:avLst>
              <a:gd name="adj" fmla="val 17716"/>
            </a:avLst>
          </a:prstGeom>
          <a:solidFill>
            <a:srgbClr val="4F81BD">
              <a:alpha val="2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1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РЕЗУЛЬТАТЫ НАЛОГОВОЙ ПРОВЕРКИ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4680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Между российским ООО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и компанией, зарегистрированной в ОАЭ,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являющейся взаимозависимой с ООО, были заключены договоры оптовой поставки зерна, цена которого, по мнению налогового органа, была существенно занижена по отношению к рыночным ценам.</a:t>
            </a:r>
          </a:p>
          <a:p>
            <a:pPr marL="4680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ФНС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России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были применены методы сопоставимых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рыночных цен, сопоставимой рентабельности продаж и затрат,. ФНС задействовала различные источники информации, в том числе данные информационно- ценовых агентств, информацию от компетентных органов иностранных государств. При этом,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/>
                <a:cs typeface="Times New Roman" panose="02020603050405020304" pitchFamily="18" charset="0"/>
              </a:rPr>
              <a:t>н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алогоплательщик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не представил обоснование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рыночности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cs typeface="Times New Roman" panose="02020603050405020304" pitchFamily="18" charset="0"/>
              </a:rPr>
              <a:t> цен по сделкам.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/>
              <a:cs typeface="Times New Roman" panose="02020603050405020304" pitchFamily="18" charset="0"/>
            </a:endParaRPr>
          </a:p>
          <a:p>
            <a:pPr marL="4680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Налоговый орган пришел к выводу о соответствии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цен в контролируемых сделках рыночному уровню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и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доначислил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налог на прибыль.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754843" y="4637127"/>
            <a:ext cx="10739165" cy="1579429"/>
          </a:xfrm>
          <a:prstGeom prst="roundRect">
            <a:avLst/>
          </a:prstGeom>
          <a:solidFill>
            <a:srgbClr val="FF0000">
              <a:alpha val="2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СУДЕБНОЕ РЕШЕНИЕ – признание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решения налогового органа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привлечении к ответственности обоснованным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8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 пришел к выводу об обоснованности примененных налоговым органом методов проверки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рыночности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 и принятии правильного решения о доначислении налога.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2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46" y="6233344"/>
            <a:ext cx="110016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linova.e\Desktop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145" y="6266920"/>
            <a:ext cx="561975" cy="431007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103840" y="6368004"/>
            <a:ext cx="1484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1850" y="302285"/>
            <a:ext cx="10515600" cy="594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Практика применения судами раздела </a:t>
            </a: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V.1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НК РФ. Дело</a:t>
            </a:r>
            <a:r>
              <a:rPr lang="ru-RU" sz="2400" i="1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 </a:t>
            </a:r>
            <a:r>
              <a:rPr lang="ru-RU" sz="24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ПАО «</a:t>
            </a:r>
            <a:r>
              <a:rPr lang="ru-RU" sz="2400" i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Тольяттиазот</a:t>
            </a:r>
            <a:r>
              <a:rPr lang="ru-RU" sz="2400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»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Объект 8"/>
          <p:cNvSpPr txBox="1">
            <a:spLocks/>
          </p:cNvSpPr>
          <p:nvPr/>
        </p:nvSpPr>
        <p:spPr>
          <a:xfrm>
            <a:off x="831845" y="1031225"/>
            <a:ext cx="10515601" cy="409006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  <a:defRPr/>
            </a:pPr>
            <a:r>
              <a:rPr lang="ru-RU" sz="20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Решение Арбитражного суда Самарской области от 18.09.2018 по </a:t>
            </a:r>
            <a:r>
              <a:rPr lang="ru-RU" sz="2000" dirty="0" smtClean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Делу № </a:t>
            </a:r>
            <a:r>
              <a:rPr lang="ru-RU" sz="2000" dirty="0">
                <a:solidFill>
                  <a:sysClr val="windowText" lastClr="000000"/>
                </a:solidFill>
                <a:cs typeface="Times New Roman" panose="02020603050405020304" pitchFamily="18" charset="0"/>
              </a:rPr>
              <a:t>А55-1618/2018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831845" y="1565747"/>
            <a:ext cx="10607298" cy="2884290"/>
          </a:xfrm>
          <a:prstGeom prst="roundRect">
            <a:avLst>
              <a:gd name="adj" fmla="val 17716"/>
            </a:avLst>
          </a:prstGeom>
          <a:solidFill>
            <a:srgbClr val="4F81BD">
              <a:alpha val="2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10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РЕЗУЛЬТАТЫ НАЛОГОВОЙ ПРОВЕРКИ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4680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Между российским ПАО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и иностранной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компанией</a:t>
            </a:r>
            <a:r>
              <a:rPr lang="ru-RU" sz="16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cs typeface="Times New Roman" panose="02020603050405020304" pitchFamily="18" charset="0"/>
              </a:rPr>
              <a:t>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которая, как установил налоговый орган несмотря на цепочку 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cs typeface="Times New Roman" panose="02020603050405020304" pitchFamily="18" charset="0"/>
              </a:rPr>
              <a:t>номинальных владельцев и доверительных управляющих,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являлась взаимозависимой с ПАО, были заключены договоры оптовой поставки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удобрений.</a:t>
            </a:r>
          </a:p>
          <a:p>
            <a:pPr marL="4680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ru-RU" sz="1600" noProof="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cs typeface="Times New Roman" panose="02020603050405020304" pitchFamily="18" charset="0"/>
              </a:rPr>
              <a:t>Налоговая инспекции</a:t>
            </a:r>
            <a:r>
              <a:rPr lang="ru-RU" sz="16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  <a:cs typeface="Times New Roman" panose="02020603050405020304" pitchFamily="18" charset="0"/>
              </a:rPr>
              <a:t>я установила в указанных сделках признаки контролируемых сделок и известила об этом ФНС России.</a:t>
            </a:r>
          </a:p>
          <a:p>
            <a:pPr marL="4680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Представленная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налогоплательщиком методика расчета диапазона рыночных цен была признана ФНС РФ составленной с нарушением требованию к выбору методов обоснования цен по контролируемым сделкам, цены по контролируемым сделкам были признаны существенно отклоняющимися от рыночного уровня, что привело к существенному занижению налоговой базы по налогу на прибыль. Налоговым органом был </a:t>
            </a:r>
            <a:r>
              <a:rPr kumimoji="0" lang="ru-RU" sz="1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доначислен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налог  на прибыль.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831845" y="4637127"/>
            <a:ext cx="10515601" cy="1579429"/>
          </a:xfrm>
          <a:prstGeom prst="roundRect">
            <a:avLst/>
          </a:prstGeom>
          <a:solidFill>
            <a:srgbClr val="FF0000">
              <a:alpha val="2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СУДЕБНОЕ РЕШЕНИЕ – признание решения налогового органа о привлечении к ответственности обоснованным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Суд пришел к выводу об обоснованности примененных налоговым органом методов проверки </a:t>
            </a: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рыночности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цен и принятии правильного решения о доначислении налога.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08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"/>
          <p:cNvSpPr>
            <a:spLocks noChangeArrowheads="1"/>
          </p:cNvSpPr>
          <p:nvPr/>
        </p:nvSpPr>
        <p:spPr bwMode="auto">
          <a:xfrm>
            <a:off x="4925568" y="1645818"/>
            <a:ext cx="5038400" cy="121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Юрист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международного налогового планирования</a:t>
            </a:r>
            <a:r>
              <a:rPr lang="en-US" alt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Юридической фирмы «КЛИФФ»</a:t>
            </a: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alt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Удалова Марина Николаевна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ru-RU" sz="2000" b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umn</a:t>
            </a:r>
            <a:r>
              <a:rPr lang="ru-RU" alt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alt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cliff.ru</a:t>
            </a:r>
            <a:r>
              <a:rPr lang="ru-RU" altLang="ru-RU" sz="2000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675839" y="4115434"/>
            <a:ext cx="153785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www.cliff.ru</a:t>
            </a:r>
            <a:endParaRPr lang="ru-RU" alt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2063552" y="116635"/>
            <a:ext cx="8229600" cy="927249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48" y="1453896"/>
            <a:ext cx="3577226" cy="46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2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1865377"/>
            <a:ext cx="10972800" cy="424281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Количество</a:t>
            </a:r>
            <a:r>
              <a:rPr lang="ru-RU" sz="2500" dirty="0" smtClean="0">
                <a:solidFill>
                  <a:srgbClr val="00206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проверок по контролируемым сделкам – 37 шт.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Количество уведомлений о контролируемых сделках – 16 333 шт.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Количество контролируемых сделок – 187,8 млрд. шт. (за аналогичный период 2017 г. – 124 млрд. шт.)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Суммы доначислений налога на прибыль организаций – 3,8 миллиарда рублей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Суммы дополнительно поступившего налога на прибыль организаций по результатам корректировки налоговой базы – 3 миллиарда рублей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50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50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500" dirty="0" smtClean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65126"/>
            <a:ext cx="10515600" cy="1235076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Статистика по контролируемым сделкам 2018 (9 месяцев 2018 г.) 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918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Трехуровневая документация в рамках МГК</a:t>
            </a:r>
            <a:endParaRPr lang="ru-RU" sz="3600" i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05035360"/>
              </p:ext>
            </p:extLst>
          </p:nvPr>
        </p:nvGraphicFramePr>
        <p:xfrm>
          <a:off x="450088" y="1822450"/>
          <a:ext cx="6545072" cy="431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898907" y="2531444"/>
            <a:ext cx="3967063" cy="3043117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1145" y="6266920"/>
            <a:ext cx="110016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103839" y="636800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www.cliff.ru</a:t>
            </a:r>
            <a:endParaRPr lang="ru-RU" altLang="ru-RU" sz="1800" b="1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blinova.e\Desktop\лого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1145" y="6266920"/>
            <a:ext cx="561975" cy="431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54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Контролируемые сделки 2019 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420853" y="1979630"/>
            <a:ext cx="5181600" cy="4351338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Сделки между взаимозависимыми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лицами местом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регистрации/жительства/ налогового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резидентства всех сторон и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выгодоприобретателей является РФ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Ценовой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</a:rPr>
              <a:t>порог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– 1 миллиард рублей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В прямо установленных случаях</a:t>
            </a:r>
            <a:endParaRPr lang="ru-RU" sz="25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838200" y="1979630"/>
            <a:ext cx="5181600" cy="4351338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Сделки между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взаимозависимыми лицами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Сделки, приравненные к сделкам между взаимозависимыми лицами 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Сделки с посредниками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Внешнеторговые сделки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</a:rPr>
              <a:t>Сделки с резидентами офшорных зон</a:t>
            </a:r>
          </a:p>
          <a:p>
            <a:pPr marL="0" indent="0" algn="just">
              <a:buNone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</a:rPr>
              <a:t>Ценовой порог - 60 миллионов рублей</a:t>
            </a:r>
            <a:endParaRPr lang="ru-RU" sz="2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45" y="6266920"/>
            <a:ext cx="110016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blinova.e\Desktop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145" y="6266920"/>
            <a:ext cx="561975" cy="431007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103839" y="636800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www.cliff.ru</a:t>
            </a:r>
            <a:endParaRPr lang="ru-RU" altLang="ru-RU" sz="1800" b="1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6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959838" y="506475"/>
            <a:ext cx="10351289" cy="677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Контролируемые сделки 2019 (внутри РФ)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959839" y="1473343"/>
            <a:ext cx="10351288" cy="3802745"/>
          </a:xfrm>
        </p:spPr>
        <p:txBody>
          <a:bodyPr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азные ставки по налогу на прибыль в отношении деятельности, связанной с контролируемой сделкой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одна из сторон сделки освобождена от обязанностей налогоплательщика налога на прибыль организаций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дна из сторон сделки – участник проекта в рамках инновационного научно-технического центра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хотя бы одна из сторон сделки является налогоплательщиком налога на дополнительный доход от добычи углеводородного сырья и доходы (расходы) по такой сделке учитываются при определении налоговой базы по налогу на дополнительный доход от добычи углеводородного сырья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dirty="0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145" y="6266920"/>
            <a:ext cx="110016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blinova.e\Desktop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145" y="6266920"/>
            <a:ext cx="561975" cy="431007"/>
          </a:xfrm>
          <a:prstGeom prst="rect">
            <a:avLst/>
          </a:prstGeom>
          <a:noFill/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103839" y="636800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www.cliff.ru</a:t>
            </a:r>
            <a:endParaRPr lang="ru-RU" altLang="ru-RU" sz="1800" b="1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9838" y="5605272"/>
            <a:ext cx="10451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*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Дело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Воронежсахар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– Решение Арбитражного суда города Москвы по делу №А40-183399/2018 от 31.10. 2018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21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1850" y="477705"/>
            <a:ext cx="10515600" cy="11104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002060"/>
                </a:solidFill>
              </a:rPr>
              <a:t>Последствия для налогоплательщиков при совершении контролируемых сделок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013734" y="2083419"/>
            <a:ext cx="7333715" cy="4006232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Обязанность по подаче уведомления о контролируемых сделках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Подготовка документации с обоснованием 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</a:rPr>
              <a:t>рыночности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 цены в контролируемой сделке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Контроль со стороны налогового органа относительно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цен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по контролируемым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сделкам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Возможность корректировки налоговой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базы и доначисления налогов</a:t>
            </a:r>
            <a:endParaRPr lang="ru-RU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2083418"/>
            <a:ext cx="2428875" cy="3114675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145" y="6266920"/>
            <a:ext cx="110016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145" y="6266920"/>
            <a:ext cx="561975" cy="431007"/>
          </a:xfrm>
          <a:prstGeom prst="rect">
            <a:avLst/>
          </a:prstGeom>
          <a:noFill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103839" y="6368004"/>
            <a:ext cx="15716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www.cliff.ru</a:t>
            </a:r>
            <a:endParaRPr lang="ru-RU" altLang="ru-RU" sz="1800" b="1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243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2608264" y="333376"/>
            <a:ext cx="805973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altLang="ru-RU" sz="2000" b="1" dirty="0">
              <a:solidFill>
                <a:srgbClr val="003366"/>
              </a:solidFill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61753" y="282377"/>
            <a:ext cx="10515600" cy="59428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Практика вменения зависимости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 суду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Дело ЗАО Королевская вода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850" y="6266920"/>
            <a:ext cx="110016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145" y="6266920"/>
            <a:ext cx="561975" cy="431007"/>
          </a:xfrm>
          <a:prstGeom prst="rect">
            <a:avLst/>
          </a:prstGeom>
          <a:noFill/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0103840" y="6368004"/>
            <a:ext cx="1484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www.cliff.ru</a:t>
            </a:r>
            <a:endParaRPr lang="ru-RU" altLang="ru-RU" sz="1800" b="1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5" name="Объект 8"/>
          <p:cNvSpPr txBox="1">
            <a:spLocks/>
          </p:cNvSpPr>
          <p:nvPr/>
        </p:nvSpPr>
        <p:spPr>
          <a:xfrm>
            <a:off x="831850" y="1262961"/>
            <a:ext cx="10515601" cy="760031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rgbClr val="002060"/>
                </a:solidFill>
              </a:rPr>
              <a:t>Постановление </a:t>
            </a:r>
            <a:r>
              <a:rPr lang="ru-RU" sz="2000" dirty="0" smtClean="0">
                <a:solidFill>
                  <a:srgbClr val="002060"/>
                </a:solidFill>
              </a:rPr>
              <a:t>Арбитражного </a:t>
            </a:r>
            <a:r>
              <a:rPr lang="ru-RU" sz="2000" dirty="0">
                <a:solidFill>
                  <a:srgbClr val="002060"/>
                </a:solidFill>
              </a:rPr>
              <a:t>суда Московского округа от 31.10.2014 года № Ф05-12000/14 по делу № </a:t>
            </a:r>
            <a:r>
              <a:rPr lang="ru-RU" sz="2000" dirty="0" smtClean="0">
                <a:solidFill>
                  <a:srgbClr val="002060"/>
                </a:solidFill>
              </a:rPr>
              <a:t>А40-28598/13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6" name="Объект 4"/>
          <p:cNvSpPr txBox="1">
            <a:spLocks/>
          </p:cNvSpPr>
          <p:nvPr/>
        </p:nvSpPr>
        <p:spPr>
          <a:xfrm>
            <a:off x="761753" y="5244715"/>
            <a:ext cx="10592603" cy="772037"/>
          </a:xfrm>
          <a:prstGeom prst="roundRect">
            <a:avLst/>
          </a:prstGeom>
          <a:solidFill>
            <a:srgbClr val="FF0000">
              <a:alpha val="2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СУДЕБНОЕ РЕШЕНИЕ – признание налогоплательщика и его контрагента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взаимозависимыми на основании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V.1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НК РФ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761753" y="2188652"/>
            <a:ext cx="10592603" cy="2766273"/>
          </a:xfrm>
          <a:prstGeom prst="roundRect">
            <a:avLst>
              <a:gd name="adj" fmla="val 17716"/>
            </a:avLst>
          </a:prstGeom>
          <a:solidFill>
            <a:srgbClr val="4F81BD">
              <a:alpha val="2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100" indent="0" algn="just">
              <a:buNone/>
              <a:defRPr/>
            </a:pPr>
            <a:r>
              <a:rPr lang="ru-RU" sz="1600" b="1" dirty="0" smtClean="0">
                <a:cs typeface="Times New Roman" panose="02020603050405020304" pitchFamily="18" charset="0"/>
              </a:rPr>
              <a:t>ОБСТОЯТЕЛЬСТВА, СВИДЕТЕЛЬСТВУЮЩИЕ О ВЗАИМОЗАВИСИМОСТИ СТОРОН</a:t>
            </a:r>
            <a:r>
              <a:rPr lang="ru-RU" sz="1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marL="4108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зарегистрировано в период проведения выездной налоговой проверки исходного общества</a:t>
            </a:r>
          </a:p>
          <a:p>
            <a:pPr marL="4108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идентичные фактический адрес, контактный телефон, информационный сайт, вид деятельности, товарный знак</a:t>
            </a:r>
          </a:p>
          <a:p>
            <a:pPr marL="4108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общие покупатели, поставщики,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сотрудники</a:t>
            </a:r>
          </a:p>
          <a:p>
            <a:pPr marL="410850" indent="-285750" algn="just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активы </a:t>
            </a: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исходного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общества уменьшались в ходе проверки. </a:t>
            </a:r>
          </a:p>
          <a:p>
            <a:pPr marL="125100" indent="0" algn="just">
              <a:buNone/>
              <a:defRPr/>
            </a:pPr>
            <a:endParaRPr lang="ru-RU" sz="16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13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2608264" y="333376"/>
            <a:ext cx="805973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761753" y="282377"/>
            <a:ext cx="10515600" cy="594280"/>
          </a:xfrm>
          <a:prstGeom prst="rect">
            <a:avLst/>
          </a:prstGeom>
          <a:gradFill rotWithShape="1">
            <a:gsLst>
              <a:gs pos="0">
                <a:srgbClr val="5B9BD5">
                  <a:lumMod val="110000"/>
                  <a:satMod val="105000"/>
                  <a:tint val="67000"/>
                </a:srgbClr>
              </a:gs>
              <a:gs pos="50000">
                <a:srgbClr val="5B9BD5">
                  <a:lumMod val="105000"/>
                  <a:satMod val="103000"/>
                  <a:tint val="73000"/>
                </a:srgbClr>
              </a:gs>
              <a:gs pos="100000">
                <a:srgbClr val="5B9BD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Практика вменения зависимости по суду. Дело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ООО «</a:t>
            </a:r>
            <a:r>
              <a:rPr kumimoji="0" lang="ru-RU" sz="24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Шротт</a:t>
            </a:r>
            <a:r>
              <a:rPr kumimoji="0" lang="ru-RU" sz="2400" b="0" i="1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1850" y="6266920"/>
            <a:ext cx="110016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blinova.e\Desktop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145" y="6266920"/>
            <a:ext cx="561975" cy="431007"/>
          </a:xfrm>
          <a:prstGeom prst="rect">
            <a:avLst/>
          </a:prstGeom>
          <a:noFill/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0103840" y="6368004"/>
            <a:ext cx="1484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www.cliff.ru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Объект 8"/>
          <p:cNvSpPr txBox="1">
            <a:spLocks/>
          </p:cNvSpPr>
          <p:nvPr/>
        </p:nvSpPr>
        <p:spPr>
          <a:xfrm>
            <a:off x="793348" y="977741"/>
            <a:ext cx="10515601" cy="760031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2000" dirty="0">
                <a:solidFill>
                  <a:srgbClr val="002060"/>
                </a:solidFill>
              </a:rPr>
              <a:t>Постановление Арбитражного суда Волго-Вятского округа от 24.02.2015 по делу № А29-459/2014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6" name="Объект 4"/>
          <p:cNvSpPr txBox="1">
            <a:spLocks/>
          </p:cNvSpPr>
          <p:nvPr/>
        </p:nvSpPr>
        <p:spPr>
          <a:xfrm>
            <a:off x="793348" y="5616035"/>
            <a:ext cx="10592603" cy="549801"/>
          </a:xfrm>
          <a:prstGeom prst="roundRect">
            <a:avLst/>
          </a:prstGeom>
          <a:solidFill>
            <a:srgbClr val="FF0000">
              <a:alpha val="2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СУДЕБНОЕ РЕШЕНИЕ – признание налогоплательщика и его контрагента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взаимозависимыми на основании п. 2 ст. 20 НК РФ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Объект 4"/>
          <p:cNvSpPr txBox="1">
            <a:spLocks/>
          </p:cNvSpPr>
          <p:nvPr/>
        </p:nvSpPr>
        <p:spPr>
          <a:xfrm>
            <a:off x="793348" y="1880169"/>
            <a:ext cx="10644806" cy="3593469"/>
          </a:xfrm>
          <a:prstGeom prst="roundRect">
            <a:avLst>
              <a:gd name="adj" fmla="val 17716"/>
            </a:avLst>
          </a:prstGeom>
          <a:solidFill>
            <a:srgbClr val="4F81BD">
              <a:alpha val="2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100" indent="0" algn="just">
              <a:buNone/>
              <a:defRPr/>
            </a:pPr>
            <a:r>
              <a:rPr lang="ru-RU" sz="1600" dirty="0" smtClean="0"/>
              <a:t>ОБСТОЯТЕЛЬСТВА, СВИДЕТЕЛЬСТВУЮЩИЕ О ВЗАИМОЗАВИСИМОСТИ СТОРОН:</a:t>
            </a:r>
          </a:p>
          <a:p>
            <a:pPr marL="4108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контрагент </a:t>
            </a:r>
            <a:r>
              <a:rPr lang="ru-RU" sz="1600" dirty="0">
                <a:solidFill>
                  <a:srgbClr val="002060"/>
                </a:solidFill>
              </a:rPr>
              <a:t>приобретал оборудование, транспортные средства на средства, полученные по договорам займа от налогоплательщика, приобретенные оборудование, транспортные средства использовались налогоплательщиком в своей деятельности</a:t>
            </a:r>
          </a:p>
          <a:p>
            <a:pPr marL="4108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</a:rPr>
              <a:t>налогоплательщик получал кредит в банке, поручителем по кредитному договору выступали контрагент и его руководитель</a:t>
            </a:r>
          </a:p>
          <a:p>
            <a:pPr marL="4108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</a:rPr>
              <a:t>контрагент получал кредит в банке, поручителем по кредитному договору выступили налогоплательщик, его руководитель и руководитель </a:t>
            </a:r>
            <a:r>
              <a:rPr lang="ru-RU" sz="1600" dirty="0" smtClean="0">
                <a:solidFill>
                  <a:srgbClr val="002060"/>
                </a:solidFill>
              </a:rPr>
              <a:t>контрагента</a:t>
            </a:r>
          </a:p>
          <a:p>
            <a:pPr marL="410850" lvl="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</a:rPr>
              <a:t>контрагент получал кредит в банке, поручителем по кредитному договору выступили налогоплательщик, его руководитель и руководитель </a:t>
            </a:r>
            <a:r>
              <a:rPr lang="ru-RU" sz="1600" dirty="0" smtClean="0">
                <a:solidFill>
                  <a:srgbClr val="002060"/>
                </a:solidFill>
              </a:rPr>
              <a:t>контрагента</a:t>
            </a:r>
          </a:p>
          <a:p>
            <a:pPr marL="4108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</a:rPr>
              <a:t>должностные лица контрагента в период своего руководства одновременно являлись работниками </a:t>
            </a:r>
            <a:r>
              <a:rPr lang="ru-RU" sz="1600" dirty="0" smtClean="0">
                <a:solidFill>
                  <a:srgbClr val="002060"/>
                </a:solidFill>
              </a:rPr>
              <a:t>налогоплательщика</a:t>
            </a:r>
          </a:p>
          <a:p>
            <a:pPr marL="410850" indent="-285750" algn="just">
              <a:buFont typeface="Wingdings" panose="05000000000000000000" pitchFamily="2" charset="2"/>
              <a:buChar char="Ø"/>
              <a:defRPr/>
            </a:pPr>
            <a:r>
              <a:rPr lang="ru-RU" sz="1600" dirty="0">
                <a:solidFill>
                  <a:srgbClr val="002060"/>
                </a:solidFill>
              </a:rPr>
              <a:t>обе организации имели один юридический адрес, у них была одна компания, ведущая бухгалтерский </a:t>
            </a:r>
            <a:r>
              <a:rPr lang="ru-RU" sz="1600" dirty="0" smtClean="0">
                <a:solidFill>
                  <a:srgbClr val="002060"/>
                </a:solidFill>
              </a:rPr>
              <a:t>учет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850" y="6266920"/>
            <a:ext cx="11001676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blinova.e\Desktop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145" y="6266920"/>
            <a:ext cx="561975" cy="431007"/>
          </a:xfrm>
          <a:prstGeom prst="rect">
            <a:avLst/>
          </a:prstGeom>
          <a:noFill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103840" y="6368004"/>
            <a:ext cx="14849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www.cliff.ru</a:t>
            </a:r>
            <a:endParaRPr lang="ru-RU" altLang="ru-RU" sz="1800" b="1" dirty="0">
              <a:solidFill>
                <a:srgbClr val="002060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1850" y="302285"/>
            <a:ext cx="10515600" cy="5942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lnSpc>
                <a:spcPct val="150000"/>
              </a:lnSpc>
              <a:spcAft>
                <a:spcPct val="0"/>
              </a:spcAft>
            </a:pP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Налоговый контроль цен в судебной практике. Дело 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ИП </a:t>
            </a:r>
            <a:r>
              <a:rPr lang="ru-RU" sz="2400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</a:t>
            </a:r>
            <a:r>
              <a:rPr lang="ru-RU" sz="2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урдинского</a:t>
            </a:r>
            <a:endParaRPr lang="ru-RU" sz="2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Объект 8"/>
          <p:cNvSpPr txBox="1">
            <a:spLocks/>
          </p:cNvSpPr>
          <p:nvPr/>
        </p:nvSpPr>
        <p:spPr>
          <a:xfrm>
            <a:off x="831849" y="1175086"/>
            <a:ext cx="10515601" cy="760031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0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Определение </a:t>
            </a:r>
            <a:r>
              <a:rPr lang="ru-RU" sz="2000" dirty="0">
                <a:solidFill>
                  <a:srgbClr val="002060"/>
                </a:solidFill>
                <a:cs typeface="Times New Roman" panose="02020603050405020304" pitchFamily="18" charset="0"/>
              </a:rPr>
              <a:t>Судебной коллегии по экономическим спорам Верховного Суда РФ от 29.03.2018 N 303-КГ17-19327 по делу N А04-9989/2016</a:t>
            </a: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831849" y="2144487"/>
            <a:ext cx="10515600" cy="2148481"/>
          </a:xfrm>
          <a:prstGeom prst="roundRect">
            <a:avLst>
              <a:gd name="adj" fmla="val 17716"/>
            </a:avLst>
          </a:prstGeom>
          <a:solidFill>
            <a:srgbClr val="4F81BD">
              <a:alpha val="2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5100" indent="0" algn="just">
              <a:buFont typeface="Arial" panose="020B0604020202020204" pitchFamily="34" charset="0"/>
              <a:buNone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РЕЗУЛЬТАТЫ НАЛОГОВОЙ ПРОВЕРКИ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4680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Между ИП и российским ООО, являющимся взаимозависимым с ИП, были заключены договоры оптовой поставки оборудования, цена которого, по мнению налогового органа, была существенно занижена по отношению к рыночным ценам.</a:t>
            </a:r>
          </a:p>
          <a:p>
            <a:pPr marL="4680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Налоговым органом были применены методы последующей реализации, метод сопоставимой рентабельности с учетом минимального размера торговой наценки</a:t>
            </a:r>
          </a:p>
          <a:p>
            <a:pPr marL="46800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Налоговый орган пришел к выводу о необоснованной налоговой выгоде и </a:t>
            </a:r>
            <a:r>
              <a:rPr lang="ru-RU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доначислил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НДФЛ и НДС.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Объект 4"/>
          <p:cNvSpPr txBox="1">
            <a:spLocks/>
          </p:cNvSpPr>
          <p:nvPr/>
        </p:nvSpPr>
        <p:spPr>
          <a:xfrm>
            <a:off x="831849" y="4502338"/>
            <a:ext cx="10515600" cy="1865666"/>
          </a:xfrm>
          <a:prstGeom prst="roundRect">
            <a:avLst/>
          </a:prstGeom>
          <a:solidFill>
            <a:srgbClr val="00B050">
              <a:alpha val="2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СУДЕБНОЕ РЕШЕНИЕ – отмена решения налогового органа о доначислении налогов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 взаимозависимости не является достаточным основанием для установления необоснованной налоговой выгоды, сделка не признавалась контролируемой.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Установленное отклонение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 по спорным сделкам с взаимозависимым контрагентом в диапазоне от 11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52 %,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ценами на аналогичный товар по сделкам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контрагентами, многократным не является.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065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blon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hablon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1069</Words>
  <Application>Microsoft Office PowerPoint</Application>
  <PresentationFormat>Широкоэкранный</PresentationFormat>
  <Paragraphs>99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shablon</vt:lpstr>
      <vt:lpstr>2_shablon</vt:lpstr>
      <vt:lpstr>4_Тема Office</vt:lpstr>
      <vt:lpstr>Трансфертное ценообразование 2019</vt:lpstr>
      <vt:lpstr>Презентация PowerPoint</vt:lpstr>
      <vt:lpstr>Трехуровневая документация в рамках МГК</vt:lpstr>
      <vt:lpstr>Контролируемые сделки 2019 </vt:lpstr>
      <vt:lpstr>Контролируемые сделки 2019 (внутри РФ)</vt:lpstr>
      <vt:lpstr>Последствия для налогоплательщиков при совершении контролируемых сделок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Трансфертное ценообразование:  на что нужно обратить внимание налогоплательщикам в 2019 году?</dc:title>
  <dc:creator>Удалова Марина Н</dc:creator>
  <cp:lastModifiedBy>Удалова Марина Н</cp:lastModifiedBy>
  <cp:revision>49</cp:revision>
  <dcterms:created xsi:type="dcterms:W3CDTF">2019-04-04T08:22:50Z</dcterms:created>
  <dcterms:modified xsi:type="dcterms:W3CDTF">2019-04-11T07:07:29Z</dcterms:modified>
</cp:coreProperties>
</file>