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90" r:id="rId2"/>
  </p:sldMasterIdLst>
  <p:notesMasterIdLst>
    <p:notesMasterId r:id="rId13"/>
  </p:notesMasterIdLst>
  <p:sldIdLst>
    <p:sldId id="256" r:id="rId3"/>
    <p:sldId id="289" r:id="rId4"/>
    <p:sldId id="310" r:id="rId5"/>
    <p:sldId id="314" r:id="rId6"/>
    <p:sldId id="311" r:id="rId7"/>
    <p:sldId id="312" r:id="rId8"/>
    <p:sldId id="313" r:id="rId9"/>
    <p:sldId id="315" r:id="rId10"/>
    <p:sldId id="316" r:id="rId11"/>
    <p:sldId id="28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 userDrawn="1">
          <p15:clr>
            <a:srgbClr val="A4A3A4"/>
          </p15:clr>
        </p15:guide>
        <p15:guide id="3" pos="2980" userDrawn="1">
          <p15:clr>
            <a:srgbClr val="A4A3A4"/>
          </p15:clr>
        </p15:guide>
        <p15:guide id="4" pos="2767" userDrawn="1">
          <p15:clr>
            <a:srgbClr val="A4A3A4"/>
          </p15:clr>
        </p15:guide>
        <p15:guide id="5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ander" initials="A" lastIdx="0" clrIdx="0">
    <p:extLst>
      <p:ext uri="{19B8F6BF-5375-455C-9EA6-DF929625EA0E}">
        <p15:presenceInfo xmlns:p15="http://schemas.microsoft.com/office/powerpoint/2012/main" userId="Alexand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60D"/>
    <a:srgbClr val="3C3C3C"/>
    <a:srgbClr val="F7D855"/>
    <a:srgbClr val="4DFB00"/>
    <a:srgbClr val="AF0000"/>
    <a:srgbClr val="615521"/>
    <a:srgbClr val="643A00"/>
    <a:srgbClr val="FFD900"/>
    <a:srgbClr val="99FF66"/>
    <a:srgbClr val="FA49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93" autoAdjust="0"/>
    <p:restoredTop sz="95501" autoAdjust="0"/>
  </p:normalViewPr>
  <p:slideViewPr>
    <p:cSldViewPr snapToGrid="0" snapToObjects="1">
      <p:cViewPr varScale="1">
        <p:scale>
          <a:sx n="88" d="100"/>
          <a:sy n="88" d="100"/>
        </p:scale>
        <p:origin x="1980" y="66"/>
      </p:cViewPr>
      <p:guideLst>
        <p:guide pos="2880"/>
        <p:guide pos="2980"/>
        <p:guide pos="2767"/>
        <p:guide orient="horz" pos="2160"/>
      </p:guideLst>
    </p:cSldViewPr>
  </p:slideViewPr>
  <p:outlineViewPr>
    <p:cViewPr>
      <p:scale>
        <a:sx n="33" d="100"/>
        <a:sy n="33" d="100"/>
      </p:scale>
      <p:origin x="0" y="-46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13E31-CA3B-4CBC-8AC8-6CE5C69F90F4}" type="datetimeFigureOut">
              <a:rPr lang="ru-RU" smtClean="0"/>
              <a:t>04.07.2019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7183E-F5F1-4DD3-B3DC-75023997B5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624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6179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5409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788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71691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165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0546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395288" y="461967"/>
            <a:ext cx="5762340" cy="1325563"/>
          </a:xfrm>
        </p:spPr>
        <p:txBody>
          <a:bodyPr lIns="0" tIns="0" rIns="0" bIns="0">
            <a:normAutofit/>
          </a:bodyPr>
          <a:lstStyle>
            <a:lvl1pPr>
              <a:defRPr sz="3600" b="1" i="0" baseline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2398713"/>
            <a:ext cx="1552575" cy="39528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6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3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2224088" y="2398713"/>
            <a:ext cx="1552575" cy="39528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6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4" name="Текст 11"/>
          <p:cNvSpPr>
            <a:spLocks noGrp="1"/>
          </p:cNvSpPr>
          <p:nvPr>
            <p:ph type="body" sz="quarter" idx="12" hasCustomPrompt="1"/>
          </p:nvPr>
        </p:nvSpPr>
        <p:spPr>
          <a:xfrm>
            <a:off x="3922259" y="2398713"/>
            <a:ext cx="1552575" cy="39528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6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5" name="Текст 11"/>
          <p:cNvSpPr>
            <a:spLocks noGrp="1"/>
          </p:cNvSpPr>
          <p:nvPr>
            <p:ph type="body" sz="quarter" idx="13" hasCustomPrompt="1"/>
          </p:nvPr>
        </p:nvSpPr>
        <p:spPr>
          <a:xfrm>
            <a:off x="5620430" y="2398713"/>
            <a:ext cx="1552575" cy="39528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6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6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7318601" y="2398713"/>
            <a:ext cx="1430113" cy="39528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6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7" name="Текст 11"/>
          <p:cNvSpPr>
            <a:spLocks noGrp="1"/>
          </p:cNvSpPr>
          <p:nvPr>
            <p:ph type="body" sz="quarter" idx="15" hasCustomPrompt="1"/>
          </p:nvPr>
        </p:nvSpPr>
        <p:spPr>
          <a:xfrm>
            <a:off x="395288" y="3463240"/>
            <a:ext cx="1552575" cy="128655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0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8" name="Текст 11"/>
          <p:cNvSpPr>
            <a:spLocks noGrp="1"/>
          </p:cNvSpPr>
          <p:nvPr>
            <p:ph type="body" sz="quarter" idx="16" hasCustomPrompt="1"/>
          </p:nvPr>
        </p:nvSpPr>
        <p:spPr>
          <a:xfrm>
            <a:off x="2224087" y="3463240"/>
            <a:ext cx="1552575" cy="128655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0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9" name="Текст 11"/>
          <p:cNvSpPr>
            <a:spLocks noGrp="1"/>
          </p:cNvSpPr>
          <p:nvPr>
            <p:ph type="body" sz="quarter" idx="17" hasCustomPrompt="1"/>
          </p:nvPr>
        </p:nvSpPr>
        <p:spPr>
          <a:xfrm>
            <a:off x="3922258" y="3463240"/>
            <a:ext cx="1552575" cy="128655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0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20" name="Текст 11"/>
          <p:cNvSpPr>
            <a:spLocks noGrp="1"/>
          </p:cNvSpPr>
          <p:nvPr>
            <p:ph type="body" sz="quarter" idx="18" hasCustomPrompt="1"/>
          </p:nvPr>
        </p:nvSpPr>
        <p:spPr>
          <a:xfrm>
            <a:off x="5620430" y="3463240"/>
            <a:ext cx="1552575" cy="128655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0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21" name="Текст 11"/>
          <p:cNvSpPr>
            <a:spLocks noGrp="1"/>
          </p:cNvSpPr>
          <p:nvPr>
            <p:ph type="body" sz="quarter" idx="19" hasCustomPrompt="1"/>
          </p:nvPr>
        </p:nvSpPr>
        <p:spPr>
          <a:xfrm>
            <a:off x="7318602" y="3463240"/>
            <a:ext cx="1430112" cy="128655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0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23" name="Рисунок 22"/>
          <p:cNvSpPr>
            <a:spLocks noGrp="1"/>
          </p:cNvSpPr>
          <p:nvPr>
            <p:ph type="pic" sz="quarter" idx="20"/>
          </p:nvPr>
        </p:nvSpPr>
        <p:spPr>
          <a:xfrm>
            <a:off x="395288" y="2903538"/>
            <a:ext cx="360000" cy="3600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600" baseline="0"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4" name="Рисунок 22"/>
          <p:cNvSpPr>
            <a:spLocks noGrp="1"/>
          </p:cNvSpPr>
          <p:nvPr>
            <p:ph type="pic" sz="quarter" idx="21"/>
          </p:nvPr>
        </p:nvSpPr>
        <p:spPr>
          <a:xfrm>
            <a:off x="2224088" y="2903538"/>
            <a:ext cx="360000" cy="3600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600" baseline="0"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5" name="Рисунок 22"/>
          <p:cNvSpPr>
            <a:spLocks noGrp="1"/>
          </p:cNvSpPr>
          <p:nvPr>
            <p:ph type="pic" sz="quarter" idx="22"/>
          </p:nvPr>
        </p:nvSpPr>
        <p:spPr>
          <a:xfrm>
            <a:off x="3922259" y="2903538"/>
            <a:ext cx="360000" cy="3600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600" baseline="0"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6" name="Рисунок 22"/>
          <p:cNvSpPr>
            <a:spLocks noGrp="1"/>
          </p:cNvSpPr>
          <p:nvPr>
            <p:ph type="pic" sz="quarter" idx="23"/>
          </p:nvPr>
        </p:nvSpPr>
        <p:spPr>
          <a:xfrm>
            <a:off x="5620430" y="2903538"/>
            <a:ext cx="360000" cy="3600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600" baseline="0"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7" name="Рисунок 22"/>
          <p:cNvSpPr>
            <a:spLocks noGrp="1"/>
          </p:cNvSpPr>
          <p:nvPr>
            <p:ph type="pic" sz="quarter" idx="24"/>
          </p:nvPr>
        </p:nvSpPr>
        <p:spPr>
          <a:xfrm>
            <a:off x="7318601" y="2903538"/>
            <a:ext cx="360000" cy="3600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600" baseline="0"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9" name="Текст 12"/>
          <p:cNvSpPr>
            <a:spLocks noGrp="1"/>
          </p:cNvSpPr>
          <p:nvPr>
            <p:ph type="body" sz="quarter" idx="25" hasCustomPrompt="1"/>
          </p:nvPr>
        </p:nvSpPr>
        <p:spPr>
          <a:xfrm>
            <a:off x="6482993" y="6064395"/>
            <a:ext cx="2401151" cy="265313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www.delawcates.ru</a:t>
            </a:r>
            <a:endParaRPr lang="ru-RU" dirty="0" smtClean="0"/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893240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  <p15:guide id="2" pos="2880">
          <p15:clr>
            <a:srgbClr val="FBAE40"/>
          </p15:clr>
        </p15:guide>
        <p15:guide id="3" pos="249">
          <p15:clr>
            <a:srgbClr val="FBAE40"/>
          </p15:clr>
        </p15:guide>
        <p15:guide id="4" pos="5511">
          <p15:clr>
            <a:srgbClr val="FBAE40"/>
          </p15:clr>
        </p15:guide>
        <p15:guide id="5" orient="horz" pos="2260">
          <p15:clr>
            <a:srgbClr val="FBAE40"/>
          </p15:clr>
        </p15:guide>
        <p15:guide id="6" orient="horz" pos="799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12"/>
          <p:cNvSpPr>
            <a:spLocks noGrp="1"/>
          </p:cNvSpPr>
          <p:nvPr>
            <p:ph type="body" sz="quarter" idx="10" hasCustomPrompt="1"/>
          </p:nvPr>
        </p:nvSpPr>
        <p:spPr>
          <a:xfrm>
            <a:off x="6390526" y="6064395"/>
            <a:ext cx="2493617" cy="265313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www.delawcates.ru</a:t>
            </a:r>
            <a:endParaRPr lang="ru-RU" dirty="0" smtClean="0"/>
          </a:p>
          <a:p>
            <a:pPr lv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461967"/>
            <a:ext cx="7886700" cy="1325563"/>
          </a:xfrm>
        </p:spPr>
        <p:txBody>
          <a:bodyPr lIns="0" tIns="0" rIns="0" bIns="0">
            <a:normAutofit/>
          </a:bodyPr>
          <a:lstStyle>
            <a:lvl1pPr>
              <a:defRPr sz="3600" b="1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аблица 4"/>
          <p:cNvSpPr>
            <a:spLocks noGrp="1"/>
          </p:cNvSpPr>
          <p:nvPr>
            <p:ph type="tbl" sz="quarter" idx="11"/>
          </p:nvPr>
        </p:nvSpPr>
        <p:spPr>
          <a:xfrm>
            <a:off x="395288" y="2466975"/>
            <a:ext cx="8353425" cy="2952750"/>
          </a:xfrm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04600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  <p15:guide id="2" pos="2880">
          <p15:clr>
            <a:srgbClr val="FBAE40"/>
          </p15:clr>
        </p15:guide>
        <p15:guide id="3" pos="249">
          <p15:clr>
            <a:srgbClr val="FBAE40"/>
          </p15:clr>
        </p15:guide>
        <p15:guide id="4" pos="5511">
          <p15:clr>
            <a:srgbClr val="FBAE40"/>
          </p15:clr>
        </p15:guide>
        <p15:guide id="5" orient="horz" pos="2260">
          <p15:clr>
            <a:srgbClr val="FBAE40"/>
          </p15:clr>
        </p15:guide>
        <p15:guide id="6" orient="horz" pos="799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12"/>
          <p:cNvSpPr>
            <a:spLocks noGrp="1"/>
          </p:cNvSpPr>
          <p:nvPr>
            <p:ph type="body" sz="quarter" idx="10" hasCustomPrompt="1"/>
          </p:nvPr>
        </p:nvSpPr>
        <p:spPr>
          <a:xfrm>
            <a:off x="7310518" y="6064395"/>
            <a:ext cx="1573625" cy="265313"/>
          </a:xfrm>
        </p:spPr>
        <p:txBody>
          <a:bodyPr>
            <a:normAutofit/>
          </a:bodyPr>
          <a:lstStyle>
            <a:lvl1pPr marL="0" indent="0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www.mcs-holding.ru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461967"/>
            <a:ext cx="7886700" cy="1325563"/>
          </a:xfrm>
        </p:spPr>
        <p:txBody>
          <a:bodyPr lIns="0" tIns="0" rIns="0" bIns="0">
            <a:normAutofit/>
          </a:bodyPr>
          <a:lstStyle>
            <a:lvl1pPr>
              <a:defRPr sz="3600" b="1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5"/>
          </p:nvPr>
        </p:nvSpPr>
        <p:spPr>
          <a:xfrm>
            <a:off x="5086350" y="908049"/>
            <a:ext cx="3124200" cy="3571751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Таблица 4"/>
          <p:cNvSpPr>
            <a:spLocks noGrp="1"/>
          </p:cNvSpPr>
          <p:nvPr>
            <p:ph type="tbl" sz="quarter" idx="16"/>
          </p:nvPr>
        </p:nvSpPr>
        <p:spPr>
          <a:xfrm>
            <a:off x="395288" y="1835026"/>
            <a:ext cx="4176712" cy="2644775"/>
          </a:xfrm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38403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  <p15:guide id="2" pos="2880">
          <p15:clr>
            <a:srgbClr val="FBAE40"/>
          </p15:clr>
        </p15:guide>
        <p15:guide id="3" pos="249">
          <p15:clr>
            <a:srgbClr val="FBAE40"/>
          </p15:clr>
        </p15:guide>
        <p15:guide id="4" pos="5511">
          <p15:clr>
            <a:srgbClr val="FBAE40"/>
          </p15:clr>
        </p15:guide>
        <p15:guide id="5" orient="horz" pos="2260">
          <p15:clr>
            <a:srgbClr val="FBAE40"/>
          </p15:clr>
        </p15:guide>
        <p15:guide id="6" orient="horz" pos="799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Заголовок и объект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395288" y="461967"/>
            <a:ext cx="5762340" cy="1325563"/>
          </a:xfrm>
        </p:spPr>
        <p:txBody>
          <a:bodyPr lIns="0" tIns="0" rIns="0" bIns="0">
            <a:normAutofit/>
          </a:bodyPr>
          <a:lstStyle>
            <a:lvl1pPr>
              <a:defRPr sz="3600" b="1" i="0" baseline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7" name="Текст 11"/>
          <p:cNvSpPr>
            <a:spLocks noGrp="1"/>
          </p:cNvSpPr>
          <p:nvPr>
            <p:ph type="body" sz="quarter" idx="15" hasCustomPrompt="1"/>
          </p:nvPr>
        </p:nvSpPr>
        <p:spPr>
          <a:xfrm>
            <a:off x="395288" y="2045327"/>
            <a:ext cx="4176712" cy="67097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0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30" name="Текст 11"/>
          <p:cNvSpPr>
            <a:spLocks noGrp="1"/>
          </p:cNvSpPr>
          <p:nvPr>
            <p:ph type="body" sz="quarter" idx="26" hasCustomPrompt="1"/>
          </p:nvPr>
        </p:nvSpPr>
        <p:spPr>
          <a:xfrm>
            <a:off x="2217364" y="3093510"/>
            <a:ext cx="888907" cy="170465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6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31" name="Текст 11"/>
          <p:cNvSpPr>
            <a:spLocks noGrp="1"/>
          </p:cNvSpPr>
          <p:nvPr>
            <p:ph type="body" sz="quarter" idx="27" hasCustomPrompt="1"/>
          </p:nvPr>
        </p:nvSpPr>
        <p:spPr>
          <a:xfrm>
            <a:off x="5101758" y="3093510"/>
            <a:ext cx="888907" cy="170465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6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32" name="Текст 11"/>
          <p:cNvSpPr>
            <a:spLocks noGrp="1"/>
          </p:cNvSpPr>
          <p:nvPr>
            <p:ph type="body" sz="quarter" idx="28" hasCustomPrompt="1"/>
          </p:nvPr>
        </p:nvSpPr>
        <p:spPr>
          <a:xfrm>
            <a:off x="7986152" y="3093510"/>
            <a:ext cx="888907" cy="170465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6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907000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  <p15:guide id="2" pos="2880">
          <p15:clr>
            <a:srgbClr val="FBAE40"/>
          </p15:clr>
        </p15:guide>
        <p15:guide id="3" pos="249">
          <p15:clr>
            <a:srgbClr val="FBAE40"/>
          </p15:clr>
        </p15:guide>
        <p15:guide id="4" pos="5511">
          <p15:clr>
            <a:srgbClr val="FBAE40"/>
          </p15:clr>
        </p15:guide>
        <p15:guide id="5" orient="horz" pos="2260">
          <p15:clr>
            <a:srgbClr val="FBAE40"/>
          </p15:clr>
        </p15:guide>
        <p15:guide id="6" orient="horz" pos="799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461967"/>
            <a:ext cx="7886700" cy="1325563"/>
          </a:xfrm>
        </p:spPr>
        <p:txBody>
          <a:bodyPr lIns="0" tIns="0" rIns="0" bIns="0">
            <a:normAutofit/>
          </a:bodyPr>
          <a:lstStyle>
            <a:lvl1pPr>
              <a:defRPr sz="3600" b="1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1"/>
          </p:nvPr>
        </p:nvSpPr>
        <p:spPr>
          <a:xfrm>
            <a:off x="395288" y="1903412"/>
            <a:ext cx="809625" cy="503885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</a:lstStyle>
          <a:p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2571750"/>
            <a:ext cx="1120775" cy="93662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2" name="Рисунок 7"/>
          <p:cNvSpPr>
            <a:spLocks noGrp="1"/>
          </p:cNvSpPr>
          <p:nvPr>
            <p:ph type="pic" sz="quarter" idx="13"/>
          </p:nvPr>
        </p:nvSpPr>
        <p:spPr>
          <a:xfrm>
            <a:off x="2608509" y="1903413"/>
            <a:ext cx="809625" cy="503884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</a:lstStyle>
          <a:p>
            <a:endParaRPr lang="ru-RU" dirty="0"/>
          </a:p>
        </p:txBody>
      </p:sp>
      <p:sp>
        <p:nvSpPr>
          <p:cNvPr id="14" name="Текст 9"/>
          <p:cNvSpPr>
            <a:spLocks noGrp="1"/>
          </p:cNvSpPr>
          <p:nvPr>
            <p:ph type="body" sz="quarter" idx="14" hasCustomPrompt="1"/>
          </p:nvPr>
        </p:nvSpPr>
        <p:spPr>
          <a:xfrm>
            <a:off x="2608509" y="2571750"/>
            <a:ext cx="1120775" cy="93662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5" name="Рисунок 7"/>
          <p:cNvSpPr>
            <a:spLocks noGrp="1"/>
          </p:cNvSpPr>
          <p:nvPr>
            <p:ph type="pic" sz="quarter" idx="15"/>
          </p:nvPr>
        </p:nvSpPr>
        <p:spPr>
          <a:xfrm>
            <a:off x="4657511" y="1903413"/>
            <a:ext cx="809625" cy="503884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</a:lstStyle>
          <a:p>
            <a:endParaRPr lang="ru-RU" dirty="0"/>
          </a:p>
        </p:txBody>
      </p:sp>
      <p:sp>
        <p:nvSpPr>
          <p:cNvPr id="16" name="Текст 9"/>
          <p:cNvSpPr>
            <a:spLocks noGrp="1"/>
          </p:cNvSpPr>
          <p:nvPr>
            <p:ph type="body" sz="quarter" idx="16" hasCustomPrompt="1"/>
          </p:nvPr>
        </p:nvSpPr>
        <p:spPr>
          <a:xfrm>
            <a:off x="4657511" y="2571750"/>
            <a:ext cx="1120775" cy="93662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7" name="Рисунок 7"/>
          <p:cNvSpPr>
            <a:spLocks noGrp="1"/>
          </p:cNvSpPr>
          <p:nvPr>
            <p:ph type="pic" sz="quarter" idx="17"/>
          </p:nvPr>
        </p:nvSpPr>
        <p:spPr>
          <a:xfrm>
            <a:off x="395288" y="3596955"/>
            <a:ext cx="809625" cy="503885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</a:lstStyle>
          <a:p>
            <a:endParaRPr lang="ru-RU" dirty="0"/>
          </a:p>
        </p:txBody>
      </p:sp>
      <p:sp>
        <p:nvSpPr>
          <p:cNvPr id="18" name="Текст 9"/>
          <p:cNvSpPr>
            <a:spLocks noGrp="1"/>
          </p:cNvSpPr>
          <p:nvPr>
            <p:ph type="body" sz="quarter" idx="18" hasCustomPrompt="1"/>
          </p:nvPr>
        </p:nvSpPr>
        <p:spPr>
          <a:xfrm>
            <a:off x="395288" y="4265293"/>
            <a:ext cx="1120775" cy="93662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9" name="Рисунок 7"/>
          <p:cNvSpPr>
            <a:spLocks noGrp="1"/>
          </p:cNvSpPr>
          <p:nvPr>
            <p:ph type="pic" sz="quarter" idx="19"/>
          </p:nvPr>
        </p:nvSpPr>
        <p:spPr>
          <a:xfrm>
            <a:off x="2608509" y="3596955"/>
            <a:ext cx="809625" cy="503885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</a:lstStyle>
          <a:p>
            <a:endParaRPr lang="ru-RU" dirty="0"/>
          </a:p>
        </p:txBody>
      </p:sp>
      <p:sp>
        <p:nvSpPr>
          <p:cNvPr id="20" name="Текст 9"/>
          <p:cNvSpPr>
            <a:spLocks noGrp="1"/>
          </p:cNvSpPr>
          <p:nvPr>
            <p:ph type="body" sz="quarter" idx="20" hasCustomPrompt="1"/>
          </p:nvPr>
        </p:nvSpPr>
        <p:spPr>
          <a:xfrm>
            <a:off x="2608509" y="4265293"/>
            <a:ext cx="1120775" cy="93662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21" name="Рисунок 7"/>
          <p:cNvSpPr>
            <a:spLocks noGrp="1"/>
          </p:cNvSpPr>
          <p:nvPr>
            <p:ph type="pic" sz="quarter" idx="21"/>
          </p:nvPr>
        </p:nvSpPr>
        <p:spPr>
          <a:xfrm>
            <a:off x="4657511" y="3596955"/>
            <a:ext cx="809625" cy="503885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</a:lstStyle>
          <a:p>
            <a:endParaRPr lang="ru-RU" dirty="0"/>
          </a:p>
        </p:txBody>
      </p:sp>
      <p:sp>
        <p:nvSpPr>
          <p:cNvPr id="22" name="Текст 9"/>
          <p:cNvSpPr>
            <a:spLocks noGrp="1"/>
          </p:cNvSpPr>
          <p:nvPr>
            <p:ph type="body" sz="quarter" idx="22" hasCustomPrompt="1"/>
          </p:nvPr>
        </p:nvSpPr>
        <p:spPr>
          <a:xfrm>
            <a:off x="4657511" y="4265293"/>
            <a:ext cx="1120775" cy="93662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23" name="Рисунок 7"/>
          <p:cNvSpPr>
            <a:spLocks noGrp="1"/>
          </p:cNvSpPr>
          <p:nvPr>
            <p:ph type="pic" sz="quarter" idx="23"/>
          </p:nvPr>
        </p:nvSpPr>
        <p:spPr>
          <a:xfrm>
            <a:off x="6900755" y="1903413"/>
            <a:ext cx="809625" cy="503884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</a:lstStyle>
          <a:p>
            <a:endParaRPr lang="ru-RU" dirty="0"/>
          </a:p>
        </p:txBody>
      </p:sp>
      <p:sp>
        <p:nvSpPr>
          <p:cNvPr id="24" name="Текст 9"/>
          <p:cNvSpPr>
            <a:spLocks noGrp="1"/>
          </p:cNvSpPr>
          <p:nvPr>
            <p:ph type="body" sz="quarter" idx="24" hasCustomPrompt="1"/>
          </p:nvPr>
        </p:nvSpPr>
        <p:spPr>
          <a:xfrm>
            <a:off x="6900755" y="2571750"/>
            <a:ext cx="1120775" cy="93662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25" name="Рисунок 7"/>
          <p:cNvSpPr>
            <a:spLocks noGrp="1"/>
          </p:cNvSpPr>
          <p:nvPr>
            <p:ph type="pic" sz="quarter" idx="25"/>
          </p:nvPr>
        </p:nvSpPr>
        <p:spPr>
          <a:xfrm>
            <a:off x="6900755" y="3593024"/>
            <a:ext cx="809625" cy="503884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</a:lstStyle>
          <a:p>
            <a:endParaRPr lang="ru-RU" dirty="0"/>
          </a:p>
        </p:txBody>
      </p:sp>
      <p:sp>
        <p:nvSpPr>
          <p:cNvPr id="26" name="Текст 9"/>
          <p:cNvSpPr>
            <a:spLocks noGrp="1"/>
          </p:cNvSpPr>
          <p:nvPr>
            <p:ph type="body" sz="quarter" idx="26" hasCustomPrompt="1"/>
          </p:nvPr>
        </p:nvSpPr>
        <p:spPr>
          <a:xfrm>
            <a:off x="6900755" y="4261361"/>
            <a:ext cx="1120775" cy="93662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257130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  <p15:guide id="2" pos="2880">
          <p15:clr>
            <a:srgbClr val="FBAE40"/>
          </p15:clr>
        </p15:guide>
        <p15:guide id="3" pos="249">
          <p15:clr>
            <a:srgbClr val="FBAE40"/>
          </p15:clr>
        </p15:guide>
        <p15:guide id="4" pos="5511">
          <p15:clr>
            <a:srgbClr val="FBAE40"/>
          </p15:clr>
        </p15:guide>
        <p15:guide id="5" orient="horz" pos="2260">
          <p15:clr>
            <a:srgbClr val="FBAE40"/>
          </p15:clr>
        </p15:guide>
        <p15:guide id="6" orient="horz" pos="799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461967"/>
            <a:ext cx="7886700" cy="1325563"/>
          </a:xfrm>
        </p:spPr>
        <p:txBody>
          <a:bodyPr lIns="0" tIns="0" rIns="0" bIns="0">
            <a:normAutofit/>
          </a:bodyPr>
          <a:lstStyle>
            <a:lvl1pPr>
              <a:defRPr sz="3600" b="1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1"/>
          </p:nvPr>
        </p:nvSpPr>
        <p:spPr>
          <a:xfrm>
            <a:off x="395288" y="1824205"/>
            <a:ext cx="872925" cy="533684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</a:lstStyle>
          <a:p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2557525"/>
            <a:ext cx="1120775" cy="93662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27" name="Рисунок 7"/>
          <p:cNvSpPr>
            <a:spLocks noGrp="1"/>
          </p:cNvSpPr>
          <p:nvPr>
            <p:ph type="pic" sz="quarter" idx="13"/>
          </p:nvPr>
        </p:nvSpPr>
        <p:spPr>
          <a:xfrm>
            <a:off x="395288" y="3535826"/>
            <a:ext cx="872925" cy="533684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</a:lstStyle>
          <a:p>
            <a:endParaRPr lang="ru-RU" dirty="0"/>
          </a:p>
        </p:txBody>
      </p:sp>
      <p:sp>
        <p:nvSpPr>
          <p:cNvPr id="28" name="Текст 9"/>
          <p:cNvSpPr>
            <a:spLocks noGrp="1"/>
          </p:cNvSpPr>
          <p:nvPr>
            <p:ph type="body" sz="quarter" idx="14" hasCustomPrompt="1"/>
          </p:nvPr>
        </p:nvSpPr>
        <p:spPr>
          <a:xfrm>
            <a:off x="395288" y="4269146"/>
            <a:ext cx="1120775" cy="93662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29" name="Рисунок 7"/>
          <p:cNvSpPr>
            <a:spLocks noGrp="1"/>
          </p:cNvSpPr>
          <p:nvPr>
            <p:ph type="pic" sz="quarter" idx="15"/>
          </p:nvPr>
        </p:nvSpPr>
        <p:spPr>
          <a:xfrm>
            <a:off x="3207413" y="1824205"/>
            <a:ext cx="872925" cy="533684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</a:lstStyle>
          <a:p>
            <a:endParaRPr lang="ru-RU" dirty="0"/>
          </a:p>
        </p:txBody>
      </p:sp>
      <p:sp>
        <p:nvSpPr>
          <p:cNvPr id="30" name="Текст 9"/>
          <p:cNvSpPr>
            <a:spLocks noGrp="1"/>
          </p:cNvSpPr>
          <p:nvPr>
            <p:ph type="body" sz="quarter" idx="16" hasCustomPrompt="1"/>
          </p:nvPr>
        </p:nvSpPr>
        <p:spPr>
          <a:xfrm>
            <a:off x="3207413" y="2557525"/>
            <a:ext cx="1120775" cy="93662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31" name="Рисунок 7"/>
          <p:cNvSpPr>
            <a:spLocks noGrp="1"/>
          </p:cNvSpPr>
          <p:nvPr>
            <p:ph type="pic" sz="quarter" idx="17"/>
          </p:nvPr>
        </p:nvSpPr>
        <p:spPr>
          <a:xfrm>
            <a:off x="3207413" y="3535826"/>
            <a:ext cx="872925" cy="533684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</a:lstStyle>
          <a:p>
            <a:endParaRPr lang="ru-RU" dirty="0"/>
          </a:p>
        </p:txBody>
      </p:sp>
      <p:sp>
        <p:nvSpPr>
          <p:cNvPr id="32" name="Текст 9"/>
          <p:cNvSpPr>
            <a:spLocks noGrp="1"/>
          </p:cNvSpPr>
          <p:nvPr>
            <p:ph type="body" sz="quarter" idx="18" hasCustomPrompt="1"/>
          </p:nvPr>
        </p:nvSpPr>
        <p:spPr>
          <a:xfrm>
            <a:off x="3207413" y="4269146"/>
            <a:ext cx="1120775" cy="93662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33" name="Рисунок 7"/>
          <p:cNvSpPr>
            <a:spLocks noGrp="1"/>
          </p:cNvSpPr>
          <p:nvPr>
            <p:ph type="pic" sz="quarter" idx="19"/>
          </p:nvPr>
        </p:nvSpPr>
        <p:spPr>
          <a:xfrm>
            <a:off x="5927856" y="1824205"/>
            <a:ext cx="872925" cy="533684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</a:lstStyle>
          <a:p>
            <a:endParaRPr lang="ru-RU" dirty="0"/>
          </a:p>
        </p:txBody>
      </p:sp>
      <p:sp>
        <p:nvSpPr>
          <p:cNvPr id="34" name="Текст 9"/>
          <p:cNvSpPr>
            <a:spLocks noGrp="1"/>
          </p:cNvSpPr>
          <p:nvPr>
            <p:ph type="body" sz="quarter" idx="20" hasCustomPrompt="1"/>
          </p:nvPr>
        </p:nvSpPr>
        <p:spPr>
          <a:xfrm>
            <a:off x="5927856" y="2557525"/>
            <a:ext cx="1120775" cy="93662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35" name="Рисунок 7"/>
          <p:cNvSpPr>
            <a:spLocks noGrp="1"/>
          </p:cNvSpPr>
          <p:nvPr>
            <p:ph type="pic" sz="quarter" idx="21"/>
          </p:nvPr>
        </p:nvSpPr>
        <p:spPr>
          <a:xfrm>
            <a:off x="5927856" y="3535826"/>
            <a:ext cx="872925" cy="533684"/>
          </a:xfrm>
        </p:spPr>
        <p:txBody>
          <a:bodyPr>
            <a:normAutofit/>
          </a:bodyPr>
          <a:lstStyle>
            <a:lvl1pPr marL="0" indent="0">
              <a:buNone/>
              <a:defRPr sz="800" baseline="0"/>
            </a:lvl1pPr>
          </a:lstStyle>
          <a:p>
            <a:endParaRPr lang="ru-RU" dirty="0"/>
          </a:p>
        </p:txBody>
      </p:sp>
      <p:sp>
        <p:nvSpPr>
          <p:cNvPr id="36" name="Текст 9"/>
          <p:cNvSpPr>
            <a:spLocks noGrp="1"/>
          </p:cNvSpPr>
          <p:nvPr>
            <p:ph type="body" sz="quarter" idx="22" hasCustomPrompt="1"/>
          </p:nvPr>
        </p:nvSpPr>
        <p:spPr>
          <a:xfrm>
            <a:off x="5927856" y="4269146"/>
            <a:ext cx="1120775" cy="93662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700328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  <p15:guide id="2" pos="2880">
          <p15:clr>
            <a:srgbClr val="FBAE40"/>
          </p15:clr>
        </p15:guide>
        <p15:guide id="3" pos="249">
          <p15:clr>
            <a:srgbClr val="FBAE40"/>
          </p15:clr>
        </p15:guide>
        <p15:guide id="4" pos="5511">
          <p15:clr>
            <a:srgbClr val="FBAE40"/>
          </p15:clr>
        </p15:guide>
        <p15:guide id="5" orient="horz" pos="2260">
          <p15:clr>
            <a:srgbClr val="FBAE40"/>
          </p15:clr>
        </p15:guide>
        <p15:guide id="6" orient="horz" pos="799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85800" y="3189150"/>
            <a:ext cx="4126800" cy="1546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Playfair Display"/>
              <a:buNone/>
              <a:defRPr sz="4800" b="1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5" y="5216825"/>
            <a:ext cx="9144000" cy="1641300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0688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685800" y="5082150"/>
            <a:ext cx="41268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D900"/>
              </a:buClr>
              <a:buSzPts val="2400"/>
              <a:buFont typeface="Playfair Display"/>
              <a:buNone/>
              <a:defRPr sz="2400" i="1">
                <a:solidFill>
                  <a:srgbClr val="FFD900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D900"/>
              </a:buClr>
              <a:buSzPts val="2400"/>
              <a:buFont typeface="Playfair Display"/>
              <a:buNone/>
              <a:defRPr i="1">
                <a:solidFill>
                  <a:srgbClr val="FFD900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D900"/>
              </a:buClr>
              <a:buSzPts val="2400"/>
              <a:buFont typeface="Playfair Display"/>
              <a:buNone/>
              <a:defRPr i="1">
                <a:solidFill>
                  <a:srgbClr val="FFD900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D900"/>
              </a:buClr>
              <a:buSzPts val="2400"/>
              <a:buFont typeface="Playfair Display"/>
              <a:buNone/>
              <a:defRPr sz="2400" i="1">
                <a:solidFill>
                  <a:srgbClr val="FFD900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D900"/>
              </a:buClr>
              <a:buSzPts val="2400"/>
              <a:buFont typeface="Playfair Display"/>
              <a:buNone/>
              <a:defRPr sz="2400" i="1">
                <a:solidFill>
                  <a:srgbClr val="FFD900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D900"/>
              </a:buClr>
              <a:buSzPts val="2400"/>
              <a:buFont typeface="Playfair Display"/>
              <a:buNone/>
              <a:defRPr sz="2400" i="1">
                <a:solidFill>
                  <a:srgbClr val="FFD900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D900"/>
              </a:buClr>
              <a:buSzPts val="2400"/>
              <a:buFont typeface="Playfair Display"/>
              <a:buNone/>
              <a:defRPr sz="2400" i="1">
                <a:solidFill>
                  <a:srgbClr val="FFD900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D900"/>
              </a:buClr>
              <a:buSzPts val="2400"/>
              <a:buFont typeface="Playfair Display"/>
              <a:buNone/>
              <a:defRPr sz="2400" i="1">
                <a:solidFill>
                  <a:srgbClr val="FFD900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D900"/>
              </a:buClr>
              <a:buSzPts val="2400"/>
              <a:buFont typeface="Playfair Display"/>
              <a:buNone/>
              <a:defRPr sz="2400" i="1">
                <a:solidFill>
                  <a:srgbClr val="FFD900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ctrTitle"/>
          </p:nvPr>
        </p:nvSpPr>
        <p:spPr>
          <a:xfrm>
            <a:off x="685800" y="3112950"/>
            <a:ext cx="4126800" cy="1546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Playfair Display"/>
              <a:buNone/>
              <a:defRPr sz="48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layfair Display"/>
              <a:buNone/>
              <a:defRPr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cxnSp>
        <p:nvCxnSpPr>
          <p:cNvPr id="15" name="Google Shape;15;p3"/>
          <p:cNvCxnSpPr/>
          <p:nvPr/>
        </p:nvCxnSpPr>
        <p:spPr>
          <a:xfrm>
            <a:off x="806100" y="4831425"/>
            <a:ext cx="7531800" cy="0"/>
          </a:xfrm>
          <a:prstGeom prst="straightConnector1">
            <a:avLst/>
          </a:prstGeom>
          <a:noFill/>
          <a:ln w="19050" cap="flat" cmpd="sng">
            <a:solidFill>
              <a:srgbClr val="FFD9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4297650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573526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261500" y="2882400"/>
            <a:ext cx="6621000" cy="109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SzPts val="3000"/>
              <a:buFont typeface="Playfair Display"/>
              <a:buChar char="◈"/>
              <a:defRPr i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SzPts val="2400"/>
              <a:buFont typeface="Playfair Display"/>
              <a:buChar char="○"/>
              <a:defRPr i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SzPts val="2400"/>
              <a:buFont typeface="Playfair Display"/>
              <a:buChar char="■"/>
              <a:defRPr i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L="1828800" lvl="3" indent="-342900" algn="ctr" rtl="0">
              <a:spcBef>
                <a:spcPts val="0"/>
              </a:spcBef>
              <a:spcAft>
                <a:spcPts val="0"/>
              </a:spcAft>
              <a:buSzPts val="1800"/>
              <a:buFont typeface="Playfair Display"/>
              <a:buChar char="●"/>
              <a:defRPr i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L="2286000" lvl="4" indent="-342900" algn="ctr" rtl="0">
              <a:spcBef>
                <a:spcPts val="0"/>
              </a:spcBef>
              <a:spcAft>
                <a:spcPts val="0"/>
              </a:spcAft>
              <a:buSzPts val="1800"/>
              <a:buFont typeface="Playfair Display"/>
              <a:buChar char="○"/>
              <a:defRPr i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L="2743200" lvl="5" indent="-342900" algn="ctr" rtl="0">
              <a:spcBef>
                <a:spcPts val="0"/>
              </a:spcBef>
              <a:spcAft>
                <a:spcPts val="0"/>
              </a:spcAft>
              <a:buSzPts val="1800"/>
              <a:buFont typeface="Playfair Display"/>
              <a:buChar char="■"/>
              <a:defRPr i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L="3200400" lvl="6" indent="-342900" algn="ctr" rtl="0">
              <a:spcBef>
                <a:spcPts val="0"/>
              </a:spcBef>
              <a:spcAft>
                <a:spcPts val="0"/>
              </a:spcAft>
              <a:buSzPts val="1800"/>
              <a:buFont typeface="Playfair Display"/>
              <a:buChar char="●"/>
              <a:defRPr i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L="3657600" lvl="7" indent="-342900" algn="ctr" rtl="0">
              <a:spcBef>
                <a:spcPts val="0"/>
              </a:spcBef>
              <a:spcAft>
                <a:spcPts val="0"/>
              </a:spcAft>
              <a:buSzPts val="1800"/>
              <a:buFont typeface="Playfair Display"/>
              <a:buChar char="○"/>
              <a:defRPr i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L="4114800" lvl="8" indent="-342900" algn="ctr">
              <a:spcBef>
                <a:spcPts val="0"/>
              </a:spcBef>
              <a:spcAft>
                <a:spcPts val="0"/>
              </a:spcAft>
              <a:buSzPts val="1800"/>
              <a:buFont typeface="Playfair Display"/>
              <a:buChar char="■"/>
              <a:defRPr i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/>
          <p:nvPr/>
        </p:nvSpPr>
        <p:spPr>
          <a:xfrm>
            <a:off x="3593400" y="1012467"/>
            <a:ext cx="1957200" cy="8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9600" kern="0">
                <a:solidFill>
                  <a:srgbClr val="FFD9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“</a:t>
            </a:r>
            <a:endParaRPr sz="9600" kern="0">
              <a:solidFill>
                <a:srgbClr val="FFD9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cxnSp>
        <p:nvCxnSpPr>
          <p:cNvPr id="20" name="Google Shape;20;p4"/>
          <p:cNvCxnSpPr/>
          <p:nvPr/>
        </p:nvCxnSpPr>
        <p:spPr>
          <a:xfrm>
            <a:off x="3028650" y="5540732"/>
            <a:ext cx="3086700" cy="0"/>
          </a:xfrm>
          <a:prstGeom prst="straightConnector1">
            <a:avLst/>
          </a:prstGeom>
          <a:noFill/>
          <a:ln w="19050" cap="flat" cmpd="sng">
            <a:solidFill>
              <a:srgbClr val="FFD9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4297650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buNone/>
              <a:defRPr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buNone/>
              <a:defRPr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buNone/>
              <a:defRPr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buNone/>
              <a:defRPr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buNone/>
              <a:defRPr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buNone/>
              <a:defRPr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buNone/>
              <a:defRPr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buNone/>
              <a:defRPr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fld id="{00000000-1234-1234-1234-123412341234}" type="slidenum">
              <a:rPr lang="en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426083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/>
          <p:nvPr/>
        </p:nvSpPr>
        <p:spPr>
          <a:xfrm>
            <a:off x="25" y="6636000"/>
            <a:ext cx="9144000" cy="222000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400"/>
              <a:buNone/>
              <a:defRPr sz="2400" b="0">
                <a:solidFill>
                  <a:srgbClr val="F3F3F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None/>
              <a:defRPr sz="2400" b="0">
                <a:solidFill>
                  <a:srgbClr val="99999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None/>
              <a:defRPr sz="2400" b="0">
                <a:solidFill>
                  <a:srgbClr val="99999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None/>
              <a:defRPr sz="2400" b="0">
                <a:solidFill>
                  <a:srgbClr val="99999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None/>
              <a:defRPr sz="2400" b="0">
                <a:solidFill>
                  <a:srgbClr val="99999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None/>
              <a:defRPr sz="2400" b="0">
                <a:solidFill>
                  <a:srgbClr val="99999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None/>
              <a:defRPr sz="2400" b="0">
                <a:solidFill>
                  <a:srgbClr val="99999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None/>
              <a:defRPr sz="2400" b="0">
                <a:solidFill>
                  <a:srgbClr val="99999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None/>
              <a:defRPr sz="2400" b="0">
                <a:solidFill>
                  <a:srgbClr val="999999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1005600" y="1600200"/>
            <a:ext cx="7132800" cy="483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◈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cxnSp>
        <p:nvCxnSpPr>
          <p:cNvPr id="26" name="Google Shape;26;p5"/>
          <p:cNvCxnSpPr/>
          <p:nvPr/>
        </p:nvCxnSpPr>
        <p:spPr>
          <a:xfrm>
            <a:off x="3028650" y="1295408"/>
            <a:ext cx="3086700" cy="0"/>
          </a:xfrm>
          <a:prstGeom prst="straightConnector1">
            <a:avLst/>
          </a:prstGeom>
          <a:noFill/>
          <a:ln w="19050" cap="flat" cmpd="sng">
            <a:solidFill>
              <a:srgbClr val="FFD9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4297650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69402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12"/>
          <p:cNvSpPr>
            <a:spLocks noGrp="1"/>
          </p:cNvSpPr>
          <p:nvPr>
            <p:ph type="body" sz="quarter" idx="10" hasCustomPrompt="1"/>
          </p:nvPr>
        </p:nvSpPr>
        <p:spPr>
          <a:xfrm>
            <a:off x="6145233" y="6159772"/>
            <a:ext cx="2606634" cy="339874"/>
          </a:xfrm>
        </p:spPr>
        <p:txBody>
          <a:bodyPr>
            <a:noAutofit/>
          </a:bodyPr>
          <a:lstStyle>
            <a:lvl1pPr marL="0" indent="0">
              <a:buNone/>
              <a:defRPr sz="1800" b="1" baseline="0">
                <a:latin typeface="Bookman Old Style" panose="02050604050505020204" pitchFamily="18" charset="0"/>
              </a:defRPr>
            </a:lvl1pPr>
          </a:lstStyle>
          <a:p>
            <a:pPr lvl="0"/>
            <a:r>
              <a:rPr lang="en-US" dirty="0" smtClean="0"/>
              <a:t>www.delawcates.ru</a:t>
            </a:r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846263"/>
            <a:ext cx="4176712" cy="279710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8" name="Рисунок 17"/>
          <p:cNvSpPr>
            <a:spLocks noGrp="1"/>
          </p:cNvSpPr>
          <p:nvPr>
            <p:ph type="pic" sz="quarter" idx="12"/>
          </p:nvPr>
        </p:nvSpPr>
        <p:spPr>
          <a:xfrm>
            <a:off x="5661025" y="908051"/>
            <a:ext cx="2738438" cy="28829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endParaRPr lang="ru-RU"/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13" hasCustomPrompt="1"/>
          </p:nvPr>
        </p:nvSpPr>
        <p:spPr>
          <a:xfrm>
            <a:off x="6897688" y="3992563"/>
            <a:ext cx="1101725" cy="450850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657958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572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249" userDrawn="1">
          <p15:clr>
            <a:srgbClr val="FBAE40"/>
          </p15:clr>
        </p15:guide>
        <p15:guide id="4" pos="5511" userDrawn="1">
          <p15:clr>
            <a:srgbClr val="FBAE40"/>
          </p15:clr>
        </p15:guide>
        <p15:guide id="5" orient="horz" pos="226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cxnSp>
        <p:nvCxnSpPr>
          <p:cNvPr id="45" name="Google Shape;45;p8"/>
          <p:cNvCxnSpPr/>
          <p:nvPr/>
        </p:nvCxnSpPr>
        <p:spPr>
          <a:xfrm>
            <a:off x="3028650" y="1295408"/>
            <a:ext cx="3086700" cy="0"/>
          </a:xfrm>
          <a:prstGeom prst="straightConnector1">
            <a:avLst/>
          </a:prstGeom>
          <a:noFill/>
          <a:ln w="19050" cap="flat" cmpd="sng">
            <a:solidFill>
              <a:srgbClr val="FFD9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6" name="Google Shape;46;p8"/>
          <p:cNvSpPr/>
          <p:nvPr/>
        </p:nvSpPr>
        <p:spPr>
          <a:xfrm>
            <a:off x="25" y="6636000"/>
            <a:ext cx="9144000" cy="222000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4297650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35163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 txBox="1">
            <a:spLocks noGrp="1"/>
          </p:cNvSpPr>
          <p:nvPr>
            <p:ph type="body" idx="1"/>
          </p:nvPr>
        </p:nvSpPr>
        <p:spPr>
          <a:xfrm>
            <a:off x="457200" y="5875073"/>
            <a:ext cx="8229600" cy="98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1600"/>
              <a:buFont typeface="Playfair Display"/>
              <a:buNone/>
              <a:defRPr sz="1600" i="1">
                <a:latin typeface="Playfair Display"/>
                <a:ea typeface="Playfair Display"/>
                <a:cs typeface="Playfair Display"/>
                <a:sym typeface="Playfair Display"/>
              </a:defRPr>
            </a:lvl1pPr>
          </a:lstStyle>
          <a:p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3028650" y="5875082"/>
            <a:ext cx="3086700" cy="0"/>
          </a:xfrm>
          <a:prstGeom prst="straightConnector1">
            <a:avLst/>
          </a:prstGeom>
          <a:noFill/>
          <a:ln w="19050" cap="flat" cmpd="sng">
            <a:solidFill>
              <a:srgbClr val="FFD9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4297650" y="6488203"/>
            <a:ext cx="548700" cy="36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buNone/>
              <a:defRPr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buNone/>
              <a:defRPr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buNone/>
              <a:defRPr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buNone/>
              <a:defRPr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buNone/>
              <a:defRPr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buNone/>
              <a:defRPr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buNone/>
              <a:defRPr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buNone/>
              <a:defRPr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fld id="{00000000-1234-1234-1234-123412341234}" type="slidenum">
              <a:rPr lang="en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97545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Google Shape;53;p10"/>
          <p:cNvCxnSpPr/>
          <p:nvPr/>
        </p:nvCxnSpPr>
        <p:spPr>
          <a:xfrm>
            <a:off x="734700" y="6310075"/>
            <a:ext cx="7674600" cy="0"/>
          </a:xfrm>
          <a:prstGeom prst="straightConnector1">
            <a:avLst/>
          </a:prstGeom>
          <a:noFill/>
          <a:ln w="19050" cap="flat" cmpd="sng">
            <a:solidFill>
              <a:srgbClr val="FFD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" name="Google Shape;54;p10"/>
          <p:cNvCxnSpPr/>
          <p:nvPr/>
        </p:nvCxnSpPr>
        <p:spPr>
          <a:xfrm>
            <a:off x="734700" y="547925"/>
            <a:ext cx="7674600" cy="0"/>
          </a:xfrm>
          <a:prstGeom prst="straightConnector1">
            <a:avLst/>
          </a:prstGeom>
          <a:noFill/>
          <a:ln w="19050" cap="flat" cmpd="sng">
            <a:solidFill>
              <a:srgbClr val="FFD9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5" name="Google Shape;55;p10"/>
          <p:cNvSpPr txBox="1">
            <a:spLocks noGrp="1"/>
          </p:cNvSpPr>
          <p:nvPr>
            <p:ph type="sldNum" idx="12"/>
          </p:nvPr>
        </p:nvSpPr>
        <p:spPr>
          <a:xfrm>
            <a:off x="4297650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22281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circle">
  <p:cSld name="Blank circle">
    <p:bg>
      <p:bgPr>
        <a:solidFill>
          <a:srgbClr val="FFD900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2" descr="dark_wood.jpg"/>
          <p:cNvPicPr preferRelativeResize="0"/>
          <p:nvPr/>
        </p:nvPicPr>
        <p:blipFill rotWithShape="1">
          <a:blip r:embed="rId2">
            <a:alphaModFix/>
          </a:blip>
          <a:srcRect r="24998"/>
          <a:stretch/>
        </p:blipFill>
        <p:spPr>
          <a:xfrm>
            <a:off x="1523550" y="380550"/>
            <a:ext cx="6096900" cy="60969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4297650" y="6477452"/>
            <a:ext cx="548700" cy="38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rgbClr val="1D1D1B"/>
                </a:solidFill>
              </a:defRPr>
            </a:lvl1pPr>
            <a:lvl2pPr lvl="1">
              <a:buNone/>
              <a:defRPr>
                <a:solidFill>
                  <a:srgbClr val="1D1D1B"/>
                </a:solidFill>
              </a:defRPr>
            </a:lvl2pPr>
            <a:lvl3pPr lvl="2">
              <a:buNone/>
              <a:defRPr>
                <a:solidFill>
                  <a:srgbClr val="1D1D1B"/>
                </a:solidFill>
              </a:defRPr>
            </a:lvl3pPr>
            <a:lvl4pPr lvl="3">
              <a:buNone/>
              <a:defRPr>
                <a:solidFill>
                  <a:srgbClr val="1D1D1B"/>
                </a:solidFill>
              </a:defRPr>
            </a:lvl4pPr>
            <a:lvl5pPr lvl="4">
              <a:buNone/>
              <a:defRPr>
                <a:solidFill>
                  <a:srgbClr val="1D1D1B"/>
                </a:solidFill>
              </a:defRPr>
            </a:lvl5pPr>
            <a:lvl6pPr lvl="5">
              <a:buNone/>
              <a:defRPr>
                <a:solidFill>
                  <a:srgbClr val="1D1D1B"/>
                </a:solidFill>
              </a:defRPr>
            </a:lvl6pPr>
            <a:lvl7pPr lvl="6">
              <a:buNone/>
              <a:defRPr>
                <a:solidFill>
                  <a:srgbClr val="1D1D1B"/>
                </a:solidFill>
              </a:defRPr>
            </a:lvl7pPr>
            <a:lvl8pPr lvl="7">
              <a:buNone/>
              <a:defRPr>
                <a:solidFill>
                  <a:srgbClr val="1D1D1B"/>
                </a:solidFill>
              </a:defRPr>
            </a:lvl8pPr>
            <a:lvl9pPr lvl="8">
              <a:buNone/>
              <a:defRPr>
                <a:solidFill>
                  <a:srgbClr val="1D1D1B"/>
                </a:solidFill>
              </a:defRPr>
            </a:lvl9pPr>
          </a:lstStyle>
          <a:p>
            <a:fld id="{00000000-1234-1234-1234-123412341234}" type="slidenum">
              <a:rPr lang="en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1408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12"/>
          <p:cNvSpPr>
            <a:spLocks noGrp="1"/>
          </p:cNvSpPr>
          <p:nvPr>
            <p:ph type="body" sz="quarter" idx="10" hasCustomPrompt="1"/>
          </p:nvPr>
        </p:nvSpPr>
        <p:spPr>
          <a:xfrm>
            <a:off x="5683155" y="6548359"/>
            <a:ext cx="3460845" cy="265313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="1" baseline="0">
                <a:latin typeface="Bookman Old Style" panose="02050604050505020204" pitchFamily="18" charset="0"/>
              </a:defRPr>
            </a:lvl1pPr>
          </a:lstStyle>
          <a:p>
            <a:pPr lvl="0"/>
            <a:r>
              <a:rPr lang="en-US" dirty="0" smtClean="0"/>
              <a:t>WWW.DELAWCATES.RU</a:t>
            </a:r>
            <a:endParaRPr lang="ru-RU" dirty="0" smtClean="0"/>
          </a:p>
          <a:p>
            <a:pPr lv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461967"/>
            <a:ext cx="7886700" cy="1325563"/>
          </a:xfrm>
        </p:spPr>
        <p:txBody>
          <a:bodyPr lIns="0" tIns="0" rIns="0" bIns="0">
            <a:normAutofit/>
          </a:bodyPr>
          <a:lstStyle>
            <a:lvl1pPr>
              <a:defRPr sz="3600" b="1" i="0" baseline="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/>
          </p:nvPr>
        </p:nvSpPr>
        <p:spPr>
          <a:xfrm>
            <a:off x="792675" y="2673350"/>
            <a:ext cx="880114" cy="1049338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800"/>
            </a:lvl1pPr>
          </a:lstStyle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417551" y="4022108"/>
            <a:ext cx="1630362" cy="823913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5" name="Рисунок 4"/>
          <p:cNvSpPr>
            <a:spLocks noGrp="1"/>
          </p:cNvSpPr>
          <p:nvPr>
            <p:ph type="pic" sz="quarter" idx="13"/>
          </p:nvPr>
        </p:nvSpPr>
        <p:spPr>
          <a:xfrm>
            <a:off x="2465463" y="2673350"/>
            <a:ext cx="880114" cy="1049338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800"/>
            </a:lvl1pPr>
          </a:lstStyle>
          <a:p>
            <a:endParaRPr lang="ru-RU" dirty="0"/>
          </a:p>
        </p:txBody>
      </p:sp>
      <p:sp>
        <p:nvSpPr>
          <p:cNvPr id="17" name="Текст 6"/>
          <p:cNvSpPr>
            <a:spLocks noGrp="1"/>
          </p:cNvSpPr>
          <p:nvPr>
            <p:ph type="body" sz="quarter" idx="14" hasCustomPrompt="1"/>
          </p:nvPr>
        </p:nvSpPr>
        <p:spPr>
          <a:xfrm>
            <a:off x="2090339" y="4022108"/>
            <a:ext cx="1630362" cy="823913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9" name="Рисунок 4"/>
          <p:cNvSpPr>
            <a:spLocks noGrp="1"/>
          </p:cNvSpPr>
          <p:nvPr>
            <p:ph type="pic" sz="quarter" idx="15"/>
          </p:nvPr>
        </p:nvSpPr>
        <p:spPr>
          <a:xfrm>
            <a:off x="4131943" y="2673350"/>
            <a:ext cx="880114" cy="1049338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800"/>
            </a:lvl1pPr>
          </a:lstStyle>
          <a:p>
            <a:endParaRPr lang="ru-RU" dirty="0"/>
          </a:p>
        </p:txBody>
      </p:sp>
      <p:sp>
        <p:nvSpPr>
          <p:cNvPr id="21" name="Текст 6"/>
          <p:cNvSpPr>
            <a:spLocks noGrp="1"/>
          </p:cNvSpPr>
          <p:nvPr>
            <p:ph type="body" sz="quarter" idx="16" hasCustomPrompt="1"/>
          </p:nvPr>
        </p:nvSpPr>
        <p:spPr>
          <a:xfrm>
            <a:off x="3756819" y="4022108"/>
            <a:ext cx="1630362" cy="823913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22" name="Рисунок 4"/>
          <p:cNvSpPr>
            <a:spLocks noGrp="1"/>
          </p:cNvSpPr>
          <p:nvPr>
            <p:ph type="pic" sz="quarter" idx="17"/>
          </p:nvPr>
        </p:nvSpPr>
        <p:spPr>
          <a:xfrm>
            <a:off x="5798423" y="2673350"/>
            <a:ext cx="880114" cy="1049338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800"/>
            </a:lvl1pPr>
          </a:lstStyle>
          <a:p>
            <a:endParaRPr lang="ru-RU" dirty="0"/>
          </a:p>
        </p:txBody>
      </p:sp>
      <p:sp>
        <p:nvSpPr>
          <p:cNvPr id="23" name="Текст 6"/>
          <p:cNvSpPr>
            <a:spLocks noGrp="1"/>
          </p:cNvSpPr>
          <p:nvPr>
            <p:ph type="body" sz="quarter" idx="18" hasCustomPrompt="1"/>
          </p:nvPr>
        </p:nvSpPr>
        <p:spPr>
          <a:xfrm>
            <a:off x="5423299" y="4022108"/>
            <a:ext cx="1630362" cy="823913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24" name="Рисунок 4"/>
          <p:cNvSpPr>
            <a:spLocks noGrp="1"/>
          </p:cNvSpPr>
          <p:nvPr>
            <p:ph type="pic" sz="quarter" idx="19"/>
          </p:nvPr>
        </p:nvSpPr>
        <p:spPr>
          <a:xfrm>
            <a:off x="7464903" y="2673350"/>
            <a:ext cx="880114" cy="1049338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800"/>
            </a:lvl1pPr>
          </a:lstStyle>
          <a:p>
            <a:endParaRPr lang="ru-RU" dirty="0"/>
          </a:p>
        </p:txBody>
      </p:sp>
      <p:sp>
        <p:nvSpPr>
          <p:cNvPr id="25" name="Текст 6"/>
          <p:cNvSpPr>
            <a:spLocks noGrp="1"/>
          </p:cNvSpPr>
          <p:nvPr>
            <p:ph type="body" sz="quarter" idx="20" hasCustomPrompt="1"/>
          </p:nvPr>
        </p:nvSpPr>
        <p:spPr>
          <a:xfrm>
            <a:off x="7089779" y="4022108"/>
            <a:ext cx="1630362" cy="823913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4365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  <p15:guide id="2" pos="2880">
          <p15:clr>
            <a:srgbClr val="FBAE40"/>
          </p15:clr>
        </p15:guide>
        <p15:guide id="3" pos="249">
          <p15:clr>
            <a:srgbClr val="FBAE40"/>
          </p15:clr>
        </p15:guide>
        <p15:guide id="4" pos="5511">
          <p15:clr>
            <a:srgbClr val="FBAE40"/>
          </p15:clr>
        </p15:guide>
        <p15:guide id="5" orient="horz" pos="2260">
          <p15:clr>
            <a:srgbClr val="FBAE40"/>
          </p15:clr>
        </p15:guide>
        <p15:guide id="6" orient="horz" pos="79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Текст 12"/>
          <p:cNvSpPr>
            <a:spLocks noGrp="1"/>
          </p:cNvSpPr>
          <p:nvPr>
            <p:ph type="body" sz="quarter" idx="10" hasCustomPrompt="1"/>
          </p:nvPr>
        </p:nvSpPr>
        <p:spPr>
          <a:xfrm>
            <a:off x="6355234" y="6064395"/>
            <a:ext cx="2528910" cy="265313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latin typeface="Bookman Old Style" panose="02050604050505020204" pitchFamily="18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www.delawcates.ru</a:t>
            </a:r>
            <a:endParaRPr lang="ru-RU" dirty="0" smtClean="0"/>
          </a:p>
          <a:p>
            <a:pPr lv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461967"/>
            <a:ext cx="7886700" cy="1325563"/>
          </a:xfrm>
        </p:spPr>
        <p:txBody>
          <a:bodyPr lIns="0" tIns="0" rIns="0" bIns="0">
            <a:normAutofit/>
          </a:bodyPr>
          <a:lstStyle>
            <a:lvl1pPr>
              <a:defRPr sz="3600" b="1" i="0" baseline="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1" hasCustomPrompt="1"/>
          </p:nvPr>
        </p:nvSpPr>
        <p:spPr>
          <a:xfrm>
            <a:off x="665460" y="4391025"/>
            <a:ext cx="2011065" cy="723900"/>
          </a:xfrm>
        </p:spPr>
        <p:txBody>
          <a:bodyPr>
            <a:noAutofit/>
          </a:bodyPr>
          <a:lstStyle>
            <a:lvl1pPr marL="0" indent="0" algn="ctr">
              <a:buNone/>
              <a:defRPr sz="3600" b="1" i="0" cap="all" baseline="0"/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26" name="Текст 7"/>
          <p:cNvSpPr>
            <a:spLocks noGrp="1"/>
          </p:cNvSpPr>
          <p:nvPr>
            <p:ph type="body" sz="quarter" idx="12" hasCustomPrompt="1"/>
          </p:nvPr>
        </p:nvSpPr>
        <p:spPr>
          <a:xfrm>
            <a:off x="3566467" y="4391025"/>
            <a:ext cx="2011065" cy="723900"/>
          </a:xfrm>
        </p:spPr>
        <p:txBody>
          <a:bodyPr>
            <a:noAutofit/>
          </a:bodyPr>
          <a:lstStyle>
            <a:lvl1pPr marL="0" indent="0" algn="ctr">
              <a:buNone/>
              <a:defRPr sz="3600" b="1" i="0" cap="all" baseline="0"/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27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6355233" y="4391025"/>
            <a:ext cx="2011065" cy="723900"/>
          </a:xfrm>
        </p:spPr>
        <p:txBody>
          <a:bodyPr>
            <a:noAutofit/>
          </a:bodyPr>
          <a:lstStyle>
            <a:lvl1pPr marL="0" indent="0" algn="ctr">
              <a:buNone/>
              <a:defRPr sz="3600" b="1" i="0" cap="all" baseline="0"/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4" hasCustomPrompt="1"/>
          </p:nvPr>
        </p:nvSpPr>
        <p:spPr>
          <a:xfrm>
            <a:off x="923925" y="2257425"/>
            <a:ext cx="7358063" cy="266700"/>
          </a:xfrm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219262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  <p15:guide id="2" pos="2880">
          <p15:clr>
            <a:srgbClr val="FBAE40"/>
          </p15:clr>
        </p15:guide>
        <p15:guide id="3" pos="249">
          <p15:clr>
            <a:srgbClr val="FBAE40"/>
          </p15:clr>
        </p15:guide>
        <p15:guide id="4" pos="5511">
          <p15:clr>
            <a:srgbClr val="FBAE40"/>
          </p15:clr>
        </p15:guide>
        <p15:guide id="5" orient="horz" pos="2260">
          <p15:clr>
            <a:srgbClr val="FBAE40"/>
          </p15:clr>
        </p15:guide>
        <p15:guide id="6" orient="horz" pos="799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Текст 12"/>
          <p:cNvSpPr>
            <a:spLocks noGrp="1"/>
          </p:cNvSpPr>
          <p:nvPr>
            <p:ph type="body" sz="quarter" idx="10" hasCustomPrompt="1"/>
          </p:nvPr>
        </p:nvSpPr>
        <p:spPr>
          <a:xfrm>
            <a:off x="6328882" y="6064395"/>
            <a:ext cx="2555262" cy="265313"/>
          </a:xfrm>
        </p:spPr>
        <p:txBody>
          <a:bodyPr>
            <a:noAutofit/>
          </a:bodyPr>
          <a:lstStyle>
            <a:lvl1pPr marL="0" indent="0">
              <a:buNone/>
              <a:defRPr sz="1800" b="1" baseline="0">
                <a:latin typeface="Bookman Old Style" panose="02050604050505020204" pitchFamily="18" charset="0"/>
              </a:defRPr>
            </a:lvl1pPr>
          </a:lstStyle>
          <a:p>
            <a:pPr lvl="0"/>
            <a:r>
              <a:rPr lang="en-US" dirty="0" smtClean="0"/>
              <a:t>www.delawcates.ru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461967"/>
            <a:ext cx="7886700" cy="1325563"/>
          </a:xfrm>
        </p:spPr>
        <p:txBody>
          <a:bodyPr lIns="0" tIns="0" rIns="0" bIns="0">
            <a:normAutofit/>
          </a:bodyPr>
          <a:lstStyle>
            <a:lvl1pPr>
              <a:defRPr sz="3600" b="1" i="0" baseline="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4" hasCustomPrompt="1"/>
          </p:nvPr>
        </p:nvSpPr>
        <p:spPr>
          <a:xfrm>
            <a:off x="923925" y="2257424"/>
            <a:ext cx="1228725" cy="676275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752018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  <p15:guide id="2" pos="2880">
          <p15:clr>
            <a:srgbClr val="FBAE40"/>
          </p15:clr>
        </p15:guide>
        <p15:guide id="3" pos="249">
          <p15:clr>
            <a:srgbClr val="FBAE40"/>
          </p15:clr>
        </p15:guide>
        <p15:guide id="4" pos="5511">
          <p15:clr>
            <a:srgbClr val="FBAE40"/>
          </p15:clr>
        </p15:guide>
        <p15:guide id="5" orient="horz" pos="2260">
          <p15:clr>
            <a:srgbClr val="FBAE40"/>
          </p15:clr>
        </p15:guide>
        <p15:guide id="6" orient="horz" pos="799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и объект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12"/>
          <p:cNvSpPr>
            <a:spLocks noGrp="1"/>
          </p:cNvSpPr>
          <p:nvPr>
            <p:ph type="body" sz="quarter" idx="10" hasCustomPrompt="1"/>
          </p:nvPr>
        </p:nvSpPr>
        <p:spPr>
          <a:xfrm>
            <a:off x="6513816" y="6064395"/>
            <a:ext cx="2370327" cy="265313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www.delawcates.ru</a:t>
            </a:r>
            <a:endParaRPr lang="ru-RU" dirty="0" smtClean="0"/>
          </a:p>
          <a:p>
            <a:pPr lv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461967"/>
            <a:ext cx="7886700" cy="1325563"/>
          </a:xfrm>
        </p:spPr>
        <p:txBody>
          <a:bodyPr lIns="0" tIns="0" rIns="0" bIns="0">
            <a:normAutofit/>
          </a:bodyPr>
          <a:lstStyle>
            <a:lvl1pPr>
              <a:defRPr sz="3600" b="1" i="0" baseline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4" hasCustomPrompt="1"/>
          </p:nvPr>
        </p:nvSpPr>
        <p:spPr>
          <a:xfrm>
            <a:off x="395289" y="1787530"/>
            <a:ext cx="4471986" cy="1800220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5"/>
          </p:nvPr>
        </p:nvSpPr>
        <p:spPr>
          <a:xfrm>
            <a:off x="5086350" y="908050"/>
            <a:ext cx="3124200" cy="352425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4031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  <p15:guide id="2" pos="2880">
          <p15:clr>
            <a:srgbClr val="FBAE40"/>
          </p15:clr>
        </p15:guide>
        <p15:guide id="3" pos="249">
          <p15:clr>
            <a:srgbClr val="FBAE40"/>
          </p15:clr>
        </p15:guide>
        <p15:guide id="4" pos="5511">
          <p15:clr>
            <a:srgbClr val="FBAE40"/>
          </p15:clr>
        </p15:guide>
        <p15:guide id="5" orient="horz" pos="2260">
          <p15:clr>
            <a:srgbClr val="FBAE40"/>
          </p15:clr>
        </p15:guide>
        <p15:guide id="6" orient="horz" pos="799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12"/>
          <p:cNvSpPr>
            <a:spLocks noGrp="1"/>
          </p:cNvSpPr>
          <p:nvPr>
            <p:ph type="body" sz="quarter" idx="10" hasCustomPrompt="1"/>
          </p:nvPr>
        </p:nvSpPr>
        <p:spPr>
          <a:xfrm>
            <a:off x="6472720" y="6064395"/>
            <a:ext cx="2411424" cy="265313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www.delawcates.ru</a:t>
            </a:r>
            <a:endParaRPr lang="ru-RU" dirty="0" smtClean="0"/>
          </a:p>
          <a:p>
            <a:pPr lv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461967"/>
            <a:ext cx="7886700" cy="1325563"/>
          </a:xfrm>
        </p:spPr>
        <p:txBody>
          <a:bodyPr lIns="0" tIns="0" rIns="0" bIns="0">
            <a:normAutofit/>
          </a:bodyPr>
          <a:lstStyle>
            <a:lvl1pPr>
              <a:defRPr sz="3600" b="1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4" hasCustomPrompt="1"/>
          </p:nvPr>
        </p:nvSpPr>
        <p:spPr>
          <a:xfrm>
            <a:off x="395289" y="1787530"/>
            <a:ext cx="4471986" cy="1800220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5"/>
          </p:nvPr>
        </p:nvSpPr>
        <p:spPr>
          <a:xfrm>
            <a:off x="5086350" y="908050"/>
            <a:ext cx="3124200" cy="352425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3074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  <p15:guide id="2" pos="2880">
          <p15:clr>
            <a:srgbClr val="FBAE40"/>
          </p15:clr>
        </p15:guide>
        <p15:guide id="3" pos="249">
          <p15:clr>
            <a:srgbClr val="FBAE40"/>
          </p15:clr>
        </p15:guide>
        <p15:guide id="4" pos="5511">
          <p15:clr>
            <a:srgbClr val="FBAE40"/>
          </p15:clr>
        </p15:guide>
        <p15:guide id="5" orient="horz" pos="2260">
          <p15:clr>
            <a:srgbClr val="FBAE40"/>
          </p15:clr>
        </p15:guide>
        <p15:guide id="6" orient="horz" pos="799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12"/>
          <p:cNvSpPr>
            <a:spLocks noGrp="1"/>
          </p:cNvSpPr>
          <p:nvPr>
            <p:ph type="body" sz="quarter" idx="10" hasCustomPrompt="1"/>
          </p:nvPr>
        </p:nvSpPr>
        <p:spPr>
          <a:xfrm>
            <a:off x="6421348" y="6064395"/>
            <a:ext cx="2462795" cy="265313"/>
          </a:xfrm>
        </p:spPr>
        <p:txBody>
          <a:bodyPr>
            <a:noAutofit/>
          </a:bodyPr>
          <a:lstStyle>
            <a:lvl1pPr marL="0" indent="0">
              <a:buNone/>
              <a:defRPr sz="1800" b="1" baseline="0"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</a:lstStyle>
          <a:p>
            <a:pPr lvl="0"/>
            <a:r>
              <a:rPr lang="en-US" dirty="0" smtClean="0"/>
              <a:t>www.delawcates.ru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461967"/>
            <a:ext cx="7886700" cy="1325563"/>
          </a:xfrm>
        </p:spPr>
        <p:txBody>
          <a:bodyPr lIns="0" tIns="0" rIns="0" bIns="0">
            <a:normAutofit/>
          </a:bodyPr>
          <a:lstStyle>
            <a:lvl1pPr>
              <a:defRPr sz="3600" b="1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4" hasCustomPrompt="1"/>
          </p:nvPr>
        </p:nvSpPr>
        <p:spPr>
          <a:xfrm>
            <a:off x="395289" y="1787530"/>
            <a:ext cx="4471986" cy="1800220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5"/>
          </p:nvPr>
        </p:nvSpPr>
        <p:spPr>
          <a:xfrm>
            <a:off x="5086350" y="908050"/>
            <a:ext cx="3124200" cy="352425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4290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  <p15:guide id="2" pos="2880">
          <p15:clr>
            <a:srgbClr val="FBAE40"/>
          </p15:clr>
        </p15:guide>
        <p15:guide id="3" pos="249">
          <p15:clr>
            <a:srgbClr val="FBAE40"/>
          </p15:clr>
        </p15:guide>
        <p15:guide id="4" pos="5511">
          <p15:clr>
            <a:srgbClr val="FBAE40"/>
          </p15:clr>
        </p15:guide>
        <p15:guide id="5" orient="horz" pos="2260">
          <p15:clr>
            <a:srgbClr val="FBAE40"/>
          </p15:clr>
        </p15:guide>
        <p15:guide id="6" orient="horz" pos="799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Заголовок и объект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Текст 12"/>
          <p:cNvSpPr>
            <a:spLocks noGrp="1"/>
          </p:cNvSpPr>
          <p:nvPr>
            <p:ph type="body" sz="quarter" idx="10" hasCustomPrompt="1"/>
          </p:nvPr>
        </p:nvSpPr>
        <p:spPr>
          <a:xfrm>
            <a:off x="6421348" y="6064395"/>
            <a:ext cx="2462795" cy="265313"/>
          </a:xfrm>
        </p:spPr>
        <p:txBody>
          <a:bodyPr>
            <a:noAutofit/>
          </a:bodyPr>
          <a:lstStyle>
            <a:lvl1pPr marL="0" indent="0">
              <a:buNone/>
              <a:defRPr sz="1800" b="1" baseline="0">
                <a:solidFill>
                  <a:schemeClr val="bg1"/>
                </a:solidFill>
                <a:latin typeface="Bookman Old Style" panose="02050604050505020204" pitchFamily="18" charset="0"/>
              </a:defRPr>
            </a:lvl1pPr>
          </a:lstStyle>
          <a:p>
            <a:pPr lvl="0"/>
            <a:r>
              <a:rPr lang="en-US" dirty="0" smtClean="0"/>
              <a:t>www.delawcates.ru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461967"/>
            <a:ext cx="5762340" cy="1325563"/>
          </a:xfrm>
        </p:spPr>
        <p:txBody>
          <a:bodyPr lIns="0" tIns="0" rIns="0" bIns="0">
            <a:normAutofit/>
          </a:bodyPr>
          <a:lstStyle>
            <a:lvl1pPr>
              <a:defRPr sz="3600" b="1" i="0" baseline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2416175"/>
            <a:ext cx="2082800" cy="498475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1" i="0" baseline="0">
                <a:solidFill>
                  <a:schemeClr val="bg1"/>
                </a:solidFill>
              </a:defRPr>
            </a:lvl1pPr>
            <a:lvl2pPr marL="457200" indent="0">
              <a:buNone/>
              <a:defRPr sz="1400" baseline="0">
                <a:solidFill>
                  <a:schemeClr val="bg1"/>
                </a:solidFill>
              </a:defRPr>
            </a:lvl2pPr>
            <a:lvl3pPr marL="914400" indent="0">
              <a:buNone/>
              <a:defRPr sz="1400" baseline="0">
                <a:solidFill>
                  <a:schemeClr val="bg1"/>
                </a:solidFill>
              </a:defRPr>
            </a:lvl3pPr>
            <a:lvl4pPr marL="1371600" indent="0">
              <a:buNone/>
              <a:defRPr sz="1400" baseline="0">
                <a:solidFill>
                  <a:schemeClr val="bg1"/>
                </a:solidFill>
              </a:defRPr>
            </a:lvl4pPr>
            <a:lvl5pPr marL="1828800" indent="0">
              <a:buNone/>
              <a:defRPr sz="14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1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3276458" y="2416175"/>
            <a:ext cx="2082800" cy="498475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1" i="0" baseline="0">
                <a:solidFill>
                  <a:schemeClr val="bg1"/>
                </a:solidFill>
              </a:defRPr>
            </a:lvl1pPr>
            <a:lvl2pPr marL="457200" indent="0">
              <a:buNone/>
              <a:defRPr sz="1400" baseline="0">
                <a:solidFill>
                  <a:schemeClr val="bg1"/>
                </a:solidFill>
              </a:defRPr>
            </a:lvl2pPr>
            <a:lvl3pPr marL="914400" indent="0">
              <a:buNone/>
              <a:defRPr sz="1400" baseline="0">
                <a:solidFill>
                  <a:schemeClr val="bg1"/>
                </a:solidFill>
              </a:defRPr>
            </a:lvl3pPr>
            <a:lvl4pPr marL="1371600" indent="0">
              <a:buNone/>
              <a:defRPr sz="1400" baseline="0">
                <a:solidFill>
                  <a:schemeClr val="bg1"/>
                </a:solidFill>
              </a:defRPr>
            </a:lvl4pPr>
            <a:lvl5pPr marL="1828800" indent="0">
              <a:buNone/>
              <a:defRPr sz="14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2" name="Текст 5"/>
          <p:cNvSpPr>
            <a:spLocks noGrp="1"/>
          </p:cNvSpPr>
          <p:nvPr>
            <p:ph type="body" sz="quarter" idx="13" hasCustomPrompt="1"/>
          </p:nvPr>
        </p:nvSpPr>
        <p:spPr>
          <a:xfrm>
            <a:off x="6157628" y="2416175"/>
            <a:ext cx="2082800" cy="498475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1" i="0" baseline="0">
                <a:solidFill>
                  <a:schemeClr val="bg1"/>
                </a:solidFill>
              </a:defRPr>
            </a:lvl1pPr>
            <a:lvl2pPr marL="457200" indent="0">
              <a:buNone/>
              <a:defRPr sz="1400" baseline="0">
                <a:solidFill>
                  <a:schemeClr val="bg1"/>
                </a:solidFill>
              </a:defRPr>
            </a:lvl2pPr>
            <a:lvl3pPr marL="914400" indent="0">
              <a:buNone/>
              <a:defRPr sz="1400" baseline="0">
                <a:solidFill>
                  <a:schemeClr val="bg1"/>
                </a:solidFill>
              </a:defRPr>
            </a:lvl3pPr>
            <a:lvl4pPr marL="1371600" indent="0">
              <a:buNone/>
              <a:defRPr sz="1400" baseline="0">
                <a:solidFill>
                  <a:schemeClr val="bg1"/>
                </a:solidFill>
              </a:defRPr>
            </a:lvl4pPr>
            <a:lvl5pPr marL="1828800" indent="0">
              <a:buNone/>
              <a:defRPr sz="14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6" name="Текст 5"/>
          <p:cNvSpPr>
            <a:spLocks noGrp="1"/>
          </p:cNvSpPr>
          <p:nvPr>
            <p:ph type="body" sz="quarter" idx="14" hasCustomPrompt="1"/>
          </p:nvPr>
        </p:nvSpPr>
        <p:spPr>
          <a:xfrm>
            <a:off x="1184998" y="3679323"/>
            <a:ext cx="1043853" cy="498475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3000" b="1" i="0" baseline="0">
                <a:solidFill>
                  <a:schemeClr val="bg1"/>
                </a:solidFill>
              </a:defRPr>
            </a:lvl1pPr>
            <a:lvl2pPr marL="457200" indent="0">
              <a:buNone/>
              <a:defRPr sz="1400" baseline="0">
                <a:solidFill>
                  <a:schemeClr val="bg1"/>
                </a:solidFill>
              </a:defRPr>
            </a:lvl2pPr>
            <a:lvl3pPr marL="914400" indent="0">
              <a:buNone/>
              <a:defRPr sz="1400" baseline="0">
                <a:solidFill>
                  <a:schemeClr val="bg1"/>
                </a:solidFill>
              </a:defRPr>
            </a:lvl3pPr>
            <a:lvl4pPr marL="1371600" indent="0">
              <a:buNone/>
              <a:defRPr sz="1400" baseline="0">
                <a:solidFill>
                  <a:schemeClr val="bg1"/>
                </a:solidFill>
              </a:defRPr>
            </a:lvl4pPr>
            <a:lvl5pPr marL="1828800" indent="0">
              <a:buNone/>
              <a:defRPr sz="14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 smtClean="0"/>
              <a:t>00%</a:t>
            </a:r>
            <a:endParaRPr lang="ru-RU" dirty="0"/>
          </a:p>
        </p:txBody>
      </p:sp>
      <p:sp>
        <p:nvSpPr>
          <p:cNvPr id="17" name="Текст 5"/>
          <p:cNvSpPr>
            <a:spLocks noGrp="1"/>
          </p:cNvSpPr>
          <p:nvPr>
            <p:ph type="body" sz="quarter" idx="15" hasCustomPrompt="1"/>
          </p:nvPr>
        </p:nvSpPr>
        <p:spPr>
          <a:xfrm>
            <a:off x="4050073" y="3679323"/>
            <a:ext cx="1043853" cy="498475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3000" b="1" i="0" baseline="0">
                <a:solidFill>
                  <a:schemeClr val="bg1"/>
                </a:solidFill>
              </a:defRPr>
            </a:lvl1pPr>
            <a:lvl2pPr marL="457200" indent="0">
              <a:buNone/>
              <a:defRPr sz="1400" baseline="0">
                <a:solidFill>
                  <a:schemeClr val="bg1"/>
                </a:solidFill>
              </a:defRPr>
            </a:lvl2pPr>
            <a:lvl3pPr marL="914400" indent="0">
              <a:buNone/>
              <a:defRPr sz="1400" baseline="0">
                <a:solidFill>
                  <a:schemeClr val="bg1"/>
                </a:solidFill>
              </a:defRPr>
            </a:lvl3pPr>
            <a:lvl4pPr marL="1371600" indent="0">
              <a:buNone/>
              <a:defRPr sz="1400" baseline="0">
                <a:solidFill>
                  <a:schemeClr val="bg1"/>
                </a:solidFill>
              </a:defRPr>
            </a:lvl4pPr>
            <a:lvl5pPr marL="1828800" indent="0">
              <a:buNone/>
              <a:defRPr sz="14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 smtClean="0"/>
              <a:t>00%</a:t>
            </a:r>
            <a:endParaRPr lang="ru-RU" dirty="0"/>
          </a:p>
        </p:txBody>
      </p:sp>
      <p:sp>
        <p:nvSpPr>
          <p:cNvPr id="18" name="Текст 5"/>
          <p:cNvSpPr>
            <a:spLocks noGrp="1"/>
          </p:cNvSpPr>
          <p:nvPr>
            <p:ph type="body" sz="quarter" idx="16" hasCustomPrompt="1"/>
          </p:nvPr>
        </p:nvSpPr>
        <p:spPr>
          <a:xfrm>
            <a:off x="6915148" y="3679323"/>
            <a:ext cx="1043853" cy="498475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3000" b="1" i="0" baseline="0">
                <a:solidFill>
                  <a:schemeClr val="bg1"/>
                </a:solidFill>
              </a:defRPr>
            </a:lvl1pPr>
            <a:lvl2pPr marL="457200" indent="0">
              <a:buNone/>
              <a:defRPr sz="1400" baseline="0">
                <a:solidFill>
                  <a:schemeClr val="bg1"/>
                </a:solidFill>
              </a:defRPr>
            </a:lvl2pPr>
            <a:lvl3pPr marL="914400" indent="0">
              <a:buNone/>
              <a:defRPr sz="1400" baseline="0">
                <a:solidFill>
                  <a:schemeClr val="bg1"/>
                </a:solidFill>
              </a:defRPr>
            </a:lvl3pPr>
            <a:lvl4pPr marL="1371600" indent="0">
              <a:buNone/>
              <a:defRPr sz="1400" baseline="0">
                <a:solidFill>
                  <a:schemeClr val="bg1"/>
                </a:solidFill>
              </a:defRPr>
            </a:lvl4pPr>
            <a:lvl5pPr marL="1828800" indent="0">
              <a:buNone/>
              <a:defRPr sz="14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 smtClean="0"/>
              <a:t>00%</a:t>
            </a:r>
            <a:endParaRPr lang="ru-RU" dirty="0"/>
          </a:p>
        </p:txBody>
      </p:sp>
      <p:sp>
        <p:nvSpPr>
          <p:cNvPr id="19" name="Текст 5"/>
          <p:cNvSpPr>
            <a:spLocks noGrp="1"/>
          </p:cNvSpPr>
          <p:nvPr>
            <p:ph type="body" sz="quarter" idx="17" hasCustomPrompt="1"/>
          </p:nvPr>
        </p:nvSpPr>
        <p:spPr>
          <a:xfrm>
            <a:off x="550935" y="4948971"/>
            <a:ext cx="2311977" cy="498475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1400" b="0" i="0" baseline="0">
                <a:solidFill>
                  <a:schemeClr val="bg1"/>
                </a:solidFill>
              </a:defRPr>
            </a:lvl1pPr>
            <a:lvl2pPr marL="457200" indent="0">
              <a:buNone/>
              <a:defRPr sz="1400" baseline="0">
                <a:solidFill>
                  <a:schemeClr val="bg1"/>
                </a:solidFill>
              </a:defRPr>
            </a:lvl2pPr>
            <a:lvl3pPr marL="914400" indent="0">
              <a:buNone/>
              <a:defRPr sz="1400" baseline="0">
                <a:solidFill>
                  <a:schemeClr val="bg1"/>
                </a:solidFill>
              </a:defRPr>
            </a:lvl3pPr>
            <a:lvl4pPr marL="1371600" indent="0">
              <a:buNone/>
              <a:defRPr sz="1400" baseline="0">
                <a:solidFill>
                  <a:schemeClr val="bg1"/>
                </a:solidFill>
              </a:defRPr>
            </a:lvl4pPr>
            <a:lvl5pPr marL="1828800" indent="0">
              <a:buNone/>
              <a:defRPr sz="14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20" name="Текст 5"/>
          <p:cNvSpPr>
            <a:spLocks noGrp="1"/>
          </p:cNvSpPr>
          <p:nvPr>
            <p:ph type="body" sz="quarter" idx="18" hasCustomPrompt="1"/>
          </p:nvPr>
        </p:nvSpPr>
        <p:spPr>
          <a:xfrm>
            <a:off x="3418899" y="4948971"/>
            <a:ext cx="2311977" cy="498475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1400" b="0" i="0" baseline="0">
                <a:solidFill>
                  <a:schemeClr val="bg1"/>
                </a:solidFill>
              </a:defRPr>
            </a:lvl1pPr>
            <a:lvl2pPr marL="457200" indent="0">
              <a:buNone/>
              <a:defRPr sz="1400" baseline="0">
                <a:solidFill>
                  <a:schemeClr val="bg1"/>
                </a:solidFill>
              </a:defRPr>
            </a:lvl2pPr>
            <a:lvl3pPr marL="914400" indent="0">
              <a:buNone/>
              <a:defRPr sz="1400" baseline="0">
                <a:solidFill>
                  <a:schemeClr val="bg1"/>
                </a:solidFill>
              </a:defRPr>
            </a:lvl3pPr>
            <a:lvl4pPr marL="1371600" indent="0">
              <a:buNone/>
              <a:defRPr sz="1400" baseline="0">
                <a:solidFill>
                  <a:schemeClr val="bg1"/>
                </a:solidFill>
              </a:defRPr>
            </a:lvl4pPr>
            <a:lvl5pPr marL="1828800" indent="0">
              <a:buNone/>
              <a:defRPr sz="14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21" name="Текст 5"/>
          <p:cNvSpPr>
            <a:spLocks noGrp="1"/>
          </p:cNvSpPr>
          <p:nvPr>
            <p:ph type="body" sz="quarter" idx="19" hasCustomPrompt="1"/>
          </p:nvPr>
        </p:nvSpPr>
        <p:spPr>
          <a:xfrm>
            <a:off x="6281449" y="4948971"/>
            <a:ext cx="2311977" cy="498475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1400" b="0" i="0" baseline="0">
                <a:solidFill>
                  <a:schemeClr val="bg1"/>
                </a:solidFill>
              </a:defRPr>
            </a:lvl1pPr>
            <a:lvl2pPr marL="457200" indent="0">
              <a:buNone/>
              <a:defRPr sz="1400" baseline="0">
                <a:solidFill>
                  <a:schemeClr val="bg1"/>
                </a:solidFill>
              </a:defRPr>
            </a:lvl2pPr>
            <a:lvl3pPr marL="914400" indent="0">
              <a:buNone/>
              <a:defRPr sz="1400" baseline="0">
                <a:solidFill>
                  <a:schemeClr val="bg1"/>
                </a:solidFill>
              </a:defRPr>
            </a:lvl3pPr>
            <a:lvl4pPr marL="1371600" indent="0">
              <a:buNone/>
              <a:defRPr sz="1400" baseline="0">
                <a:solidFill>
                  <a:schemeClr val="bg1"/>
                </a:solidFill>
              </a:defRPr>
            </a:lvl4pPr>
            <a:lvl5pPr marL="1828800" indent="0">
              <a:buNone/>
              <a:defRPr sz="14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931425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  <p15:guide id="2" pos="2880">
          <p15:clr>
            <a:srgbClr val="FBAE40"/>
          </p15:clr>
        </p15:guide>
        <p15:guide id="3" pos="249">
          <p15:clr>
            <a:srgbClr val="FBAE40"/>
          </p15:clr>
        </p15:guide>
        <p15:guide id="4" pos="5511">
          <p15:clr>
            <a:srgbClr val="FBAE40"/>
          </p15:clr>
        </p15:guide>
        <p15:guide id="5" orient="horz" pos="2260">
          <p15:clr>
            <a:srgbClr val="FBAE40"/>
          </p15:clr>
        </p15:guide>
        <p15:guide id="6" orient="horz" pos="79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10" Type="http://schemas.openxmlformats.org/officeDocument/2006/relationships/image" Target="../media/image4.jpg"/><Relationship Id="rId4" Type="http://schemas.openxmlformats.org/officeDocument/2006/relationships/slideLayout" Target="../slideLayouts/slideLayout19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34CAE-AF44-406B-9C73-9CD2E5179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246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73" r:id="rId4"/>
    <p:sldLayoutId id="2147483674" r:id="rId5"/>
    <p:sldLayoutId id="2147483676" r:id="rId6"/>
    <p:sldLayoutId id="2147483677" r:id="rId7"/>
    <p:sldLayoutId id="2147483678" r:id="rId8"/>
    <p:sldLayoutId id="2147483679" r:id="rId9"/>
    <p:sldLayoutId id="2147483675" r:id="rId10"/>
    <p:sldLayoutId id="2147483680" r:id="rId11"/>
    <p:sldLayoutId id="2147483682" r:id="rId12"/>
    <p:sldLayoutId id="2147483683" r:id="rId13"/>
    <p:sldLayoutId id="2147483684" r:id="rId14"/>
    <p:sldLayoutId id="2147483685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0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Playfair Display"/>
              <a:buNone/>
              <a:defRPr sz="36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Playfair Display"/>
              <a:buNone/>
              <a:defRPr sz="3600" b="1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Playfair Display"/>
              <a:buNone/>
              <a:defRPr sz="3600" b="1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Playfair Display"/>
              <a:buNone/>
              <a:defRPr sz="3600" b="1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Playfair Display"/>
              <a:buNone/>
              <a:defRPr sz="3600" b="1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Playfair Display"/>
              <a:buNone/>
              <a:defRPr sz="3600" b="1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Playfair Display"/>
              <a:buNone/>
              <a:defRPr sz="3600" b="1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Playfair Display"/>
              <a:buNone/>
              <a:defRPr sz="3600" b="1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Playfair Display"/>
              <a:buNone/>
              <a:defRPr sz="3600" b="1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Droid Sans"/>
              <a:buChar char="◈"/>
              <a:defRPr sz="3000">
                <a:solidFill>
                  <a:srgbClr val="F3F3F3"/>
                </a:solidFill>
                <a:latin typeface="Droid Sans"/>
                <a:ea typeface="Droid Sans"/>
                <a:cs typeface="Droid Sans"/>
                <a:sym typeface="Droid Sans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400"/>
              <a:buFont typeface="Droid Sans"/>
              <a:buChar char="○"/>
              <a:defRPr sz="2400">
                <a:solidFill>
                  <a:srgbClr val="F3F3F3"/>
                </a:solidFill>
                <a:latin typeface="Droid Sans"/>
                <a:ea typeface="Droid Sans"/>
                <a:cs typeface="Droid Sans"/>
                <a:sym typeface="Droid Sans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400"/>
              <a:buFont typeface="Droid Sans"/>
              <a:buChar char="■"/>
              <a:defRPr sz="2400">
                <a:solidFill>
                  <a:srgbClr val="F3F3F3"/>
                </a:solidFill>
                <a:latin typeface="Droid Sans"/>
                <a:ea typeface="Droid Sans"/>
                <a:cs typeface="Droid Sans"/>
                <a:sym typeface="Droid Sans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Droid Sans"/>
              <a:buChar char="●"/>
              <a:defRPr sz="1800">
                <a:solidFill>
                  <a:srgbClr val="F3F3F3"/>
                </a:solidFill>
                <a:latin typeface="Droid Sans"/>
                <a:ea typeface="Droid Sans"/>
                <a:cs typeface="Droid Sans"/>
                <a:sym typeface="Droid Sans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Droid Sans"/>
              <a:buChar char="○"/>
              <a:defRPr sz="1800">
                <a:solidFill>
                  <a:srgbClr val="F3F3F3"/>
                </a:solidFill>
                <a:latin typeface="Droid Sans"/>
                <a:ea typeface="Droid Sans"/>
                <a:cs typeface="Droid Sans"/>
                <a:sym typeface="Droid Sans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Droid Sans"/>
              <a:buChar char="■"/>
              <a:defRPr sz="1800">
                <a:solidFill>
                  <a:srgbClr val="F3F3F3"/>
                </a:solidFill>
                <a:latin typeface="Droid Sans"/>
                <a:ea typeface="Droid Sans"/>
                <a:cs typeface="Droid Sans"/>
                <a:sym typeface="Droid Sans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Droid Sans"/>
              <a:buChar char="●"/>
              <a:defRPr sz="1800">
                <a:solidFill>
                  <a:srgbClr val="F3F3F3"/>
                </a:solidFill>
                <a:latin typeface="Droid Sans"/>
                <a:ea typeface="Droid Sans"/>
                <a:cs typeface="Droid Sans"/>
                <a:sym typeface="Droid Sans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Droid Sans"/>
              <a:buChar char="○"/>
              <a:defRPr sz="1800">
                <a:solidFill>
                  <a:srgbClr val="F3F3F3"/>
                </a:solidFill>
                <a:latin typeface="Droid Sans"/>
                <a:ea typeface="Droid Sans"/>
                <a:cs typeface="Droid Sans"/>
                <a:sym typeface="Droid Sans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Droid Sans"/>
              <a:buChar char="■"/>
              <a:defRPr sz="1800">
                <a:solidFill>
                  <a:srgbClr val="F3F3F3"/>
                </a:solidFill>
                <a:latin typeface="Droid Sans"/>
                <a:ea typeface="Droid Sans"/>
                <a:cs typeface="Droid Sans"/>
                <a:sym typeface="Droid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0" y="6333134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200">
                <a:solidFill>
                  <a:srgbClr val="FFD900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buNone/>
              <a:defRPr sz="1200">
                <a:solidFill>
                  <a:srgbClr val="FFD900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buNone/>
              <a:defRPr sz="1200">
                <a:solidFill>
                  <a:srgbClr val="FFD900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buNone/>
              <a:defRPr sz="1200">
                <a:solidFill>
                  <a:srgbClr val="FFD900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buNone/>
              <a:defRPr sz="1200">
                <a:solidFill>
                  <a:srgbClr val="FFD900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buNone/>
              <a:defRPr sz="1200">
                <a:solidFill>
                  <a:srgbClr val="FFD900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buNone/>
              <a:defRPr sz="1200">
                <a:solidFill>
                  <a:srgbClr val="FFD900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buNone/>
              <a:defRPr sz="1200">
                <a:solidFill>
                  <a:srgbClr val="FFD900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buNone/>
              <a:defRPr sz="1200">
                <a:solidFill>
                  <a:srgbClr val="FFD900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 kern="0"/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/>
          </a:p>
        </p:txBody>
      </p:sp>
    </p:spTree>
    <p:extLst>
      <p:ext uri="{BB962C8B-B14F-4D97-AF65-F5344CB8AC3E}">
        <p14:creationId xmlns:p14="http://schemas.microsoft.com/office/powerpoint/2010/main" val="244435964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7" r:id="rId5"/>
    <p:sldLayoutId id="2147483698" r:id="rId6"/>
    <p:sldLayoutId id="2147483699" r:id="rId7"/>
    <p:sldLayoutId id="2147483701" r:id="rId8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86539" y="2425148"/>
            <a:ext cx="3763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960D"/>
                </a:solidFill>
                <a:latin typeface="Bookman Old Style" panose="02050604050505020204" pitchFamily="18" charset="0"/>
              </a:rPr>
              <a:t>DeLawcates</a:t>
            </a:r>
            <a:endParaRPr lang="ru-RU" sz="4400" b="1" dirty="0">
              <a:solidFill>
                <a:srgbClr val="FF960D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03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96814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40765" y="2941982"/>
            <a:ext cx="3763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400" b="1" dirty="0">
              <a:solidFill>
                <a:srgbClr val="FFC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43669" y="6330239"/>
            <a:ext cx="3379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Bookman Old Style" panose="02050604050505020204" pitchFamily="18" charset="0"/>
              </a:rPr>
              <a:t>De</a:t>
            </a:r>
            <a:r>
              <a:rPr lang="en-US" sz="3600" b="1" dirty="0" err="1" smtClean="0">
                <a:solidFill>
                  <a:schemeClr val="accent4"/>
                </a:solidFill>
                <a:latin typeface="Bookman Old Style" panose="02050604050505020204" pitchFamily="18" charset="0"/>
              </a:rPr>
              <a:t>Lawcates</a:t>
            </a:r>
            <a:endParaRPr lang="ru-RU" sz="3600" b="1" dirty="0">
              <a:solidFill>
                <a:schemeClr val="accent4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245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3C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800928" y="1648032"/>
            <a:ext cx="7886700" cy="18049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/>
              <a:t/>
            </a:r>
            <a:br>
              <a:rPr lang="ru-RU" b="0" dirty="0"/>
            </a:br>
            <a:r>
              <a:rPr lang="ru-RU" dirty="0" smtClean="0">
                <a:solidFill>
                  <a:srgbClr val="FF960D"/>
                </a:solidFill>
              </a:rPr>
              <a:t>Защита интеллектуальной собственности при экспорте</a:t>
            </a:r>
            <a:br>
              <a:rPr lang="ru-RU" dirty="0" smtClean="0">
                <a:solidFill>
                  <a:srgbClr val="FF960D"/>
                </a:solidFill>
              </a:rPr>
            </a:br>
            <a:r>
              <a:rPr lang="ru-RU" dirty="0" smtClean="0">
                <a:solidFill>
                  <a:srgbClr val="FF960D"/>
                </a:solidFill>
              </a:rPr>
              <a:t>в </a:t>
            </a:r>
            <a:r>
              <a:rPr lang="ru-RU" dirty="0" smtClean="0">
                <a:solidFill>
                  <a:srgbClr val="FF960D"/>
                </a:solidFill>
              </a:rPr>
              <a:t>Китай и производстве в Китае</a:t>
            </a:r>
            <a:endParaRPr lang="ru-RU" dirty="0">
              <a:solidFill>
                <a:srgbClr val="FF960D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5805964"/>
            <a:ext cx="9144000" cy="1052035"/>
          </a:xfrm>
          <a:prstGeom prst="rect">
            <a:avLst/>
          </a:prstGeom>
          <a:solidFill>
            <a:srgbClr val="F7D855"/>
          </a:solidFill>
          <a:ln>
            <a:solidFill>
              <a:srgbClr val="F7D8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764697" y="6334111"/>
            <a:ext cx="337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C3C3C"/>
                </a:solidFill>
                <a:latin typeface="Bookman Old Style" panose="02050604050505020204" pitchFamily="18" charset="0"/>
              </a:rPr>
              <a:t>www.delawcates.ru</a:t>
            </a:r>
            <a:endParaRPr lang="ru-RU" sz="2400" b="1" dirty="0">
              <a:solidFill>
                <a:srgbClr val="3C3C3C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06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3C3C3C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395287" y="24646"/>
            <a:ext cx="8488854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000" noProof="0" dirty="0" smtClean="0">
                <a:solidFill>
                  <a:srgbClr val="FF960D"/>
                </a:solidFill>
                <a:latin typeface="Arial Black" panose="020B0A04020102020204" pitchFamily="34" charset="0"/>
              </a:rPr>
              <a:t>1</a:t>
            </a: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60D"/>
                </a:solidFill>
                <a:effectLst/>
                <a:uLnTx/>
                <a:uFillTx/>
                <a:latin typeface="Arial Black" panose="020B0A04020102020204" pitchFamily="34" charset="0"/>
              </a:rPr>
              <a:t>. Регистрируем исключительное право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srgbClr val="FF960D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5805964"/>
            <a:ext cx="9144000" cy="1052035"/>
          </a:xfrm>
          <a:prstGeom prst="rect">
            <a:avLst/>
          </a:prstGeom>
          <a:solidFill>
            <a:srgbClr val="F7D855"/>
          </a:solidFill>
          <a:ln>
            <a:solidFill>
              <a:srgbClr val="F7D8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764697" y="6334111"/>
            <a:ext cx="337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C3C3C"/>
                </a:solidFill>
                <a:latin typeface="Bookman Old Style" panose="02050604050505020204" pitchFamily="18" charset="0"/>
              </a:rPr>
              <a:t>www.delawcates.ru</a:t>
            </a:r>
            <a:endParaRPr lang="ru-RU" sz="2400" b="1" dirty="0">
              <a:solidFill>
                <a:srgbClr val="3C3C3C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286" y="1350209"/>
            <a:ext cx="3349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960D"/>
                </a:solidFill>
                <a:latin typeface="Arial Black" panose="020B0A04020102020204" pitchFamily="34" charset="0"/>
              </a:rPr>
              <a:t>Обычный случай</a:t>
            </a:r>
            <a:endParaRPr lang="ru-RU" sz="2400" b="1" dirty="0">
              <a:solidFill>
                <a:srgbClr val="FF960D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933913" y="1913571"/>
            <a:ext cx="504487" cy="1524402"/>
          </a:xfrm>
          <a:prstGeom prst="downArrow">
            <a:avLst/>
          </a:prstGeom>
          <a:solidFill>
            <a:srgbClr val="FF960D"/>
          </a:solidFill>
          <a:ln>
            <a:solidFill>
              <a:srgbClr val="FF96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484914" y="1350208"/>
            <a:ext cx="4136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960D"/>
                </a:solidFill>
                <a:latin typeface="Arial Black" panose="020B0A04020102020204" pitchFamily="34" charset="0"/>
              </a:rPr>
              <a:t>При экспорте в Китай</a:t>
            </a:r>
            <a:endParaRPr lang="ru-RU" sz="2400" dirty="0">
              <a:solidFill>
                <a:srgbClr val="FF960D"/>
              </a:solidFill>
              <a:latin typeface="Arial Black" panose="020B0A040201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3768" y="1828141"/>
            <a:ext cx="566977" cy="1554615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4071257" y="1491343"/>
            <a:ext cx="54429" cy="3712028"/>
          </a:xfrm>
          <a:prstGeom prst="line">
            <a:avLst/>
          </a:prstGeom>
          <a:ln w="38100">
            <a:solidFill>
              <a:srgbClr val="FF96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5287" y="3531716"/>
            <a:ext cx="33493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960D"/>
                </a:solidFill>
                <a:latin typeface="Arial Black" panose="020B0A04020102020204" pitchFamily="34" charset="0"/>
              </a:rPr>
              <a:t>Достаточно международной заявки на определенный класс</a:t>
            </a:r>
            <a:endParaRPr lang="ru-RU" sz="2000" b="1" dirty="0">
              <a:solidFill>
                <a:srgbClr val="FF960D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67200" y="3531716"/>
            <a:ext cx="45393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960D"/>
                </a:solidFill>
                <a:latin typeface="Arial Black" panose="020B0A04020102020204" pitchFamily="34" charset="0"/>
              </a:rPr>
              <a:t>Рекомендована национальная заявка и регистрация на подкласс</a:t>
            </a:r>
            <a:endParaRPr lang="ru-RU" sz="2000" b="1" dirty="0">
              <a:solidFill>
                <a:srgbClr val="FF960D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189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3C3C3C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395287" y="24646"/>
            <a:ext cx="8488854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000" dirty="0">
                <a:solidFill>
                  <a:srgbClr val="FF960D"/>
                </a:solidFill>
                <a:latin typeface="Arial Black" panose="020B0A04020102020204" pitchFamily="34" charset="0"/>
              </a:rPr>
              <a:t>2</a:t>
            </a: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60D"/>
                </a:solidFill>
                <a:effectLst/>
                <a:uLnTx/>
                <a:uFillTx/>
                <a:latin typeface="Arial Black" panose="020B0A04020102020204" pitchFamily="34" charset="0"/>
              </a:rPr>
              <a:t>. </a:t>
            </a: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60D"/>
                </a:solidFill>
                <a:effectLst/>
                <a:uLnTx/>
                <a:uFillTx/>
                <a:latin typeface="Arial Black" panose="020B0A04020102020204" pitchFamily="34" charset="0"/>
              </a:rPr>
              <a:t>Заключаем соглашение о конфиденциальности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srgbClr val="FF960D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5805964"/>
            <a:ext cx="9144000" cy="1052035"/>
          </a:xfrm>
          <a:prstGeom prst="rect">
            <a:avLst/>
          </a:prstGeom>
          <a:solidFill>
            <a:srgbClr val="F7D855"/>
          </a:solidFill>
          <a:ln>
            <a:solidFill>
              <a:srgbClr val="F7D8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764697" y="6334111"/>
            <a:ext cx="337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C3C3C"/>
                </a:solidFill>
                <a:latin typeface="Bookman Old Style" panose="02050604050505020204" pitchFamily="18" charset="0"/>
              </a:rPr>
              <a:t>www.delawcates.ru</a:t>
            </a:r>
            <a:endParaRPr lang="ru-RU" sz="2400" b="1" dirty="0">
              <a:solidFill>
                <a:srgbClr val="3C3C3C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286" y="1350209"/>
            <a:ext cx="3349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960D"/>
                </a:solidFill>
                <a:latin typeface="Arial Black" panose="020B0A04020102020204" pitchFamily="34" charset="0"/>
              </a:rPr>
              <a:t>Обычный случай</a:t>
            </a:r>
            <a:endParaRPr lang="ru-RU" sz="2400" b="1" dirty="0">
              <a:solidFill>
                <a:srgbClr val="FF960D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933913" y="1913571"/>
            <a:ext cx="504487" cy="1524402"/>
          </a:xfrm>
          <a:prstGeom prst="downArrow">
            <a:avLst/>
          </a:prstGeom>
          <a:solidFill>
            <a:srgbClr val="FF960D"/>
          </a:solidFill>
          <a:ln>
            <a:solidFill>
              <a:srgbClr val="FF96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484914" y="1350208"/>
            <a:ext cx="4136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960D"/>
                </a:solidFill>
                <a:latin typeface="Arial Black" panose="020B0A04020102020204" pitchFamily="34" charset="0"/>
              </a:rPr>
              <a:t>При экспорте в Китай</a:t>
            </a:r>
            <a:endParaRPr lang="ru-RU" sz="2400" dirty="0">
              <a:solidFill>
                <a:srgbClr val="FF960D"/>
              </a:solidFill>
              <a:latin typeface="Arial Black" panose="020B0A040201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3768" y="1828141"/>
            <a:ext cx="566977" cy="1554615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4071257" y="1491343"/>
            <a:ext cx="54429" cy="3712028"/>
          </a:xfrm>
          <a:prstGeom prst="line">
            <a:avLst/>
          </a:prstGeom>
          <a:ln w="38100">
            <a:solidFill>
              <a:srgbClr val="FF96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37713" y="3531716"/>
            <a:ext cx="22968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960D"/>
                </a:solidFill>
                <a:latin typeface="Arial Black" panose="020B0A04020102020204" pitchFamily="34" charset="0"/>
              </a:rPr>
              <a:t>NDA</a:t>
            </a:r>
            <a:endParaRPr lang="ru-RU" sz="4000" b="1" dirty="0">
              <a:solidFill>
                <a:srgbClr val="FF960D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73486" y="3531716"/>
            <a:ext cx="18808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960D"/>
                </a:solidFill>
                <a:latin typeface="Arial Black" panose="020B0A04020102020204" pitchFamily="34" charset="0"/>
              </a:rPr>
              <a:t>NNN</a:t>
            </a:r>
            <a:endParaRPr lang="ru-RU" sz="4000" b="1" dirty="0">
              <a:solidFill>
                <a:srgbClr val="FF960D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5287" y="4408714"/>
            <a:ext cx="3458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960D"/>
                </a:solidFill>
                <a:latin typeface="Arial Black" panose="020B0A04020102020204" pitchFamily="34" charset="0"/>
              </a:rPr>
              <a:t>Ответственность за раскрытие информации</a:t>
            </a:r>
            <a:endParaRPr lang="ru-RU" dirty="0">
              <a:solidFill>
                <a:srgbClr val="FF960D"/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14303" y="4420969"/>
            <a:ext cx="43992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FF960D"/>
                </a:solidFill>
                <a:latin typeface="Arial Black" panose="020B0A04020102020204" pitchFamily="34" charset="0"/>
              </a:rPr>
              <a:t>Соглашение о </a:t>
            </a:r>
            <a:r>
              <a:rPr lang="ru-RU" dirty="0" err="1" smtClean="0">
                <a:solidFill>
                  <a:srgbClr val="FF960D"/>
                </a:solidFill>
                <a:latin typeface="Arial Black" panose="020B0A04020102020204" pitchFamily="34" charset="0"/>
              </a:rPr>
              <a:t>нераскрытии</a:t>
            </a:r>
            <a:endParaRPr lang="ru-RU" dirty="0" smtClean="0">
              <a:solidFill>
                <a:srgbClr val="FF960D"/>
              </a:solidFill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FF960D"/>
                </a:solidFill>
                <a:latin typeface="Arial Black" panose="020B0A04020102020204" pitchFamily="34" charset="0"/>
              </a:rPr>
              <a:t>Соглашение о </a:t>
            </a:r>
            <a:r>
              <a:rPr lang="ru-RU" dirty="0" err="1" smtClean="0">
                <a:solidFill>
                  <a:srgbClr val="FF960D"/>
                </a:solidFill>
                <a:latin typeface="Arial Black" panose="020B0A04020102020204" pitchFamily="34" charset="0"/>
              </a:rPr>
              <a:t>некопировании</a:t>
            </a:r>
            <a:endParaRPr lang="ru-RU" dirty="0" smtClean="0">
              <a:solidFill>
                <a:srgbClr val="FF960D"/>
              </a:solidFill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FF960D"/>
                </a:solidFill>
                <a:latin typeface="Arial Black" panose="020B0A04020102020204" pitchFamily="34" charset="0"/>
              </a:rPr>
              <a:t>Соглашение о </a:t>
            </a:r>
            <a:r>
              <a:rPr lang="ru-RU" dirty="0" err="1" smtClean="0">
                <a:solidFill>
                  <a:srgbClr val="FF960D"/>
                </a:solidFill>
                <a:latin typeface="Arial Black" panose="020B0A04020102020204" pitchFamily="34" charset="0"/>
              </a:rPr>
              <a:t>неконкуренции</a:t>
            </a:r>
            <a:endParaRPr lang="ru-RU" dirty="0">
              <a:solidFill>
                <a:srgbClr val="FF960D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615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3C3C3C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395287" y="24646"/>
            <a:ext cx="8488854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000" noProof="0" dirty="0">
                <a:solidFill>
                  <a:srgbClr val="FF960D"/>
                </a:solidFill>
                <a:latin typeface="Arial Black" panose="020B0A04020102020204" pitchFamily="34" charset="0"/>
              </a:rPr>
              <a:t>3</a:t>
            </a: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60D"/>
                </a:solidFill>
                <a:effectLst/>
                <a:uLnTx/>
                <a:uFillTx/>
                <a:latin typeface="Arial Black" panose="020B0A04020102020204" pitchFamily="34" charset="0"/>
              </a:rPr>
              <a:t>. </a:t>
            </a:r>
            <a:r>
              <a:rPr lang="ru-RU" sz="3000" dirty="0" smtClean="0">
                <a:solidFill>
                  <a:srgbClr val="FF960D"/>
                </a:solidFill>
                <a:latin typeface="Arial Black" panose="020B0A04020102020204" pitchFamily="34" charset="0"/>
              </a:rPr>
              <a:t>Согласовываем компетентный суд и применимое право</a:t>
            </a: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60D"/>
                </a:solidFill>
                <a:effectLst/>
                <a:uLnTx/>
                <a:uFillTx/>
                <a:latin typeface="Arial Black" panose="020B0A04020102020204" pitchFamily="34" charset="0"/>
              </a:rPr>
              <a:t> 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srgbClr val="FF960D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5805964"/>
            <a:ext cx="9144000" cy="1052035"/>
          </a:xfrm>
          <a:prstGeom prst="rect">
            <a:avLst/>
          </a:prstGeom>
          <a:solidFill>
            <a:srgbClr val="F7D855"/>
          </a:solidFill>
          <a:ln>
            <a:solidFill>
              <a:srgbClr val="F7D8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764697" y="6334111"/>
            <a:ext cx="337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C3C3C"/>
                </a:solidFill>
                <a:latin typeface="Bookman Old Style" panose="02050604050505020204" pitchFamily="18" charset="0"/>
              </a:rPr>
              <a:t>www.delawcates.ru</a:t>
            </a:r>
            <a:endParaRPr lang="ru-RU" sz="2400" b="1" dirty="0">
              <a:solidFill>
                <a:srgbClr val="3C3C3C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286" y="1350209"/>
            <a:ext cx="3349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960D"/>
                </a:solidFill>
                <a:latin typeface="Arial Black" panose="020B0A04020102020204" pitchFamily="34" charset="0"/>
              </a:rPr>
              <a:t>Обычный случай</a:t>
            </a:r>
            <a:endParaRPr lang="ru-RU" sz="2400" b="1" dirty="0">
              <a:solidFill>
                <a:srgbClr val="FF960D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933913" y="1913571"/>
            <a:ext cx="504487" cy="1524402"/>
          </a:xfrm>
          <a:prstGeom prst="downArrow">
            <a:avLst/>
          </a:prstGeom>
          <a:solidFill>
            <a:srgbClr val="FF960D"/>
          </a:solidFill>
          <a:ln>
            <a:solidFill>
              <a:srgbClr val="FF96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484914" y="1350208"/>
            <a:ext cx="4136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960D"/>
                </a:solidFill>
                <a:latin typeface="Arial Black" panose="020B0A04020102020204" pitchFamily="34" charset="0"/>
              </a:rPr>
              <a:t>При экспорте в Китай</a:t>
            </a:r>
            <a:endParaRPr lang="ru-RU" sz="2400" dirty="0">
              <a:solidFill>
                <a:srgbClr val="FF960D"/>
              </a:solidFill>
              <a:latin typeface="Arial Black" panose="020B0A040201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3768" y="1828141"/>
            <a:ext cx="566977" cy="1554615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4071257" y="1491343"/>
            <a:ext cx="54429" cy="3712028"/>
          </a:xfrm>
          <a:prstGeom prst="line">
            <a:avLst/>
          </a:prstGeom>
          <a:ln w="38100">
            <a:solidFill>
              <a:srgbClr val="FF96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5286" y="3531716"/>
            <a:ext cx="322965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960D"/>
                </a:solidFill>
                <a:latin typeface="Arial Black" panose="020B0A04020102020204" pitchFamily="34" charset="0"/>
              </a:rPr>
              <a:t>Любое право</a:t>
            </a:r>
          </a:p>
          <a:p>
            <a:pPr algn="ctr"/>
            <a:endParaRPr lang="ru-RU" sz="3200" b="1" dirty="0" smtClean="0">
              <a:solidFill>
                <a:srgbClr val="FF960D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FF960D"/>
                </a:solidFill>
                <a:latin typeface="Arial Black" panose="020B0A04020102020204" pitchFamily="34" charset="0"/>
              </a:rPr>
              <a:t>Любой выбранный Арбитраж</a:t>
            </a:r>
            <a:endParaRPr lang="ru-RU" sz="2000" b="1" dirty="0">
              <a:solidFill>
                <a:srgbClr val="FF960D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3613609"/>
            <a:ext cx="4141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960D"/>
                </a:solidFill>
                <a:latin typeface="Arial Black" panose="020B0A04020102020204" pitchFamily="34" charset="0"/>
              </a:rPr>
              <a:t>Исключительно право КНР</a:t>
            </a:r>
            <a:endParaRPr lang="ru-RU" sz="2000" b="1" dirty="0">
              <a:solidFill>
                <a:srgbClr val="FF960D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5287" y="4408714"/>
            <a:ext cx="3458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dirty="0">
              <a:solidFill>
                <a:srgbClr val="FF960D"/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14303" y="4267782"/>
            <a:ext cx="46881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960D"/>
                </a:solidFill>
                <a:latin typeface="Arial Black" panose="020B0A04020102020204" pitchFamily="34" charset="0"/>
              </a:rPr>
              <a:t>Пекинская </a:t>
            </a:r>
            <a:r>
              <a:rPr lang="ru-RU" dirty="0">
                <a:solidFill>
                  <a:srgbClr val="FF960D"/>
                </a:solidFill>
                <a:latin typeface="Arial Black" panose="020B0A04020102020204" pitchFamily="34" charset="0"/>
              </a:rPr>
              <a:t>Арбитражная Комиссия </a:t>
            </a:r>
            <a:endParaRPr lang="ru-RU" dirty="0" smtClean="0">
              <a:solidFill>
                <a:srgbClr val="FF960D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dirty="0" smtClean="0">
                <a:solidFill>
                  <a:srgbClr val="FF960D"/>
                </a:solidFill>
                <a:latin typeface="Arial Black" panose="020B0A04020102020204" pitchFamily="34" charset="0"/>
              </a:rPr>
              <a:t>либо Китайская Международная Экономическая </a:t>
            </a:r>
            <a:r>
              <a:rPr lang="ru-RU" dirty="0">
                <a:solidFill>
                  <a:srgbClr val="FF960D"/>
                </a:solidFill>
                <a:latin typeface="Arial Black" panose="020B0A04020102020204" pitchFamily="34" charset="0"/>
              </a:rPr>
              <a:t>и </a:t>
            </a:r>
            <a:r>
              <a:rPr lang="ru-RU" dirty="0" smtClean="0">
                <a:solidFill>
                  <a:srgbClr val="FF960D"/>
                </a:solidFill>
                <a:latin typeface="Arial Black" panose="020B0A04020102020204" pitchFamily="34" charset="0"/>
              </a:rPr>
              <a:t>Торговая Арбитражная Комиссия</a:t>
            </a:r>
            <a:endParaRPr lang="ru-RU" dirty="0">
              <a:solidFill>
                <a:srgbClr val="FF960D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986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3C3C3C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395287" y="24646"/>
            <a:ext cx="8488854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000" noProof="0" dirty="0">
                <a:solidFill>
                  <a:srgbClr val="FF960D"/>
                </a:solidFill>
                <a:latin typeface="Arial Black" panose="020B0A04020102020204" pitchFamily="34" charset="0"/>
              </a:rPr>
              <a:t>4</a:t>
            </a: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60D"/>
                </a:solidFill>
                <a:effectLst/>
                <a:uLnTx/>
                <a:uFillTx/>
                <a:latin typeface="Arial Black" panose="020B0A04020102020204" pitchFamily="34" charset="0"/>
              </a:rPr>
              <a:t>. </a:t>
            </a:r>
            <a:r>
              <a:rPr lang="ru-RU" sz="3000" dirty="0" smtClean="0">
                <a:solidFill>
                  <a:srgbClr val="FF960D"/>
                </a:solidFill>
                <a:latin typeface="Arial Black" panose="020B0A04020102020204" pitchFamily="34" charset="0"/>
              </a:rPr>
              <a:t>Внесение изменений в Контракт</a:t>
            </a: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60D"/>
                </a:solidFill>
                <a:effectLst/>
                <a:uLnTx/>
                <a:uFillTx/>
                <a:latin typeface="Arial Black" panose="020B0A04020102020204" pitchFamily="34" charset="0"/>
              </a:rPr>
              <a:t> 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srgbClr val="FF960D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5805964"/>
            <a:ext cx="9144000" cy="1052035"/>
          </a:xfrm>
          <a:prstGeom prst="rect">
            <a:avLst/>
          </a:prstGeom>
          <a:solidFill>
            <a:srgbClr val="F7D855"/>
          </a:solidFill>
          <a:ln>
            <a:solidFill>
              <a:srgbClr val="F7D8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764697" y="6334111"/>
            <a:ext cx="337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C3C3C"/>
                </a:solidFill>
                <a:latin typeface="Bookman Old Style" panose="02050604050505020204" pitchFamily="18" charset="0"/>
              </a:rPr>
              <a:t>www.delawcates.ru</a:t>
            </a:r>
            <a:endParaRPr lang="ru-RU" sz="2400" b="1" dirty="0">
              <a:solidFill>
                <a:srgbClr val="3C3C3C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286" y="1350209"/>
            <a:ext cx="3349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960D"/>
                </a:solidFill>
                <a:latin typeface="Arial Black" panose="020B0A04020102020204" pitchFamily="34" charset="0"/>
              </a:rPr>
              <a:t>Обычный случай</a:t>
            </a:r>
            <a:endParaRPr lang="ru-RU" sz="2400" b="1" dirty="0">
              <a:solidFill>
                <a:srgbClr val="FF960D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933913" y="1913571"/>
            <a:ext cx="504487" cy="1524402"/>
          </a:xfrm>
          <a:prstGeom prst="downArrow">
            <a:avLst/>
          </a:prstGeom>
          <a:solidFill>
            <a:srgbClr val="FF960D"/>
          </a:solidFill>
          <a:ln>
            <a:solidFill>
              <a:srgbClr val="FF96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484914" y="1350208"/>
            <a:ext cx="4136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960D"/>
                </a:solidFill>
                <a:latin typeface="Arial Black" panose="020B0A04020102020204" pitchFamily="34" charset="0"/>
              </a:rPr>
              <a:t>При экспорте в Китай</a:t>
            </a:r>
            <a:endParaRPr lang="ru-RU" sz="2400" dirty="0">
              <a:solidFill>
                <a:srgbClr val="FF960D"/>
              </a:solidFill>
              <a:latin typeface="Arial Black" panose="020B0A040201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3768" y="1828141"/>
            <a:ext cx="566977" cy="1554615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4071257" y="1491343"/>
            <a:ext cx="54429" cy="3712028"/>
          </a:xfrm>
          <a:prstGeom prst="line">
            <a:avLst/>
          </a:prstGeom>
          <a:ln w="38100">
            <a:solidFill>
              <a:srgbClr val="FF96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5286" y="3531716"/>
            <a:ext cx="322965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960D"/>
                </a:solidFill>
                <a:latin typeface="Arial Black" panose="020B0A04020102020204" pitchFamily="34" charset="0"/>
              </a:rPr>
              <a:t>Одно дополнительное соглашение охватывает все изменения</a:t>
            </a:r>
            <a:endParaRPr lang="ru-RU" sz="2000" b="1" dirty="0" smtClean="0">
              <a:solidFill>
                <a:srgbClr val="FF960D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3613609"/>
            <a:ext cx="41415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960D"/>
                </a:solidFill>
                <a:latin typeface="Arial Black" panose="020B0A04020102020204" pitchFamily="34" charset="0"/>
              </a:rPr>
              <a:t>Каждое изменение в Контракт следует согласовать и подписать отдельно</a:t>
            </a:r>
            <a:endParaRPr lang="ru-RU" sz="2000" b="1" dirty="0">
              <a:solidFill>
                <a:srgbClr val="FF960D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5287" y="4408714"/>
            <a:ext cx="3458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dirty="0">
              <a:solidFill>
                <a:srgbClr val="FF960D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865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3C3C3C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395287" y="24646"/>
            <a:ext cx="8488854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000" dirty="0">
                <a:solidFill>
                  <a:srgbClr val="FF960D"/>
                </a:solidFill>
                <a:latin typeface="Arial Black" panose="020B0A04020102020204" pitchFamily="34" charset="0"/>
              </a:rPr>
              <a:t>5</a:t>
            </a: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60D"/>
                </a:solidFill>
                <a:effectLst/>
                <a:uLnTx/>
                <a:uFillTx/>
                <a:latin typeface="Arial Black" panose="020B0A04020102020204" pitchFamily="34" charset="0"/>
              </a:rPr>
              <a:t>. </a:t>
            </a:r>
            <a:r>
              <a:rPr lang="ru-RU" sz="3000" noProof="0" dirty="0" smtClean="0">
                <a:solidFill>
                  <a:srgbClr val="FF960D"/>
                </a:solidFill>
                <a:latin typeface="Arial Black" panose="020B0A04020102020204" pitchFamily="34" charset="0"/>
              </a:rPr>
              <a:t>Защита от экспорта в третьи страны</a:t>
            </a: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60D"/>
                </a:solidFill>
                <a:effectLst/>
                <a:uLnTx/>
                <a:uFillTx/>
                <a:latin typeface="Arial Black" panose="020B0A04020102020204" pitchFamily="34" charset="0"/>
              </a:rPr>
              <a:t> 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srgbClr val="FF960D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5805964"/>
            <a:ext cx="9144000" cy="1052035"/>
          </a:xfrm>
          <a:prstGeom prst="rect">
            <a:avLst/>
          </a:prstGeom>
          <a:solidFill>
            <a:srgbClr val="F7D855"/>
          </a:solidFill>
          <a:ln>
            <a:solidFill>
              <a:srgbClr val="F7D8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764697" y="6334111"/>
            <a:ext cx="337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C3C3C"/>
                </a:solidFill>
                <a:latin typeface="Bookman Old Style" panose="02050604050505020204" pitchFamily="18" charset="0"/>
              </a:rPr>
              <a:t>www.delawcates.ru</a:t>
            </a:r>
            <a:endParaRPr lang="ru-RU" sz="2400" b="1" dirty="0">
              <a:solidFill>
                <a:srgbClr val="3C3C3C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286" y="1350209"/>
            <a:ext cx="3349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960D"/>
                </a:solidFill>
                <a:latin typeface="Arial Black" panose="020B0A04020102020204" pitchFamily="34" charset="0"/>
              </a:rPr>
              <a:t>Обычный случай</a:t>
            </a:r>
            <a:endParaRPr lang="ru-RU" sz="2400" b="1" dirty="0">
              <a:solidFill>
                <a:srgbClr val="FF960D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933913" y="1913571"/>
            <a:ext cx="504487" cy="1524402"/>
          </a:xfrm>
          <a:prstGeom prst="downArrow">
            <a:avLst/>
          </a:prstGeom>
          <a:solidFill>
            <a:srgbClr val="FF960D"/>
          </a:solidFill>
          <a:ln>
            <a:solidFill>
              <a:srgbClr val="FF96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484914" y="1350208"/>
            <a:ext cx="4136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960D"/>
                </a:solidFill>
                <a:latin typeface="Arial Black" panose="020B0A04020102020204" pitchFamily="34" charset="0"/>
              </a:rPr>
              <a:t>При экспорте в Китай</a:t>
            </a:r>
            <a:endParaRPr lang="ru-RU" sz="2400" dirty="0">
              <a:solidFill>
                <a:srgbClr val="FF960D"/>
              </a:solidFill>
              <a:latin typeface="Arial Black" panose="020B0A040201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3768" y="1828141"/>
            <a:ext cx="566977" cy="1554615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4071257" y="1491343"/>
            <a:ext cx="54429" cy="3712028"/>
          </a:xfrm>
          <a:prstGeom prst="line">
            <a:avLst/>
          </a:prstGeom>
          <a:ln w="38100">
            <a:solidFill>
              <a:srgbClr val="FF96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5286" y="3531716"/>
            <a:ext cx="32296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960D"/>
                </a:solidFill>
                <a:latin typeface="Arial Black" panose="020B0A04020102020204" pitchFamily="34" charset="0"/>
              </a:rPr>
              <a:t>Регистрация в аналоге ТРОИС</a:t>
            </a:r>
            <a:endParaRPr lang="ru-RU" sz="2000" b="1" dirty="0" smtClean="0">
              <a:solidFill>
                <a:srgbClr val="FF960D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99857" y="3531716"/>
            <a:ext cx="47570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960D"/>
                </a:solidFill>
                <a:latin typeface="Arial Black" panose="020B0A04020102020204" pitchFamily="34" charset="0"/>
              </a:rPr>
              <a:t>Регистрация в </a:t>
            </a:r>
            <a:r>
              <a:rPr lang="en-US" sz="2000" b="1" dirty="0" smtClean="0">
                <a:solidFill>
                  <a:srgbClr val="FF960D"/>
                </a:solidFill>
                <a:latin typeface="Arial Black" panose="020B0A04020102020204" pitchFamily="34" charset="0"/>
              </a:rPr>
              <a:t>General </a:t>
            </a:r>
            <a:r>
              <a:rPr lang="en-US" sz="2000" b="1" dirty="0">
                <a:solidFill>
                  <a:srgbClr val="FF960D"/>
                </a:solidFill>
                <a:latin typeface="Arial Black" panose="020B0A04020102020204" pitchFamily="34" charset="0"/>
              </a:rPr>
              <a:t>Administration of China Customs</a:t>
            </a:r>
            <a:endParaRPr lang="ru-RU" sz="2000" b="1" dirty="0">
              <a:solidFill>
                <a:srgbClr val="FF960D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5287" y="4408714"/>
            <a:ext cx="3458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dirty="0">
              <a:solidFill>
                <a:srgbClr val="FF960D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39714" y="4808824"/>
            <a:ext cx="4134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960D"/>
                </a:solidFill>
                <a:latin typeface="Arial Black" panose="020B0A04020102020204" pitchFamily="34" charset="0"/>
              </a:rPr>
              <a:t>Заявление на </a:t>
            </a:r>
            <a:r>
              <a:rPr lang="en-US" b="1" dirty="0" smtClean="0">
                <a:solidFill>
                  <a:srgbClr val="FF960D"/>
                </a:solidFill>
                <a:latin typeface="Arial Black" panose="020B0A04020102020204" pitchFamily="34" charset="0"/>
              </a:rPr>
              <a:t>Protection ex-officio</a:t>
            </a:r>
            <a:endParaRPr lang="ru-RU" b="1" dirty="0">
              <a:solidFill>
                <a:srgbClr val="FF960D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499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3C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800928" y="1648032"/>
            <a:ext cx="7886700" cy="18049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/>
              <a:t/>
            </a:r>
            <a:br>
              <a:rPr lang="ru-RU" b="0" dirty="0"/>
            </a:br>
            <a:r>
              <a:rPr lang="ru-RU" dirty="0" smtClean="0">
                <a:solidFill>
                  <a:srgbClr val="FF960D"/>
                </a:solidFill>
              </a:rPr>
              <a:t>Произвели товар под своим брэндом в Китае и импортируете его в ЕАЭС?</a:t>
            </a:r>
            <a:endParaRPr lang="ru-RU" dirty="0">
              <a:solidFill>
                <a:srgbClr val="FF960D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5805964"/>
            <a:ext cx="9144000" cy="1052035"/>
          </a:xfrm>
          <a:prstGeom prst="rect">
            <a:avLst/>
          </a:prstGeom>
          <a:solidFill>
            <a:srgbClr val="F7D855"/>
          </a:solidFill>
          <a:ln>
            <a:solidFill>
              <a:srgbClr val="F7D8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764697" y="6334111"/>
            <a:ext cx="337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C3C3C"/>
                </a:solidFill>
                <a:latin typeface="Bookman Old Style" panose="02050604050505020204" pitchFamily="18" charset="0"/>
              </a:rPr>
              <a:t>www.delawcates.ru</a:t>
            </a:r>
            <a:endParaRPr lang="ru-RU" sz="2400" b="1" dirty="0">
              <a:solidFill>
                <a:srgbClr val="3C3C3C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57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3C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800928" y="1648032"/>
            <a:ext cx="7886700" cy="18049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/>
              <a:t/>
            </a:r>
            <a:br>
              <a:rPr lang="ru-RU" b="0" dirty="0"/>
            </a:br>
            <a:r>
              <a:rPr lang="ru-RU" b="0" dirty="0" smtClean="0">
                <a:solidFill>
                  <a:srgbClr val="FF960D"/>
                </a:solidFill>
                <a:latin typeface="Arial Black" panose="020B0A04020102020204" pitchFamily="34" charset="0"/>
              </a:rPr>
              <a:t>Увеличьте таможенную стоимость на величину роялти!</a:t>
            </a:r>
            <a:endParaRPr lang="ru-RU" dirty="0">
              <a:solidFill>
                <a:srgbClr val="FF960D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5805964"/>
            <a:ext cx="9144000" cy="1052035"/>
          </a:xfrm>
          <a:prstGeom prst="rect">
            <a:avLst/>
          </a:prstGeom>
          <a:solidFill>
            <a:srgbClr val="F7D855"/>
          </a:solidFill>
          <a:ln>
            <a:solidFill>
              <a:srgbClr val="F7D8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764697" y="6334111"/>
            <a:ext cx="337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C3C3C"/>
                </a:solidFill>
                <a:latin typeface="Bookman Old Style" panose="02050604050505020204" pitchFamily="18" charset="0"/>
              </a:rPr>
              <a:t>www.delawcates.ru</a:t>
            </a:r>
            <a:endParaRPr lang="ru-RU" sz="2400" b="1" dirty="0">
              <a:solidFill>
                <a:srgbClr val="3C3C3C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34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osper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1801</TotalTime>
  <Words>150</Words>
  <Application>Microsoft Office PowerPoint</Application>
  <PresentationFormat>Экран (4:3)</PresentationFormat>
  <Paragraphs>47</Paragraphs>
  <Slides>10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Bookman Old Style</vt:lpstr>
      <vt:lpstr>Calibri</vt:lpstr>
      <vt:lpstr>Droid Sans</vt:lpstr>
      <vt:lpstr>Playfair Display</vt:lpstr>
      <vt:lpstr>Тема Office</vt:lpstr>
      <vt:lpstr>Prospero template</vt:lpstr>
      <vt:lpstr>Презентация PowerPoint</vt:lpstr>
      <vt:lpstr> Защита интеллектуальной собственности при экспорте в Китай и производстве в Китае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Произвели товар под своим брэндом в Китае и импортируете его в ЕАЭС?</vt:lpstr>
      <vt:lpstr> Увеличьте таможенную стоимость на величину роялти!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MCS Holding</dc:creator>
  <cp:lastModifiedBy>DeLawcates</cp:lastModifiedBy>
  <cp:revision>171</cp:revision>
  <dcterms:created xsi:type="dcterms:W3CDTF">2018-04-13T14:31:52Z</dcterms:created>
  <dcterms:modified xsi:type="dcterms:W3CDTF">2019-07-03T23:01:00Z</dcterms:modified>
</cp:coreProperties>
</file>