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9" r:id="rId1"/>
  </p:sldMasterIdLst>
  <p:handoutMasterIdLst>
    <p:handoutMasterId r:id="rId26"/>
  </p:handoutMasterIdLst>
  <p:sldIdLst>
    <p:sldId id="286" r:id="rId2"/>
    <p:sldId id="382" r:id="rId3"/>
    <p:sldId id="544" r:id="rId4"/>
    <p:sldId id="650" r:id="rId5"/>
    <p:sldId id="637" r:id="rId6"/>
    <p:sldId id="653" r:id="rId7"/>
    <p:sldId id="679" r:id="rId8"/>
    <p:sldId id="680" r:id="rId9"/>
    <p:sldId id="657" r:id="rId10"/>
    <p:sldId id="660" r:id="rId11"/>
    <p:sldId id="661" r:id="rId12"/>
    <p:sldId id="658" r:id="rId13"/>
    <p:sldId id="662" r:id="rId14"/>
    <p:sldId id="667" r:id="rId15"/>
    <p:sldId id="668" r:id="rId16"/>
    <p:sldId id="704" r:id="rId17"/>
    <p:sldId id="703" r:id="rId18"/>
    <p:sldId id="705" r:id="rId19"/>
    <p:sldId id="674" r:id="rId20"/>
    <p:sldId id="707" r:id="rId21"/>
    <p:sldId id="706" r:id="rId22"/>
    <p:sldId id="708" r:id="rId23"/>
    <p:sldId id="672" r:id="rId24"/>
    <p:sldId id="285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E61"/>
    <a:srgbClr val="E35E55"/>
    <a:srgbClr val="293061"/>
    <a:srgbClr val="FFFFFF"/>
    <a:srgbClr val="E1E1E1"/>
    <a:srgbClr val="F2664F"/>
    <a:srgbClr val="5CB5E6"/>
    <a:srgbClr val="FC9308"/>
    <a:srgbClr val="413B71"/>
    <a:srgbClr val="E253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6" autoAdjust="0"/>
    <p:restoredTop sz="94660"/>
  </p:normalViewPr>
  <p:slideViewPr>
    <p:cSldViewPr snapToGrid="0">
      <p:cViewPr varScale="1">
        <p:scale>
          <a:sx n="63" d="100"/>
          <a:sy n="63" d="100"/>
        </p:scale>
        <p:origin x="4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D8A1427-ECCA-42A5-8A42-A2F14CC8E0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239475-1AE9-4529-8E01-6C5456757B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F3344-D024-4303-966A-793F82B28607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900314-EAC6-41FE-9E07-566C454734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189BD3-F3E2-4597-BDF9-AC102C44CF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3EC3F-606D-4E49-A829-E9C1D668F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869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06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42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46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A565A2-6539-4992-B055-C960E6ED3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58193" y="0"/>
            <a:ext cx="1370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67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1F08E5-AC86-4314-97E5-AB4C72CC6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58193" y="0"/>
            <a:ext cx="1370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58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B7CEA6-2D8E-4136-AFAC-4BDE01CFA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58194" y="0"/>
            <a:ext cx="1370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5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0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31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30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84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67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03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17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D3AB-1823-44F7-9EA0-FE7169B7E1A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93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8D3AB-1823-44F7-9EA0-FE7169B7E1A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34C8B-49C4-4D51-BC35-01A04A06E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00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3" r:id="rId12"/>
    <p:sldLayoutId id="2147483711" r:id="rId13"/>
    <p:sldLayoutId id="214748371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svg"/><Relationship Id="rId21" Type="http://schemas.openxmlformats.org/officeDocument/2006/relationships/image" Target="../media/image31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5" Type="http://schemas.openxmlformats.org/officeDocument/2006/relationships/image" Target="../media/image35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34.pn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легкий, черный, групп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7654C9F0-2B72-4BB6-B7B4-2503A2CC0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"/>
            <a:ext cx="12192000" cy="68566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CF93B5-0658-45BD-AE8F-B64C60058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661" y="473016"/>
            <a:ext cx="2461812" cy="6191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EB0B5D-E779-422E-80FF-1D4BDDC7C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84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3F7219-9ABF-48A0-B2A1-8EF2E7A42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7557" y="360000"/>
            <a:ext cx="9016886" cy="613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6A7751-888C-4B9D-91E0-8D9240614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5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E81A10-5F65-4E02-B966-F237D9A92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1837" y="360000"/>
            <a:ext cx="8721126" cy="613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ABCAD0-AE7A-437F-98FD-4225196A2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6F8C0C-78A7-4B03-9B54-93878A648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51B6B6-F145-4369-BC83-F5F7C204A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F9095D-3865-4544-B50B-C5E990B1D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6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476F76-3A10-4912-9995-24B2D9D4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CC4364-AA47-466F-9F5D-34E3CB5B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F13455-9E50-4117-A927-408C8780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6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3FD3D5-33AA-4AB1-86AA-20A9DE96B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4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978E12-219F-4D94-B67F-967696D8C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4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14DF3F8-154A-444B-8ECF-E2CD71C96A85}"/>
              </a:ext>
            </a:extLst>
          </p:cNvPr>
          <p:cNvGrpSpPr/>
          <p:nvPr/>
        </p:nvGrpSpPr>
        <p:grpSpPr>
          <a:xfrm>
            <a:off x="5607069" y="5571060"/>
            <a:ext cx="921843" cy="906521"/>
            <a:chOff x="5607069" y="5571060"/>
            <a:chExt cx="921843" cy="90652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5E39CF33-BCB7-4134-A0C5-88EC42B00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929782">
              <a:off x="5788973" y="5571060"/>
              <a:ext cx="360039" cy="36003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A93F12-9E87-44F9-B61A-6E468D9E3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037">
              <a:off x="6120044" y="5828611"/>
              <a:ext cx="408868" cy="408868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4109904-0D0F-4513-ABF7-6466A7D3E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0262805">
              <a:off x="5607069" y="5955144"/>
              <a:ext cx="522437" cy="52243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09F7B8F-F511-4735-A850-1A1CA1392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0329" y="3986847"/>
            <a:ext cx="2200275" cy="180975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16E5A37-FED5-45D0-9536-F48E54E24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377" y="3979153"/>
            <a:ext cx="2200275" cy="180975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58E042F-506F-4949-9A35-34FFB06E3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67785" y="3986847"/>
            <a:ext cx="2200275" cy="1809750"/>
          </a:xfrm>
          <a:prstGeom prst="rect">
            <a:avLst/>
          </a:prstGeom>
        </p:spPr>
      </p:pic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7C1863-24BC-4E10-8FDE-198710EB2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5999" y="627335"/>
            <a:ext cx="2520000" cy="22713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56DF38-F32F-4DF4-86C0-F4A55BABA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3938" y="2162174"/>
            <a:ext cx="2200275" cy="12668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BADAD4-842D-459A-A6AC-CD2958E6C3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67787" y="2162175"/>
            <a:ext cx="2200275" cy="12668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BC9CF0-BD86-4BF7-BA9C-4B8BAE7AD2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40129" y="1748957"/>
            <a:ext cx="2905125" cy="3619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913C41-A85D-4020-9292-6F89D23B06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6748" y="1757998"/>
            <a:ext cx="2905125" cy="36195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3C9AF17-B9DF-4FBA-BD7A-8F9901E725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7921" y="3400425"/>
            <a:ext cx="85725" cy="5048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60D4AF2-CD4D-4151-876B-E42FC08AD9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38354" y="3400424"/>
            <a:ext cx="85725" cy="50482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A7B8D86-4EA0-43E1-8E0F-6A28921D95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92614" y="2778600"/>
            <a:ext cx="1685925" cy="221932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83EC80B-1C40-4F6D-B9D9-310E2D0E7B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0800000">
            <a:off x="3160630" y="4881114"/>
            <a:ext cx="1685925" cy="8572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9BF09F1-1EA1-453E-ABE9-4326E03E602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15341" y="1133901"/>
            <a:ext cx="1107508" cy="105046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D5B7CB8-67D7-4412-8C42-E7B1BD374C0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401300" y="1290275"/>
            <a:ext cx="975359" cy="9753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5AFD2C-4CAD-49B5-9424-036674FC364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051BB7-2281-4A58-8BDD-9DC85A5EC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2CE645-689C-4B87-8A20-8559567FE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DF7F2C-DB1E-4A62-B964-29998D1DA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6" t="23666" r="15531" b="8167"/>
          <a:stretch/>
        </p:blipFill>
        <p:spPr>
          <a:xfrm>
            <a:off x="0" y="64365"/>
            <a:ext cx="12192000" cy="67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67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EF957A-7CD0-4AEC-8552-7802346DA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0E7CC4-E3BC-41C6-9D49-C6F53F927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">
            <a:extLst>
              <a:ext uri="{FF2B5EF4-FFF2-40B4-BE49-F238E27FC236}">
                <a16:creationId xmlns:a16="http://schemas.microsoft.com/office/drawing/2014/main" id="{5D17FA14-9887-48C9-ACB3-50C7C1B41960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21CA53A-5402-4225-B45D-310E286007CF}"/>
              </a:ext>
            </a:extLst>
          </p:cNvPr>
          <p:cNvSpPr/>
          <p:nvPr/>
        </p:nvSpPr>
        <p:spPr>
          <a:xfrm>
            <a:off x="2959406" y="2155055"/>
            <a:ext cx="2048424" cy="2048424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l">
            <a:extLst>
              <a:ext uri="{FF2B5EF4-FFF2-40B4-BE49-F238E27FC236}">
                <a16:creationId xmlns:a16="http://schemas.microsoft.com/office/drawing/2014/main" id="{9E6E897E-641B-4088-9C37-657F45C93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34799" y="626302"/>
            <a:ext cx="2700000" cy="64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F5747E-4F4F-49C9-BE11-4C3BCB02C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000" y="3463015"/>
            <a:ext cx="10080000" cy="116038"/>
          </a:xfrm>
          <a:prstGeom prst="rect">
            <a:avLst/>
          </a:prstGeom>
        </p:spPr>
      </p:pic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19BB20-B0AF-4390-83FC-8F5DD33F3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2697819"/>
            <a:ext cx="10515600" cy="15094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E55DE6-17F1-4F58-9D40-8F02EA384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1907" y="4525706"/>
            <a:ext cx="4928224" cy="12003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B7E648-49F8-42A5-8DE1-5818D3F44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8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261BA2-807C-4394-871D-96D797B38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B9AD4-E8DE-4FC9-87D7-C5FC9EF47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9579" y="1476527"/>
            <a:ext cx="10080000" cy="47139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0D9F4A-A990-457F-A137-0EF8B827E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3FC31F-70DD-449E-A3B1-4DC261F28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000" y="99000"/>
            <a:ext cx="11840000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684063-E018-4C95-9A8F-3F6650791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30588E-2525-4A66-B265-C959D44EA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">
            <a:extLst>
              <a:ext uri="{FF2B5EF4-FFF2-40B4-BE49-F238E27FC236}">
                <a16:creationId xmlns:a16="http://schemas.microsoft.com/office/drawing/2014/main" id="{6EDEE51C-3272-4F71-B4E9-D1B9AFF09757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rgbClr val="E35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4042B8-4B72-47EF-AFB7-48B5721C2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8751" y="1599281"/>
            <a:ext cx="1714500" cy="17145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1ECBE3-B3BD-4DF0-B31F-91E4EFC3B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9670" y="1599281"/>
            <a:ext cx="1714500" cy="17145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5CA4A1-CBAF-4811-89F1-C5711E7373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97829" y="1599281"/>
            <a:ext cx="1714500" cy="17145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8044F2-F7F6-4307-AD5F-CF8CD6E0A7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9670" y="5228863"/>
            <a:ext cx="1035753" cy="103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">
            <a:extLst>
              <a:ext uri="{FF2B5EF4-FFF2-40B4-BE49-F238E27FC236}">
                <a16:creationId xmlns:a16="http://schemas.microsoft.com/office/drawing/2014/main" id="{059B5BA1-D258-464E-9896-99F2C7712624}"/>
              </a:ext>
            </a:extLst>
          </p:cNvPr>
          <p:cNvSpPr/>
          <p:nvPr/>
        </p:nvSpPr>
        <p:spPr>
          <a:xfrm>
            <a:off x="188685" y="171451"/>
            <a:ext cx="11814630" cy="651509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CD6A86-7E16-4BDC-B7EC-6D2B7032C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Другая 4">
      <a:dk1>
        <a:sysClr val="windowText" lastClr="000000"/>
      </a:dk1>
      <a:lt1>
        <a:sysClr val="window" lastClr="FFFFFF"/>
      </a:lt1>
      <a:dk2>
        <a:srgbClr val="20254C"/>
      </a:dk2>
      <a:lt2>
        <a:srgbClr val="E7E6E6"/>
      </a:lt2>
      <a:accent1>
        <a:srgbClr val="E14948"/>
      </a:accent1>
      <a:accent2>
        <a:srgbClr val="6161A4"/>
      </a:accent2>
      <a:accent3>
        <a:srgbClr val="20254C"/>
      </a:accent3>
      <a:accent4>
        <a:srgbClr val="DD9DC6"/>
      </a:accent4>
      <a:accent5>
        <a:srgbClr val="58D2C3"/>
      </a:accent5>
      <a:accent6>
        <a:srgbClr val="E6DE48"/>
      </a:accent6>
      <a:hlink>
        <a:srgbClr val="20254C"/>
      </a:hlink>
      <a:folHlink>
        <a:srgbClr val="E14948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4165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Calibri Light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Azat Kumekov</dc:creator>
  <cp:lastModifiedBy>Vladimir Efremov</cp:lastModifiedBy>
  <cp:revision>357</cp:revision>
  <dcterms:created xsi:type="dcterms:W3CDTF">2019-10-08T14:35:32Z</dcterms:created>
  <dcterms:modified xsi:type="dcterms:W3CDTF">2020-06-09T08:49:14Z</dcterms:modified>
</cp:coreProperties>
</file>