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198" r:id="rId3"/>
  </p:sldMasterIdLst>
  <p:sldIdLst>
    <p:sldId id="300" r:id="rId4"/>
    <p:sldId id="301" r:id="rId5"/>
    <p:sldId id="303" r:id="rId6"/>
    <p:sldId id="358" r:id="rId7"/>
    <p:sldId id="304" r:id="rId8"/>
    <p:sldId id="341" r:id="rId9"/>
    <p:sldId id="359" r:id="rId10"/>
    <p:sldId id="343" r:id="rId11"/>
    <p:sldId id="360" r:id="rId12"/>
    <p:sldId id="33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CAE180-C5D1-4234-8690-98017E3D0F4F}">
          <p14:sldIdLst>
            <p14:sldId id="300"/>
            <p14:sldId id="301"/>
            <p14:sldId id="303"/>
            <p14:sldId id="358"/>
            <p14:sldId id="304"/>
            <p14:sldId id="341"/>
            <p14:sldId id="359"/>
            <p14:sldId id="343"/>
            <p14:sldId id="360"/>
            <p14:sldId id="3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43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80" d="100"/>
          <a:sy n="80" d="100"/>
        </p:scale>
        <p:origin x="-45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41-46B6-BC6C-E9174596F1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41-46B6-BC6C-E9174596F1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41-46B6-BC6C-E9174596F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515136"/>
        <c:axId val="279516672"/>
      </c:barChart>
      <c:catAx>
        <c:axId val="2795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9516672"/>
        <c:crosses val="autoZero"/>
        <c:auto val="1"/>
        <c:lblAlgn val="ctr"/>
        <c:lblOffset val="100"/>
        <c:noMultiLvlLbl val="0"/>
      </c:catAx>
      <c:valAx>
        <c:axId val="27951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95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F5-4E71-A431-E4CFCA3152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F5-4E71-A431-E4CFCA315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F5-4E71-A431-E4CFCA315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F5-4E71-A431-E4CFCA3152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F5-4E71-A431-E4CFCA3152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EF5-4E71-A431-E4CFCA315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EF5-4E71-A431-E4CFCA3152B4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EF5-4E71-A431-E4CFCA3152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F5-4E71-A431-E4CFCA3152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F5-4E71-A431-E4CFCA315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F5-4E71-A431-E4CFCA3152B4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EF5-4E71-A431-E4CFCA315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8868C-5F35-4B5B-B292-89B27CC4FF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C78BADB-C35E-444B-A187-9002C385F829}">
      <dgm:prSet phldrT="[Текст]" phldr="1"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DAF40-DEE8-4645-8E46-2E5F7629906F}" type="parTrans" cxnId="{87B12D0E-933C-4664-B314-FEE18819F9F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FB020-3A8C-4662-A5C9-5DE245310E49}" type="sibTrans" cxnId="{87B12D0E-933C-4664-B314-FEE18819F9F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573D4-4611-4A4E-8A66-3D2F70BB0219}">
      <dgm:prSet phldrT="[Текст]" phldr="1"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0B120-E8B8-4EC1-9FFB-6F52A84D3CC8}" type="parTrans" cxnId="{66E98D82-D8A4-4AA6-AA86-EABB5E2AE26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CCB9B-584B-420E-B31B-FCB01C7DA520}" type="sibTrans" cxnId="{66E98D82-D8A4-4AA6-AA86-EABB5E2AE26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1BB41-FC13-4F50-BBF9-1648FBFA5858}">
      <dgm:prSet phldrT="[Текст]" phldr="1"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847FF-978B-4AD7-8B40-2C0C073189C9}" type="parTrans" cxnId="{AF2A2C5F-3BDC-45E1-99D6-D60A8FF8235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4F999-46A3-4F12-ACD6-B9EDE79540C4}" type="sibTrans" cxnId="{AF2A2C5F-3BDC-45E1-99D6-D60A8FF8235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CB57F-6FBE-409C-9CA1-93F7D49CEF62}" type="pres">
      <dgm:prSet presAssocID="{9FE8868C-5F35-4B5B-B292-89B27CC4FF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54FFF-4832-4B73-9730-5881876160EB}" type="pres">
      <dgm:prSet presAssocID="{2C78BADB-C35E-444B-A187-9002C385F829}" presName="parentLin" presStyleCnt="0"/>
      <dgm:spPr/>
    </dgm:pt>
    <dgm:pt modelId="{019B1008-AEA4-498A-B3EC-BC1418361BAB}" type="pres">
      <dgm:prSet presAssocID="{2C78BADB-C35E-444B-A187-9002C385F8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F869BE-A109-4DCF-A78B-88390F083CC2}" type="pres">
      <dgm:prSet presAssocID="{2C78BADB-C35E-444B-A187-9002C385F8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AD3B5-CF59-4747-A25E-FEAAC4778D86}" type="pres">
      <dgm:prSet presAssocID="{2C78BADB-C35E-444B-A187-9002C385F829}" presName="negativeSpace" presStyleCnt="0"/>
      <dgm:spPr/>
    </dgm:pt>
    <dgm:pt modelId="{6C756760-EBC2-49CF-8D9E-BD447F74729B}" type="pres">
      <dgm:prSet presAssocID="{2C78BADB-C35E-444B-A187-9002C385F829}" presName="childText" presStyleLbl="conFgAcc1" presStyleIdx="0" presStyleCnt="3">
        <dgm:presLayoutVars>
          <dgm:bulletEnabled val="1"/>
        </dgm:presLayoutVars>
      </dgm:prSet>
      <dgm:spPr/>
    </dgm:pt>
    <dgm:pt modelId="{3F1049D8-38D3-4613-828C-538E6B2D981E}" type="pres">
      <dgm:prSet presAssocID="{83AFB020-3A8C-4662-A5C9-5DE245310E49}" presName="spaceBetweenRectangles" presStyleCnt="0"/>
      <dgm:spPr/>
    </dgm:pt>
    <dgm:pt modelId="{A49B27E3-A6F9-4CFD-B410-02ECAF87E93F}" type="pres">
      <dgm:prSet presAssocID="{A1C573D4-4611-4A4E-8A66-3D2F70BB0219}" presName="parentLin" presStyleCnt="0"/>
      <dgm:spPr/>
    </dgm:pt>
    <dgm:pt modelId="{402F480C-CBD8-458E-8F5B-490CF48E1802}" type="pres">
      <dgm:prSet presAssocID="{A1C573D4-4611-4A4E-8A66-3D2F70BB02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1FB772-9D7D-4722-9770-A7B0E8B5FC94}" type="pres">
      <dgm:prSet presAssocID="{A1C573D4-4611-4A4E-8A66-3D2F70BB02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87BB5-05F8-499A-AC2E-E252EC56F510}" type="pres">
      <dgm:prSet presAssocID="{A1C573D4-4611-4A4E-8A66-3D2F70BB0219}" presName="negativeSpace" presStyleCnt="0"/>
      <dgm:spPr/>
    </dgm:pt>
    <dgm:pt modelId="{E59FA4E4-A1A7-4165-8CB9-FD11758979A1}" type="pres">
      <dgm:prSet presAssocID="{A1C573D4-4611-4A4E-8A66-3D2F70BB0219}" presName="childText" presStyleLbl="conFgAcc1" presStyleIdx="1" presStyleCnt="3">
        <dgm:presLayoutVars>
          <dgm:bulletEnabled val="1"/>
        </dgm:presLayoutVars>
      </dgm:prSet>
      <dgm:spPr/>
    </dgm:pt>
    <dgm:pt modelId="{9C7B63D4-117E-4E6D-988F-A3A660CBB300}" type="pres">
      <dgm:prSet presAssocID="{330CCB9B-584B-420E-B31B-FCB01C7DA520}" presName="spaceBetweenRectangles" presStyleCnt="0"/>
      <dgm:spPr/>
    </dgm:pt>
    <dgm:pt modelId="{67F1D504-1A6D-48B7-85ED-246FFB80D1D3}" type="pres">
      <dgm:prSet presAssocID="{2511BB41-FC13-4F50-BBF9-1648FBFA5858}" presName="parentLin" presStyleCnt="0"/>
      <dgm:spPr/>
    </dgm:pt>
    <dgm:pt modelId="{CBA71DF9-890B-4C62-9905-D11510A74EE9}" type="pres">
      <dgm:prSet presAssocID="{2511BB41-FC13-4F50-BBF9-1648FBFA58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BE88FD-B2A3-462D-96C7-BEC5E13DFFF5}" type="pres">
      <dgm:prSet presAssocID="{2511BB41-FC13-4F50-BBF9-1648FBFA58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D9E92-582B-4578-80C4-8C78168AF2EC}" type="pres">
      <dgm:prSet presAssocID="{2511BB41-FC13-4F50-BBF9-1648FBFA5858}" presName="negativeSpace" presStyleCnt="0"/>
      <dgm:spPr/>
    </dgm:pt>
    <dgm:pt modelId="{1346F22B-A2CF-44C3-AD7C-FB60C54F353F}" type="pres">
      <dgm:prSet presAssocID="{2511BB41-FC13-4F50-BBF9-1648FBFA58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6B0DA2-AD16-486D-A992-C47A5EEFFA13}" type="presOf" srcId="{9FE8868C-5F35-4B5B-B292-89B27CC4FF56}" destId="{AE0CB57F-6FBE-409C-9CA1-93F7D49CEF62}" srcOrd="0" destOrd="0" presId="urn:microsoft.com/office/officeart/2005/8/layout/list1"/>
    <dgm:cxn modelId="{CEB89696-E4D2-46A3-A48E-0CF7588E0EE6}" type="presOf" srcId="{A1C573D4-4611-4A4E-8A66-3D2F70BB0219}" destId="{911FB772-9D7D-4722-9770-A7B0E8B5FC94}" srcOrd="1" destOrd="0" presId="urn:microsoft.com/office/officeart/2005/8/layout/list1"/>
    <dgm:cxn modelId="{87B12D0E-933C-4664-B314-FEE18819F9FC}" srcId="{9FE8868C-5F35-4B5B-B292-89B27CC4FF56}" destId="{2C78BADB-C35E-444B-A187-9002C385F829}" srcOrd="0" destOrd="0" parTransId="{8B5DAF40-DEE8-4645-8E46-2E5F7629906F}" sibTransId="{83AFB020-3A8C-4662-A5C9-5DE245310E49}"/>
    <dgm:cxn modelId="{AD012C5F-77D7-46B3-9890-01BA5C9013AC}" type="presOf" srcId="{2C78BADB-C35E-444B-A187-9002C385F829}" destId="{019B1008-AEA4-498A-B3EC-BC1418361BAB}" srcOrd="0" destOrd="0" presId="urn:microsoft.com/office/officeart/2005/8/layout/list1"/>
    <dgm:cxn modelId="{1ED1EC58-5BC8-403E-A84E-E1D695ECB777}" type="presOf" srcId="{A1C573D4-4611-4A4E-8A66-3D2F70BB0219}" destId="{402F480C-CBD8-458E-8F5B-490CF48E1802}" srcOrd="0" destOrd="0" presId="urn:microsoft.com/office/officeart/2005/8/layout/list1"/>
    <dgm:cxn modelId="{AF2A2C5F-3BDC-45E1-99D6-D60A8FF8235D}" srcId="{9FE8868C-5F35-4B5B-B292-89B27CC4FF56}" destId="{2511BB41-FC13-4F50-BBF9-1648FBFA5858}" srcOrd="2" destOrd="0" parTransId="{7B7847FF-978B-4AD7-8B40-2C0C073189C9}" sibTransId="{8D54F999-46A3-4F12-ACD6-B9EDE79540C4}"/>
    <dgm:cxn modelId="{66E98D82-D8A4-4AA6-AA86-EABB5E2AE26C}" srcId="{9FE8868C-5F35-4B5B-B292-89B27CC4FF56}" destId="{A1C573D4-4611-4A4E-8A66-3D2F70BB0219}" srcOrd="1" destOrd="0" parTransId="{7AF0B120-E8B8-4EC1-9FFB-6F52A84D3CC8}" sibTransId="{330CCB9B-584B-420E-B31B-FCB01C7DA520}"/>
    <dgm:cxn modelId="{CD0EDE29-1BDB-4566-9210-356AA5AC4ECF}" type="presOf" srcId="{2511BB41-FC13-4F50-BBF9-1648FBFA5858}" destId="{5CBE88FD-B2A3-462D-96C7-BEC5E13DFFF5}" srcOrd="1" destOrd="0" presId="urn:microsoft.com/office/officeart/2005/8/layout/list1"/>
    <dgm:cxn modelId="{CB86C1DA-D136-497C-9986-72CB21BDDCE5}" type="presOf" srcId="{2C78BADB-C35E-444B-A187-9002C385F829}" destId="{2AF869BE-A109-4DCF-A78B-88390F083CC2}" srcOrd="1" destOrd="0" presId="urn:microsoft.com/office/officeart/2005/8/layout/list1"/>
    <dgm:cxn modelId="{799D71BB-AC74-4223-97FA-8E0D0868BFB1}" type="presOf" srcId="{2511BB41-FC13-4F50-BBF9-1648FBFA5858}" destId="{CBA71DF9-890B-4C62-9905-D11510A74EE9}" srcOrd="0" destOrd="0" presId="urn:microsoft.com/office/officeart/2005/8/layout/list1"/>
    <dgm:cxn modelId="{F045B220-9772-44BB-A1E6-4DB9B7DF15BE}" type="presParOf" srcId="{AE0CB57F-6FBE-409C-9CA1-93F7D49CEF62}" destId="{86A54FFF-4832-4B73-9730-5881876160EB}" srcOrd="0" destOrd="0" presId="urn:microsoft.com/office/officeart/2005/8/layout/list1"/>
    <dgm:cxn modelId="{895F014F-29A1-4E58-A611-5A6F89ED9D57}" type="presParOf" srcId="{86A54FFF-4832-4B73-9730-5881876160EB}" destId="{019B1008-AEA4-498A-B3EC-BC1418361BAB}" srcOrd="0" destOrd="0" presId="urn:microsoft.com/office/officeart/2005/8/layout/list1"/>
    <dgm:cxn modelId="{89000697-CEDD-4210-BD9B-723FD18845E9}" type="presParOf" srcId="{86A54FFF-4832-4B73-9730-5881876160EB}" destId="{2AF869BE-A109-4DCF-A78B-88390F083CC2}" srcOrd="1" destOrd="0" presId="urn:microsoft.com/office/officeart/2005/8/layout/list1"/>
    <dgm:cxn modelId="{E7E7EB7C-42D9-479A-B879-3E09345DB788}" type="presParOf" srcId="{AE0CB57F-6FBE-409C-9CA1-93F7D49CEF62}" destId="{BCDAD3B5-CF59-4747-A25E-FEAAC4778D86}" srcOrd="1" destOrd="0" presId="urn:microsoft.com/office/officeart/2005/8/layout/list1"/>
    <dgm:cxn modelId="{FF8C4556-4B17-49BC-AA7C-7511C7EFD984}" type="presParOf" srcId="{AE0CB57F-6FBE-409C-9CA1-93F7D49CEF62}" destId="{6C756760-EBC2-49CF-8D9E-BD447F74729B}" srcOrd="2" destOrd="0" presId="urn:microsoft.com/office/officeart/2005/8/layout/list1"/>
    <dgm:cxn modelId="{02C392CD-1972-4ADC-9EB8-A8E0AB10BA32}" type="presParOf" srcId="{AE0CB57F-6FBE-409C-9CA1-93F7D49CEF62}" destId="{3F1049D8-38D3-4613-828C-538E6B2D981E}" srcOrd="3" destOrd="0" presId="urn:microsoft.com/office/officeart/2005/8/layout/list1"/>
    <dgm:cxn modelId="{7C8E4C5C-CC4A-423D-A6BD-34814BB22EC7}" type="presParOf" srcId="{AE0CB57F-6FBE-409C-9CA1-93F7D49CEF62}" destId="{A49B27E3-A6F9-4CFD-B410-02ECAF87E93F}" srcOrd="4" destOrd="0" presId="urn:microsoft.com/office/officeart/2005/8/layout/list1"/>
    <dgm:cxn modelId="{C6F5C8EA-4847-4480-A545-A97A1F99BE0C}" type="presParOf" srcId="{A49B27E3-A6F9-4CFD-B410-02ECAF87E93F}" destId="{402F480C-CBD8-458E-8F5B-490CF48E1802}" srcOrd="0" destOrd="0" presId="urn:microsoft.com/office/officeart/2005/8/layout/list1"/>
    <dgm:cxn modelId="{E084C394-1453-41CC-BCEE-A4F42B5FFC29}" type="presParOf" srcId="{A49B27E3-A6F9-4CFD-B410-02ECAF87E93F}" destId="{911FB772-9D7D-4722-9770-A7B0E8B5FC94}" srcOrd="1" destOrd="0" presId="urn:microsoft.com/office/officeart/2005/8/layout/list1"/>
    <dgm:cxn modelId="{A0F4865B-0C4D-430C-994F-FBC5DD4309A7}" type="presParOf" srcId="{AE0CB57F-6FBE-409C-9CA1-93F7D49CEF62}" destId="{D8187BB5-05F8-499A-AC2E-E252EC56F510}" srcOrd="5" destOrd="0" presId="urn:microsoft.com/office/officeart/2005/8/layout/list1"/>
    <dgm:cxn modelId="{1832C653-CD0A-40DB-8F38-B48DE531D2AD}" type="presParOf" srcId="{AE0CB57F-6FBE-409C-9CA1-93F7D49CEF62}" destId="{E59FA4E4-A1A7-4165-8CB9-FD11758979A1}" srcOrd="6" destOrd="0" presId="urn:microsoft.com/office/officeart/2005/8/layout/list1"/>
    <dgm:cxn modelId="{A8BDBAAE-C8F8-4EDD-A53B-495F17DE3DDF}" type="presParOf" srcId="{AE0CB57F-6FBE-409C-9CA1-93F7D49CEF62}" destId="{9C7B63D4-117E-4E6D-988F-A3A660CBB300}" srcOrd="7" destOrd="0" presId="urn:microsoft.com/office/officeart/2005/8/layout/list1"/>
    <dgm:cxn modelId="{4047CB59-ABED-4171-86CA-E1EAB1C8C2CF}" type="presParOf" srcId="{AE0CB57F-6FBE-409C-9CA1-93F7D49CEF62}" destId="{67F1D504-1A6D-48B7-85ED-246FFB80D1D3}" srcOrd="8" destOrd="0" presId="urn:microsoft.com/office/officeart/2005/8/layout/list1"/>
    <dgm:cxn modelId="{76535055-C3D2-4BDE-B00F-809E36D4E826}" type="presParOf" srcId="{67F1D504-1A6D-48B7-85ED-246FFB80D1D3}" destId="{CBA71DF9-890B-4C62-9905-D11510A74EE9}" srcOrd="0" destOrd="0" presId="urn:microsoft.com/office/officeart/2005/8/layout/list1"/>
    <dgm:cxn modelId="{5FBAA951-6FD0-45E9-9D06-584ECDEE7E09}" type="presParOf" srcId="{67F1D504-1A6D-48B7-85ED-246FFB80D1D3}" destId="{5CBE88FD-B2A3-462D-96C7-BEC5E13DFFF5}" srcOrd="1" destOrd="0" presId="urn:microsoft.com/office/officeart/2005/8/layout/list1"/>
    <dgm:cxn modelId="{8A9FF5C4-EBC2-4D54-B14E-456AD28D45EC}" type="presParOf" srcId="{AE0CB57F-6FBE-409C-9CA1-93F7D49CEF62}" destId="{D59D9E92-582B-4578-80C4-8C78168AF2EC}" srcOrd="9" destOrd="0" presId="urn:microsoft.com/office/officeart/2005/8/layout/list1"/>
    <dgm:cxn modelId="{C90C2561-0797-4786-883E-0765CE618C99}" type="presParOf" srcId="{AE0CB57F-6FBE-409C-9CA1-93F7D49CEF62}" destId="{1346F22B-A2CF-44C3-AD7C-FB60C54F35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8868C-5F35-4B5B-B292-89B27CC4FF56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ru-RU"/>
        </a:p>
      </dgm:t>
    </dgm:pt>
    <dgm:pt modelId="{2C78BADB-C35E-444B-A187-9002C385F829}">
      <dgm:prSet phldrT="[Текст]" phldr="1"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DAF40-DEE8-4645-8E46-2E5F7629906F}" type="parTrans" cxnId="{87B12D0E-933C-4664-B314-FEE18819F9F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FB020-3A8C-4662-A5C9-5DE245310E49}" type="sibTrans" cxnId="{87B12D0E-933C-4664-B314-FEE18819F9F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573D4-4611-4A4E-8A66-3D2F70BB0219}">
      <dgm:prSet phldrT="[Текст]" phldr="1"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0B120-E8B8-4EC1-9FFB-6F52A84D3CC8}" type="parTrans" cxnId="{66E98D82-D8A4-4AA6-AA86-EABB5E2AE26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CCB9B-584B-420E-B31B-FCB01C7DA520}" type="sibTrans" cxnId="{66E98D82-D8A4-4AA6-AA86-EABB5E2AE26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1BB41-FC13-4F50-BBF9-1648FBFA5858}">
      <dgm:prSet phldrT="[Текст]" phldr="1"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847FF-978B-4AD7-8B40-2C0C073189C9}" type="parTrans" cxnId="{AF2A2C5F-3BDC-45E1-99D6-D60A8FF8235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4F999-46A3-4F12-ACD6-B9EDE79540C4}" type="sibTrans" cxnId="{AF2A2C5F-3BDC-45E1-99D6-D60A8FF8235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CB57F-6FBE-409C-9CA1-93F7D49CEF62}" type="pres">
      <dgm:prSet presAssocID="{9FE8868C-5F35-4B5B-B292-89B27CC4FF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54FFF-4832-4B73-9730-5881876160EB}" type="pres">
      <dgm:prSet presAssocID="{2C78BADB-C35E-444B-A187-9002C385F829}" presName="parentLin" presStyleCnt="0"/>
      <dgm:spPr/>
    </dgm:pt>
    <dgm:pt modelId="{019B1008-AEA4-498A-B3EC-BC1418361BAB}" type="pres">
      <dgm:prSet presAssocID="{2C78BADB-C35E-444B-A187-9002C385F8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F869BE-A109-4DCF-A78B-88390F083CC2}" type="pres">
      <dgm:prSet presAssocID="{2C78BADB-C35E-444B-A187-9002C385F8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AD3B5-CF59-4747-A25E-FEAAC4778D86}" type="pres">
      <dgm:prSet presAssocID="{2C78BADB-C35E-444B-A187-9002C385F829}" presName="negativeSpace" presStyleCnt="0"/>
      <dgm:spPr/>
    </dgm:pt>
    <dgm:pt modelId="{6C756760-EBC2-49CF-8D9E-BD447F74729B}" type="pres">
      <dgm:prSet presAssocID="{2C78BADB-C35E-444B-A187-9002C385F829}" presName="childText" presStyleLbl="conFgAcc1" presStyleIdx="0" presStyleCnt="3">
        <dgm:presLayoutVars>
          <dgm:bulletEnabled val="1"/>
        </dgm:presLayoutVars>
      </dgm:prSet>
      <dgm:spPr/>
    </dgm:pt>
    <dgm:pt modelId="{3F1049D8-38D3-4613-828C-538E6B2D981E}" type="pres">
      <dgm:prSet presAssocID="{83AFB020-3A8C-4662-A5C9-5DE245310E49}" presName="spaceBetweenRectangles" presStyleCnt="0"/>
      <dgm:spPr/>
    </dgm:pt>
    <dgm:pt modelId="{A49B27E3-A6F9-4CFD-B410-02ECAF87E93F}" type="pres">
      <dgm:prSet presAssocID="{A1C573D4-4611-4A4E-8A66-3D2F70BB0219}" presName="parentLin" presStyleCnt="0"/>
      <dgm:spPr/>
    </dgm:pt>
    <dgm:pt modelId="{402F480C-CBD8-458E-8F5B-490CF48E1802}" type="pres">
      <dgm:prSet presAssocID="{A1C573D4-4611-4A4E-8A66-3D2F70BB02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1FB772-9D7D-4722-9770-A7B0E8B5FC94}" type="pres">
      <dgm:prSet presAssocID="{A1C573D4-4611-4A4E-8A66-3D2F70BB02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87BB5-05F8-499A-AC2E-E252EC56F510}" type="pres">
      <dgm:prSet presAssocID="{A1C573D4-4611-4A4E-8A66-3D2F70BB0219}" presName="negativeSpace" presStyleCnt="0"/>
      <dgm:spPr/>
    </dgm:pt>
    <dgm:pt modelId="{E59FA4E4-A1A7-4165-8CB9-FD11758979A1}" type="pres">
      <dgm:prSet presAssocID="{A1C573D4-4611-4A4E-8A66-3D2F70BB0219}" presName="childText" presStyleLbl="conFgAcc1" presStyleIdx="1" presStyleCnt="3">
        <dgm:presLayoutVars>
          <dgm:bulletEnabled val="1"/>
        </dgm:presLayoutVars>
      </dgm:prSet>
      <dgm:spPr/>
    </dgm:pt>
    <dgm:pt modelId="{9C7B63D4-117E-4E6D-988F-A3A660CBB300}" type="pres">
      <dgm:prSet presAssocID="{330CCB9B-584B-420E-B31B-FCB01C7DA520}" presName="spaceBetweenRectangles" presStyleCnt="0"/>
      <dgm:spPr/>
    </dgm:pt>
    <dgm:pt modelId="{67F1D504-1A6D-48B7-85ED-246FFB80D1D3}" type="pres">
      <dgm:prSet presAssocID="{2511BB41-FC13-4F50-BBF9-1648FBFA5858}" presName="parentLin" presStyleCnt="0"/>
      <dgm:spPr/>
    </dgm:pt>
    <dgm:pt modelId="{CBA71DF9-890B-4C62-9905-D11510A74EE9}" type="pres">
      <dgm:prSet presAssocID="{2511BB41-FC13-4F50-BBF9-1648FBFA58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BE88FD-B2A3-462D-96C7-BEC5E13DFFF5}" type="pres">
      <dgm:prSet presAssocID="{2511BB41-FC13-4F50-BBF9-1648FBFA58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D9E92-582B-4578-80C4-8C78168AF2EC}" type="pres">
      <dgm:prSet presAssocID="{2511BB41-FC13-4F50-BBF9-1648FBFA5858}" presName="negativeSpace" presStyleCnt="0"/>
      <dgm:spPr/>
    </dgm:pt>
    <dgm:pt modelId="{1346F22B-A2CF-44C3-AD7C-FB60C54F353F}" type="pres">
      <dgm:prSet presAssocID="{2511BB41-FC13-4F50-BBF9-1648FBFA58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7039F1-D611-4BFE-9A80-0EF52F07FACD}" type="presOf" srcId="{A1C573D4-4611-4A4E-8A66-3D2F70BB0219}" destId="{911FB772-9D7D-4722-9770-A7B0E8B5FC94}" srcOrd="1" destOrd="0" presId="urn:microsoft.com/office/officeart/2005/8/layout/list1"/>
    <dgm:cxn modelId="{DC41F43F-51C0-49E5-BD20-729EB8BD472F}" type="presOf" srcId="{2511BB41-FC13-4F50-BBF9-1648FBFA5858}" destId="{5CBE88FD-B2A3-462D-96C7-BEC5E13DFFF5}" srcOrd="1" destOrd="0" presId="urn:microsoft.com/office/officeart/2005/8/layout/list1"/>
    <dgm:cxn modelId="{87B12D0E-933C-4664-B314-FEE18819F9FC}" srcId="{9FE8868C-5F35-4B5B-B292-89B27CC4FF56}" destId="{2C78BADB-C35E-444B-A187-9002C385F829}" srcOrd="0" destOrd="0" parTransId="{8B5DAF40-DEE8-4645-8E46-2E5F7629906F}" sibTransId="{83AFB020-3A8C-4662-A5C9-5DE245310E49}"/>
    <dgm:cxn modelId="{AF2A2C5F-3BDC-45E1-99D6-D60A8FF8235D}" srcId="{9FE8868C-5F35-4B5B-B292-89B27CC4FF56}" destId="{2511BB41-FC13-4F50-BBF9-1648FBFA5858}" srcOrd="2" destOrd="0" parTransId="{7B7847FF-978B-4AD7-8B40-2C0C073189C9}" sibTransId="{8D54F999-46A3-4F12-ACD6-B9EDE79540C4}"/>
    <dgm:cxn modelId="{90C9243B-20B0-4B99-A070-02E01D560114}" type="presOf" srcId="{9FE8868C-5F35-4B5B-B292-89B27CC4FF56}" destId="{AE0CB57F-6FBE-409C-9CA1-93F7D49CEF62}" srcOrd="0" destOrd="0" presId="urn:microsoft.com/office/officeart/2005/8/layout/list1"/>
    <dgm:cxn modelId="{5A8023FD-8FA8-4E60-8983-A271696A9C1B}" type="presOf" srcId="{2C78BADB-C35E-444B-A187-9002C385F829}" destId="{019B1008-AEA4-498A-B3EC-BC1418361BAB}" srcOrd="0" destOrd="0" presId="urn:microsoft.com/office/officeart/2005/8/layout/list1"/>
    <dgm:cxn modelId="{66E98D82-D8A4-4AA6-AA86-EABB5E2AE26C}" srcId="{9FE8868C-5F35-4B5B-B292-89B27CC4FF56}" destId="{A1C573D4-4611-4A4E-8A66-3D2F70BB0219}" srcOrd="1" destOrd="0" parTransId="{7AF0B120-E8B8-4EC1-9FFB-6F52A84D3CC8}" sibTransId="{330CCB9B-584B-420E-B31B-FCB01C7DA520}"/>
    <dgm:cxn modelId="{1BCA382A-61FE-41E2-85BC-BCA969716772}" type="presOf" srcId="{A1C573D4-4611-4A4E-8A66-3D2F70BB0219}" destId="{402F480C-CBD8-458E-8F5B-490CF48E1802}" srcOrd="0" destOrd="0" presId="urn:microsoft.com/office/officeart/2005/8/layout/list1"/>
    <dgm:cxn modelId="{06B20FF8-B4E3-41CF-8EC4-9F4576FABF8C}" type="presOf" srcId="{2C78BADB-C35E-444B-A187-9002C385F829}" destId="{2AF869BE-A109-4DCF-A78B-88390F083CC2}" srcOrd="1" destOrd="0" presId="urn:microsoft.com/office/officeart/2005/8/layout/list1"/>
    <dgm:cxn modelId="{B9E62A6A-3D8C-43AB-BE46-366D7592B881}" type="presOf" srcId="{2511BB41-FC13-4F50-BBF9-1648FBFA5858}" destId="{CBA71DF9-890B-4C62-9905-D11510A74EE9}" srcOrd="0" destOrd="0" presId="urn:microsoft.com/office/officeart/2005/8/layout/list1"/>
    <dgm:cxn modelId="{021C77B1-C3E6-4638-8990-1C23ACF46572}" type="presParOf" srcId="{AE0CB57F-6FBE-409C-9CA1-93F7D49CEF62}" destId="{86A54FFF-4832-4B73-9730-5881876160EB}" srcOrd="0" destOrd="0" presId="urn:microsoft.com/office/officeart/2005/8/layout/list1"/>
    <dgm:cxn modelId="{99C823B7-848D-4B07-A541-8D06A365EA10}" type="presParOf" srcId="{86A54FFF-4832-4B73-9730-5881876160EB}" destId="{019B1008-AEA4-498A-B3EC-BC1418361BAB}" srcOrd="0" destOrd="0" presId="urn:microsoft.com/office/officeart/2005/8/layout/list1"/>
    <dgm:cxn modelId="{8C7A3E22-19A4-42D9-8E6D-6445929D604A}" type="presParOf" srcId="{86A54FFF-4832-4B73-9730-5881876160EB}" destId="{2AF869BE-A109-4DCF-A78B-88390F083CC2}" srcOrd="1" destOrd="0" presId="urn:microsoft.com/office/officeart/2005/8/layout/list1"/>
    <dgm:cxn modelId="{BD2FB25A-F6E1-42B0-90E7-C9267FC4EB08}" type="presParOf" srcId="{AE0CB57F-6FBE-409C-9CA1-93F7D49CEF62}" destId="{BCDAD3B5-CF59-4747-A25E-FEAAC4778D86}" srcOrd="1" destOrd="0" presId="urn:microsoft.com/office/officeart/2005/8/layout/list1"/>
    <dgm:cxn modelId="{3A9B9E75-2E99-42A0-9731-467B75462ED2}" type="presParOf" srcId="{AE0CB57F-6FBE-409C-9CA1-93F7D49CEF62}" destId="{6C756760-EBC2-49CF-8D9E-BD447F74729B}" srcOrd="2" destOrd="0" presId="urn:microsoft.com/office/officeart/2005/8/layout/list1"/>
    <dgm:cxn modelId="{59EEBB70-8B66-4FAB-9BCC-77470538FCB6}" type="presParOf" srcId="{AE0CB57F-6FBE-409C-9CA1-93F7D49CEF62}" destId="{3F1049D8-38D3-4613-828C-538E6B2D981E}" srcOrd="3" destOrd="0" presId="urn:microsoft.com/office/officeart/2005/8/layout/list1"/>
    <dgm:cxn modelId="{93AFE15D-41EF-4261-A0EF-1C019178972A}" type="presParOf" srcId="{AE0CB57F-6FBE-409C-9CA1-93F7D49CEF62}" destId="{A49B27E3-A6F9-4CFD-B410-02ECAF87E93F}" srcOrd="4" destOrd="0" presId="urn:microsoft.com/office/officeart/2005/8/layout/list1"/>
    <dgm:cxn modelId="{5DB53126-8636-40F0-8715-199D3A94BC24}" type="presParOf" srcId="{A49B27E3-A6F9-4CFD-B410-02ECAF87E93F}" destId="{402F480C-CBD8-458E-8F5B-490CF48E1802}" srcOrd="0" destOrd="0" presId="urn:microsoft.com/office/officeart/2005/8/layout/list1"/>
    <dgm:cxn modelId="{31DE5B5C-1331-47D1-B19D-8EC195F11ADA}" type="presParOf" srcId="{A49B27E3-A6F9-4CFD-B410-02ECAF87E93F}" destId="{911FB772-9D7D-4722-9770-A7B0E8B5FC94}" srcOrd="1" destOrd="0" presId="urn:microsoft.com/office/officeart/2005/8/layout/list1"/>
    <dgm:cxn modelId="{7FA5321A-FFAE-4B8A-A0D8-6063B0977157}" type="presParOf" srcId="{AE0CB57F-6FBE-409C-9CA1-93F7D49CEF62}" destId="{D8187BB5-05F8-499A-AC2E-E252EC56F510}" srcOrd="5" destOrd="0" presId="urn:microsoft.com/office/officeart/2005/8/layout/list1"/>
    <dgm:cxn modelId="{83EBBB69-CA00-461A-A498-D47A5DBBFD44}" type="presParOf" srcId="{AE0CB57F-6FBE-409C-9CA1-93F7D49CEF62}" destId="{E59FA4E4-A1A7-4165-8CB9-FD11758979A1}" srcOrd="6" destOrd="0" presId="urn:microsoft.com/office/officeart/2005/8/layout/list1"/>
    <dgm:cxn modelId="{15D66112-67AE-4E7E-8B55-C63029207CC9}" type="presParOf" srcId="{AE0CB57F-6FBE-409C-9CA1-93F7D49CEF62}" destId="{9C7B63D4-117E-4E6D-988F-A3A660CBB300}" srcOrd="7" destOrd="0" presId="urn:microsoft.com/office/officeart/2005/8/layout/list1"/>
    <dgm:cxn modelId="{17722FCF-FD05-416E-8CD9-45F16B972831}" type="presParOf" srcId="{AE0CB57F-6FBE-409C-9CA1-93F7D49CEF62}" destId="{67F1D504-1A6D-48B7-85ED-246FFB80D1D3}" srcOrd="8" destOrd="0" presId="urn:microsoft.com/office/officeart/2005/8/layout/list1"/>
    <dgm:cxn modelId="{A92DD0CD-AB54-499A-BA22-2CAFE58FBF78}" type="presParOf" srcId="{67F1D504-1A6D-48B7-85ED-246FFB80D1D3}" destId="{CBA71DF9-890B-4C62-9905-D11510A74EE9}" srcOrd="0" destOrd="0" presId="urn:microsoft.com/office/officeart/2005/8/layout/list1"/>
    <dgm:cxn modelId="{F3F48186-55DF-4127-BF32-977DA1390EF9}" type="presParOf" srcId="{67F1D504-1A6D-48B7-85ED-246FFB80D1D3}" destId="{5CBE88FD-B2A3-462D-96C7-BEC5E13DFFF5}" srcOrd="1" destOrd="0" presId="urn:microsoft.com/office/officeart/2005/8/layout/list1"/>
    <dgm:cxn modelId="{CDB5141F-716A-4DCA-B02F-C9D5B8013ECC}" type="presParOf" srcId="{AE0CB57F-6FBE-409C-9CA1-93F7D49CEF62}" destId="{D59D9E92-582B-4578-80C4-8C78168AF2EC}" srcOrd="9" destOrd="0" presId="urn:microsoft.com/office/officeart/2005/8/layout/list1"/>
    <dgm:cxn modelId="{B91573B2-4565-42FA-866A-911A7938C1C6}" type="presParOf" srcId="{AE0CB57F-6FBE-409C-9CA1-93F7D49CEF62}" destId="{1346F22B-A2CF-44C3-AD7C-FB60C54F353F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830AB-7A66-454F-B497-86B71CB0C22C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0"/>
      <dgm:spPr/>
      <dgm:t>
        <a:bodyPr/>
        <a:lstStyle/>
        <a:p>
          <a:endParaRPr lang="ru-RU"/>
        </a:p>
      </dgm:t>
    </dgm:pt>
    <dgm:pt modelId="{8D784644-531B-473D-A4A2-3CF288016A57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5680F46A-F6D3-46BF-B495-13BC7EA1C547}" type="parTrans" cxnId="{3479F7CA-F338-49AA-ADF1-3DBEF6F9446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D706A78-D54C-4177-9C46-336E6A8C9FEA}" type="sibTrans" cxnId="{3479F7CA-F338-49AA-ADF1-3DBEF6F9446F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6693C1AA-11BD-4CFE-A197-AB28584E9F28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D61F0A8E-2FCB-410C-AA24-9D0309BCB7F7}" type="parTrans" cxnId="{14B98557-BD51-446C-B149-771C709961F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9AE6AFC-25BA-47B7-9754-C7225B2D5EC5}" type="sibTrans" cxnId="{14B98557-BD51-446C-B149-771C709961F2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E297995B-2803-44D0-B2C9-15E82E647E3E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092CFAA0-3ED7-48FB-9FDF-962727D47424}" type="parTrans" cxnId="{4983F0FE-C18B-4332-96F0-7B1948C8B62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24247B2-C63F-4595-A9D2-14F91415C337}" type="sibTrans" cxnId="{4983F0FE-C18B-4332-96F0-7B1948C8B62A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B03CE620-5D2E-43B3-AE07-DAFCF173187B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E7255642-2242-4523-842A-343587CA26BD}" type="parTrans" cxnId="{2B7662F4-D376-4E92-83D7-2273E03CB57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B3A3733-121E-47C2-9069-981C8E4E1B63}" type="sibTrans" cxnId="{2B7662F4-D376-4E92-83D7-2273E03CB570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5582EDAE-033F-44B1-BD14-2B14C95CFF81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32256827-88E6-49EB-A5E2-832B8A622307}" type="parTrans" cxnId="{A90D0EBD-3BE6-4679-9A84-C32BA4332D2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2AA891C-0A83-40FB-BFCC-3D96D0206100}" type="sibTrans" cxnId="{A90D0EBD-3BE6-4679-9A84-C32BA4332D2A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B45A36C6-7D53-4617-98A0-4D69CFCC9FF3}" type="pres">
      <dgm:prSet presAssocID="{4EF830AB-7A66-454F-B497-86B71CB0C2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9C800-4C61-4A83-A00F-0A495D61A42C}" type="pres">
      <dgm:prSet presAssocID="{8D784644-531B-473D-A4A2-3CF288016A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20BC-3407-49B8-A9B3-71DA1D864682}" type="pres">
      <dgm:prSet presAssocID="{0D706A78-D54C-4177-9C46-336E6A8C9FE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2FA17D5-CE16-4FD6-A30A-A1F9E45CCD16}" type="pres">
      <dgm:prSet presAssocID="{0D706A78-D54C-4177-9C46-336E6A8C9FE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C84C7-00AD-44D5-B397-D5957836746F}" type="pres">
      <dgm:prSet presAssocID="{6693C1AA-11BD-4CFE-A197-AB28584E9F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FA7C3-648E-42B7-A451-DCD6A487E503}" type="pres">
      <dgm:prSet presAssocID="{19AE6AFC-25BA-47B7-9754-C7225B2D5EC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CDC527C-2532-4CA9-9E89-B8FD08FA3607}" type="pres">
      <dgm:prSet presAssocID="{19AE6AFC-25BA-47B7-9754-C7225B2D5EC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7BFCA7B-1416-48CB-A802-88077DFA31D3}" type="pres">
      <dgm:prSet presAssocID="{E297995B-2803-44D0-B2C9-15E82E647E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AFEE-53E3-4ACB-B169-48872650A548}" type="pres">
      <dgm:prSet presAssocID="{424247B2-C63F-4595-A9D2-14F91415C33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48239C2-139C-49D0-9389-A7CC15BD8023}" type="pres">
      <dgm:prSet presAssocID="{424247B2-C63F-4595-A9D2-14F91415C33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753EE8-0411-4544-BA35-314F3D9EECFD}" type="pres">
      <dgm:prSet presAssocID="{B03CE620-5D2E-43B3-AE07-DAFCF17318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2E88C-0DA8-4D20-BE62-7D9AA652C32C}" type="pres">
      <dgm:prSet presAssocID="{4B3A3733-121E-47C2-9069-981C8E4E1B6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9ED5CC0-4BA7-4357-B6A5-1A35A6F7CF65}" type="pres">
      <dgm:prSet presAssocID="{4B3A3733-121E-47C2-9069-981C8E4E1B6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F154757-58D7-44F5-AD25-23EFA7008DFD}" type="pres">
      <dgm:prSet presAssocID="{5582EDAE-033F-44B1-BD14-2B14C95CFF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E80C7-4A25-4CBB-8E9B-4F82D0423072}" type="pres">
      <dgm:prSet presAssocID="{F2AA891C-0A83-40FB-BFCC-3D96D020610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1A689E5-91B8-432B-B33E-0F62945EAEBB}" type="pres">
      <dgm:prSet presAssocID="{F2AA891C-0A83-40FB-BFCC-3D96D020610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9A85658-059D-4552-8268-695141BEB0B2}" type="presOf" srcId="{F2AA891C-0A83-40FB-BFCC-3D96D0206100}" destId="{D0CE80C7-4A25-4CBB-8E9B-4F82D0423072}" srcOrd="0" destOrd="0" presId="urn:microsoft.com/office/officeart/2005/8/layout/cycle2"/>
    <dgm:cxn modelId="{8F51A43C-2053-4DBB-BC0B-BFDB94F04697}" type="presOf" srcId="{424247B2-C63F-4595-A9D2-14F91415C337}" destId="{F48239C2-139C-49D0-9389-A7CC15BD8023}" srcOrd="1" destOrd="0" presId="urn:microsoft.com/office/officeart/2005/8/layout/cycle2"/>
    <dgm:cxn modelId="{4983F0FE-C18B-4332-96F0-7B1948C8B62A}" srcId="{4EF830AB-7A66-454F-B497-86B71CB0C22C}" destId="{E297995B-2803-44D0-B2C9-15E82E647E3E}" srcOrd="2" destOrd="0" parTransId="{092CFAA0-3ED7-48FB-9FDF-962727D47424}" sibTransId="{424247B2-C63F-4595-A9D2-14F91415C337}"/>
    <dgm:cxn modelId="{DF9EAE89-9ABC-49D5-B300-42463DF0784F}" type="presOf" srcId="{19AE6AFC-25BA-47B7-9754-C7225B2D5EC5}" destId="{0CDC527C-2532-4CA9-9E89-B8FD08FA3607}" srcOrd="1" destOrd="0" presId="urn:microsoft.com/office/officeart/2005/8/layout/cycle2"/>
    <dgm:cxn modelId="{49031BEE-6E9C-4D2D-8080-7135F07AD595}" type="presOf" srcId="{8D784644-531B-473D-A4A2-3CF288016A57}" destId="{B559C800-4C61-4A83-A00F-0A495D61A42C}" srcOrd="0" destOrd="0" presId="urn:microsoft.com/office/officeart/2005/8/layout/cycle2"/>
    <dgm:cxn modelId="{728383EE-78DA-4C09-908C-839789278F58}" type="presOf" srcId="{0D706A78-D54C-4177-9C46-336E6A8C9FEA}" destId="{1F4D20BC-3407-49B8-A9B3-71DA1D864682}" srcOrd="0" destOrd="0" presId="urn:microsoft.com/office/officeart/2005/8/layout/cycle2"/>
    <dgm:cxn modelId="{A90D0EBD-3BE6-4679-9A84-C32BA4332D2A}" srcId="{4EF830AB-7A66-454F-B497-86B71CB0C22C}" destId="{5582EDAE-033F-44B1-BD14-2B14C95CFF81}" srcOrd="4" destOrd="0" parTransId="{32256827-88E6-49EB-A5E2-832B8A622307}" sibTransId="{F2AA891C-0A83-40FB-BFCC-3D96D0206100}"/>
    <dgm:cxn modelId="{3479F7CA-F338-49AA-ADF1-3DBEF6F9446F}" srcId="{4EF830AB-7A66-454F-B497-86B71CB0C22C}" destId="{8D784644-531B-473D-A4A2-3CF288016A57}" srcOrd="0" destOrd="0" parTransId="{5680F46A-F6D3-46BF-B495-13BC7EA1C547}" sibTransId="{0D706A78-D54C-4177-9C46-336E6A8C9FEA}"/>
    <dgm:cxn modelId="{02DB2A4F-29C8-430A-818E-FE85F69EE816}" type="presOf" srcId="{424247B2-C63F-4595-A9D2-14F91415C337}" destId="{3075AFEE-53E3-4ACB-B169-48872650A548}" srcOrd="0" destOrd="0" presId="urn:microsoft.com/office/officeart/2005/8/layout/cycle2"/>
    <dgm:cxn modelId="{B1CED2A2-D53B-4347-B537-371A6078DF78}" type="presOf" srcId="{5582EDAE-033F-44B1-BD14-2B14C95CFF81}" destId="{5F154757-58D7-44F5-AD25-23EFA7008DFD}" srcOrd="0" destOrd="0" presId="urn:microsoft.com/office/officeart/2005/8/layout/cycle2"/>
    <dgm:cxn modelId="{128FF57A-3E33-41F0-BDDF-BA0005CAAFEF}" type="presOf" srcId="{E297995B-2803-44D0-B2C9-15E82E647E3E}" destId="{B7BFCA7B-1416-48CB-A802-88077DFA31D3}" srcOrd="0" destOrd="0" presId="urn:microsoft.com/office/officeart/2005/8/layout/cycle2"/>
    <dgm:cxn modelId="{584F8D44-155A-4802-B7D2-E61A54ECB297}" type="presOf" srcId="{F2AA891C-0A83-40FB-BFCC-3D96D0206100}" destId="{A1A689E5-91B8-432B-B33E-0F62945EAEBB}" srcOrd="1" destOrd="0" presId="urn:microsoft.com/office/officeart/2005/8/layout/cycle2"/>
    <dgm:cxn modelId="{3865A092-261A-4DB3-AFDB-22D47B1527B9}" type="presOf" srcId="{B03CE620-5D2E-43B3-AE07-DAFCF173187B}" destId="{44753EE8-0411-4544-BA35-314F3D9EECFD}" srcOrd="0" destOrd="0" presId="urn:microsoft.com/office/officeart/2005/8/layout/cycle2"/>
    <dgm:cxn modelId="{2EDF25CD-3ECF-484D-A88B-E66EF4D1C5F6}" type="presOf" srcId="{4B3A3733-121E-47C2-9069-981C8E4E1B63}" destId="{31F2E88C-0DA8-4D20-BE62-7D9AA652C32C}" srcOrd="0" destOrd="0" presId="urn:microsoft.com/office/officeart/2005/8/layout/cycle2"/>
    <dgm:cxn modelId="{14B98557-BD51-446C-B149-771C709961F2}" srcId="{4EF830AB-7A66-454F-B497-86B71CB0C22C}" destId="{6693C1AA-11BD-4CFE-A197-AB28584E9F28}" srcOrd="1" destOrd="0" parTransId="{D61F0A8E-2FCB-410C-AA24-9D0309BCB7F7}" sibTransId="{19AE6AFC-25BA-47B7-9754-C7225B2D5EC5}"/>
    <dgm:cxn modelId="{2B7662F4-D376-4E92-83D7-2273E03CB570}" srcId="{4EF830AB-7A66-454F-B497-86B71CB0C22C}" destId="{B03CE620-5D2E-43B3-AE07-DAFCF173187B}" srcOrd="3" destOrd="0" parTransId="{E7255642-2242-4523-842A-343587CA26BD}" sibTransId="{4B3A3733-121E-47C2-9069-981C8E4E1B63}"/>
    <dgm:cxn modelId="{F645D71F-370A-4058-8E95-FC9DA63993D6}" type="presOf" srcId="{0D706A78-D54C-4177-9C46-336E6A8C9FEA}" destId="{A2FA17D5-CE16-4FD6-A30A-A1F9E45CCD16}" srcOrd="1" destOrd="0" presId="urn:microsoft.com/office/officeart/2005/8/layout/cycle2"/>
    <dgm:cxn modelId="{9C89B4CB-6C7D-4696-AC4B-5261593C8743}" type="presOf" srcId="{6693C1AA-11BD-4CFE-A197-AB28584E9F28}" destId="{1C2C84C7-00AD-44D5-B397-D5957836746F}" srcOrd="0" destOrd="0" presId="urn:microsoft.com/office/officeart/2005/8/layout/cycle2"/>
    <dgm:cxn modelId="{15BD1AB1-3BA0-4106-929F-8276FCA4C31D}" type="presOf" srcId="{4B3A3733-121E-47C2-9069-981C8E4E1B63}" destId="{49ED5CC0-4BA7-4357-B6A5-1A35A6F7CF65}" srcOrd="1" destOrd="0" presId="urn:microsoft.com/office/officeart/2005/8/layout/cycle2"/>
    <dgm:cxn modelId="{939C3BEE-7696-47C2-8171-4D62D1112B6E}" type="presOf" srcId="{19AE6AFC-25BA-47B7-9754-C7225B2D5EC5}" destId="{D79FA7C3-648E-42B7-A451-DCD6A487E503}" srcOrd="0" destOrd="0" presId="urn:microsoft.com/office/officeart/2005/8/layout/cycle2"/>
    <dgm:cxn modelId="{05339BA5-3A7A-45C8-B31D-67631C09144C}" type="presOf" srcId="{4EF830AB-7A66-454F-B497-86B71CB0C22C}" destId="{B45A36C6-7D53-4617-98A0-4D69CFCC9FF3}" srcOrd="0" destOrd="0" presId="urn:microsoft.com/office/officeart/2005/8/layout/cycle2"/>
    <dgm:cxn modelId="{A3509F6D-5B44-4915-BCD3-9C4F121A4E17}" type="presParOf" srcId="{B45A36C6-7D53-4617-98A0-4D69CFCC9FF3}" destId="{B559C800-4C61-4A83-A00F-0A495D61A42C}" srcOrd="0" destOrd="0" presId="urn:microsoft.com/office/officeart/2005/8/layout/cycle2"/>
    <dgm:cxn modelId="{006E6BDC-D90E-4AC6-BB07-43EB29B6A059}" type="presParOf" srcId="{B45A36C6-7D53-4617-98A0-4D69CFCC9FF3}" destId="{1F4D20BC-3407-49B8-A9B3-71DA1D864682}" srcOrd="1" destOrd="0" presId="urn:microsoft.com/office/officeart/2005/8/layout/cycle2"/>
    <dgm:cxn modelId="{43BAA488-ADDB-4FC4-A1B1-1036455A0573}" type="presParOf" srcId="{1F4D20BC-3407-49B8-A9B3-71DA1D864682}" destId="{A2FA17D5-CE16-4FD6-A30A-A1F9E45CCD16}" srcOrd="0" destOrd="0" presId="urn:microsoft.com/office/officeart/2005/8/layout/cycle2"/>
    <dgm:cxn modelId="{84823B30-08CB-4C8E-AAE4-D7C5934189DD}" type="presParOf" srcId="{B45A36C6-7D53-4617-98A0-4D69CFCC9FF3}" destId="{1C2C84C7-00AD-44D5-B397-D5957836746F}" srcOrd="2" destOrd="0" presId="urn:microsoft.com/office/officeart/2005/8/layout/cycle2"/>
    <dgm:cxn modelId="{6FDBAC6D-64DE-44AE-A66B-0B43D7209C33}" type="presParOf" srcId="{B45A36C6-7D53-4617-98A0-4D69CFCC9FF3}" destId="{D79FA7C3-648E-42B7-A451-DCD6A487E503}" srcOrd="3" destOrd="0" presId="urn:microsoft.com/office/officeart/2005/8/layout/cycle2"/>
    <dgm:cxn modelId="{60996E60-3C9C-4441-A139-5C890305B012}" type="presParOf" srcId="{D79FA7C3-648E-42B7-A451-DCD6A487E503}" destId="{0CDC527C-2532-4CA9-9E89-B8FD08FA3607}" srcOrd="0" destOrd="0" presId="urn:microsoft.com/office/officeart/2005/8/layout/cycle2"/>
    <dgm:cxn modelId="{49FCD37C-746D-41B4-AC9C-3E2805DA5786}" type="presParOf" srcId="{B45A36C6-7D53-4617-98A0-4D69CFCC9FF3}" destId="{B7BFCA7B-1416-48CB-A802-88077DFA31D3}" srcOrd="4" destOrd="0" presId="urn:microsoft.com/office/officeart/2005/8/layout/cycle2"/>
    <dgm:cxn modelId="{3112F6D3-059B-448C-9C7B-D1BD620F790F}" type="presParOf" srcId="{B45A36C6-7D53-4617-98A0-4D69CFCC9FF3}" destId="{3075AFEE-53E3-4ACB-B169-48872650A548}" srcOrd="5" destOrd="0" presId="urn:microsoft.com/office/officeart/2005/8/layout/cycle2"/>
    <dgm:cxn modelId="{93EBE9EB-FEFD-450A-A2E2-05018CFCFC09}" type="presParOf" srcId="{3075AFEE-53E3-4ACB-B169-48872650A548}" destId="{F48239C2-139C-49D0-9389-A7CC15BD8023}" srcOrd="0" destOrd="0" presId="urn:microsoft.com/office/officeart/2005/8/layout/cycle2"/>
    <dgm:cxn modelId="{B33C3CA2-B82E-4AFE-9EB0-F1CAD2C535D4}" type="presParOf" srcId="{B45A36C6-7D53-4617-98A0-4D69CFCC9FF3}" destId="{44753EE8-0411-4544-BA35-314F3D9EECFD}" srcOrd="6" destOrd="0" presId="urn:microsoft.com/office/officeart/2005/8/layout/cycle2"/>
    <dgm:cxn modelId="{FC79796C-D33F-4C39-9B2E-6C89BED1C0E5}" type="presParOf" srcId="{B45A36C6-7D53-4617-98A0-4D69CFCC9FF3}" destId="{31F2E88C-0DA8-4D20-BE62-7D9AA652C32C}" srcOrd="7" destOrd="0" presId="urn:microsoft.com/office/officeart/2005/8/layout/cycle2"/>
    <dgm:cxn modelId="{CF743CF6-BD59-4A91-9C79-D4F4CFD041AF}" type="presParOf" srcId="{31F2E88C-0DA8-4D20-BE62-7D9AA652C32C}" destId="{49ED5CC0-4BA7-4357-B6A5-1A35A6F7CF65}" srcOrd="0" destOrd="0" presId="urn:microsoft.com/office/officeart/2005/8/layout/cycle2"/>
    <dgm:cxn modelId="{EC27C101-1DCE-4A00-BC41-4B6A47CC6ABE}" type="presParOf" srcId="{B45A36C6-7D53-4617-98A0-4D69CFCC9FF3}" destId="{5F154757-58D7-44F5-AD25-23EFA7008DFD}" srcOrd="8" destOrd="0" presId="urn:microsoft.com/office/officeart/2005/8/layout/cycle2"/>
    <dgm:cxn modelId="{CD778F9B-7B74-4260-B4ED-7535461C8EF4}" type="presParOf" srcId="{B45A36C6-7D53-4617-98A0-4D69CFCC9FF3}" destId="{D0CE80C7-4A25-4CBB-8E9B-4F82D0423072}" srcOrd="9" destOrd="0" presId="urn:microsoft.com/office/officeart/2005/8/layout/cycle2"/>
    <dgm:cxn modelId="{8D92797B-D1FB-492C-9EBE-110A3608156A}" type="presParOf" srcId="{D0CE80C7-4A25-4CBB-8E9B-4F82D0423072}" destId="{A1A689E5-91B8-432B-B33E-0F62945EAE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830AB-7A66-454F-B497-86B71CB0C22C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ru-RU"/>
        </a:p>
      </dgm:t>
    </dgm:pt>
    <dgm:pt modelId="{8D784644-531B-473D-A4A2-3CF288016A57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5680F46A-F6D3-46BF-B495-13BC7EA1C547}" type="parTrans" cxnId="{3479F7CA-F338-49AA-ADF1-3DBEF6F9446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D706A78-D54C-4177-9C46-336E6A8C9FEA}" type="sibTrans" cxnId="{3479F7CA-F338-49AA-ADF1-3DBEF6F9446F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6693C1AA-11BD-4CFE-A197-AB28584E9F28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D61F0A8E-2FCB-410C-AA24-9D0309BCB7F7}" type="parTrans" cxnId="{14B98557-BD51-446C-B149-771C709961F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9AE6AFC-25BA-47B7-9754-C7225B2D5EC5}" type="sibTrans" cxnId="{14B98557-BD51-446C-B149-771C709961F2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E297995B-2803-44D0-B2C9-15E82E647E3E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092CFAA0-3ED7-48FB-9FDF-962727D47424}" type="parTrans" cxnId="{4983F0FE-C18B-4332-96F0-7B1948C8B62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24247B2-C63F-4595-A9D2-14F91415C337}" type="sibTrans" cxnId="{4983F0FE-C18B-4332-96F0-7B1948C8B62A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B03CE620-5D2E-43B3-AE07-DAFCF173187B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E7255642-2242-4523-842A-343587CA26BD}" type="parTrans" cxnId="{2B7662F4-D376-4E92-83D7-2273E03CB57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B3A3733-121E-47C2-9069-981C8E4E1B63}" type="sibTrans" cxnId="{2B7662F4-D376-4E92-83D7-2273E03CB570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5582EDAE-033F-44B1-BD14-2B14C95CFF81}">
      <dgm:prSet phldrT="[Текст]" phldr="1"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32256827-88E6-49EB-A5E2-832B8A622307}" type="parTrans" cxnId="{A90D0EBD-3BE6-4679-9A84-C32BA4332D2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2AA891C-0A83-40FB-BFCC-3D96D0206100}" type="sibTrans" cxnId="{A90D0EBD-3BE6-4679-9A84-C32BA4332D2A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B45A36C6-7D53-4617-98A0-4D69CFCC9FF3}" type="pres">
      <dgm:prSet presAssocID="{4EF830AB-7A66-454F-B497-86B71CB0C2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9C800-4C61-4A83-A00F-0A495D61A42C}" type="pres">
      <dgm:prSet presAssocID="{8D784644-531B-473D-A4A2-3CF288016A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20BC-3407-49B8-A9B3-71DA1D864682}" type="pres">
      <dgm:prSet presAssocID="{0D706A78-D54C-4177-9C46-336E6A8C9FE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2FA17D5-CE16-4FD6-A30A-A1F9E45CCD16}" type="pres">
      <dgm:prSet presAssocID="{0D706A78-D54C-4177-9C46-336E6A8C9FE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C84C7-00AD-44D5-B397-D5957836746F}" type="pres">
      <dgm:prSet presAssocID="{6693C1AA-11BD-4CFE-A197-AB28584E9F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FA7C3-648E-42B7-A451-DCD6A487E503}" type="pres">
      <dgm:prSet presAssocID="{19AE6AFC-25BA-47B7-9754-C7225B2D5EC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CDC527C-2532-4CA9-9E89-B8FD08FA3607}" type="pres">
      <dgm:prSet presAssocID="{19AE6AFC-25BA-47B7-9754-C7225B2D5EC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7BFCA7B-1416-48CB-A802-88077DFA31D3}" type="pres">
      <dgm:prSet presAssocID="{E297995B-2803-44D0-B2C9-15E82E647E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AFEE-53E3-4ACB-B169-48872650A548}" type="pres">
      <dgm:prSet presAssocID="{424247B2-C63F-4595-A9D2-14F91415C33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48239C2-139C-49D0-9389-A7CC15BD8023}" type="pres">
      <dgm:prSet presAssocID="{424247B2-C63F-4595-A9D2-14F91415C33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753EE8-0411-4544-BA35-314F3D9EECFD}" type="pres">
      <dgm:prSet presAssocID="{B03CE620-5D2E-43B3-AE07-DAFCF17318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2E88C-0DA8-4D20-BE62-7D9AA652C32C}" type="pres">
      <dgm:prSet presAssocID="{4B3A3733-121E-47C2-9069-981C8E4E1B6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9ED5CC0-4BA7-4357-B6A5-1A35A6F7CF65}" type="pres">
      <dgm:prSet presAssocID="{4B3A3733-121E-47C2-9069-981C8E4E1B6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F154757-58D7-44F5-AD25-23EFA7008DFD}" type="pres">
      <dgm:prSet presAssocID="{5582EDAE-033F-44B1-BD14-2B14C95CFF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E80C7-4A25-4CBB-8E9B-4F82D0423072}" type="pres">
      <dgm:prSet presAssocID="{F2AA891C-0A83-40FB-BFCC-3D96D020610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1A689E5-91B8-432B-B33E-0F62945EAEBB}" type="pres">
      <dgm:prSet presAssocID="{F2AA891C-0A83-40FB-BFCC-3D96D020610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28B1103-35FD-4E0B-845D-4BDB41126C86}" type="presOf" srcId="{F2AA891C-0A83-40FB-BFCC-3D96D0206100}" destId="{D0CE80C7-4A25-4CBB-8E9B-4F82D0423072}" srcOrd="0" destOrd="0" presId="urn:microsoft.com/office/officeart/2005/8/layout/cycle2"/>
    <dgm:cxn modelId="{D176E301-1D75-43FB-81E3-44716BB05568}" type="presOf" srcId="{B03CE620-5D2E-43B3-AE07-DAFCF173187B}" destId="{44753EE8-0411-4544-BA35-314F3D9EECFD}" srcOrd="0" destOrd="0" presId="urn:microsoft.com/office/officeart/2005/8/layout/cycle2"/>
    <dgm:cxn modelId="{4983F0FE-C18B-4332-96F0-7B1948C8B62A}" srcId="{4EF830AB-7A66-454F-B497-86B71CB0C22C}" destId="{E297995B-2803-44D0-B2C9-15E82E647E3E}" srcOrd="2" destOrd="0" parTransId="{092CFAA0-3ED7-48FB-9FDF-962727D47424}" sibTransId="{424247B2-C63F-4595-A9D2-14F91415C337}"/>
    <dgm:cxn modelId="{BD058A8E-91D8-4FC2-AB52-52A1D998CE16}" type="presOf" srcId="{8D784644-531B-473D-A4A2-3CF288016A57}" destId="{B559C800-4C61-4A83-A00F-0A495D61A42C}" srcOrd="0" destOrd="0" presId="urn:microsoft.com/office/officeart/2005/8/layout/cycle2"/>
    <dgm:cxn modelId="{393553EE-06B0-4B14-9761-3879A2C03DA0}" type="presOf" srcId="{0D706A78-D54C-4177-9C46-336E6A8C9FEA}" destId="{A2FA17D5-CE16-4FD6-A30A-A1F9E45CCD16}" srcOrd="1" destOrd="0" presId="urn:microsoft.com/office/officeart/2005/8/layout/cycle2"/>
    <dgm:cxn modelId="{227C1A34-C78F-4EB3-9229-AA5E7AEC7C8B}" type="presOf" srcId="{4EF830AB-7A66-454F-B497-86B71CB0C22C}" destId="{B45A36C6-7D53-4617-98A0-4D69CFCC9FF3}" srcOrd="0" destOrd="0" presId="urn:microsoft.com/office/officeart/2005/8/layout/cycle2"/>
    <dgm:cxn modelId="{4ADC91C4-BCB1-409D-8F2A-FA1B46D9014E}" type="presOf" srcId="{19AE6AFC-25BA-47B7-9754-C7225B2D5EC5}" destId="{0CDC527C-2532-4CA9-9E89-B8FD08FA3607}" srcOrd="1" destOrd="0" presId="urn:microsoft.com/office/officeart/2005/8/layout/cycle2"/>
    <dgm:cxn modelId="{A90D0EBD-3BE6-4679-9A84-C32BA4332D2A}" srcId="{4EF830AB-7A66-454F-B497-86B71CB0C22C}" destId="{5582EDAE-033F-44B1-BD14-2B14C95CFF81}" srcOrd="4" destOrd="0" parTransId="{32256827-88E6-49EB-A5E2-832B8A622307}" sibTransId="{F2AA891C-0A83-40FB-BFCC-3D96D0206100}"/>
    <dgm:cxn modelId="{3479F7CA-F338-49AA-ADF1-3DBEF6F9446F}" srcId="{4EF830AB-7A66-454F-B497-86B71CB0C22C}" destId="{8D784644-531B-473D-A4A2-3CF288016A57}" srcOrd="0" destOrd="0" parTransId="{5680F46A-F6D3-46BF-B495-13BC7EA1C547}" sibTransId="{0D706A78-D54C-4177-9C46-336E6A8C9FEA}"/>
    <dgm:cxn modelId="{20F60698-280E-45D7-AA2E-0F970C868AFF}" type="presOf" srcId="{F2AA891C-0A83-40FB-BFCC-3D96D0206100}" destId="{A1A689E5-91B8-432B-B33E-0F62945EAEBB}" srcOrd="1" destOrd="0" presId="urn:microsoft.com/office/officeart/2005/8/layout/cycle2"/>
    <dgm:cxn modelId="{14B98557-BD51-446C-B149-771C709961F2}" srcId="{4EF830AB-7A66-454F-B497-86B71CB0C22C}" destId="{6693C1AA-11BD-4CFE-A197-AB28584E9F28}" srcOrd="1" destOrd="0" parTransId="{D61F0A8E-2FCB-410C-AA24-9D0309BCB7F7}" sibTransId="{19AE6AFC-25BA-47B7-9754-C7225B2D5EC5}"/>
    <dgm:cxn modelId="{B362B1D9-B537-4B08-B57B-5D46806A5431}" type="presOf" srcId="{4B3A3733-121E-47C2-9069-981C8E4E1B63}" destId="{49ED5CC0-4BA7-4357-B6A5-1A35A6F7CF65}" srcOrd="1" destOrd="0" presId="urn:microsoft.com/office/officeart/2005/8/layout/cycle2"/>
    <dgm:cxn modelId="{2F99F323-DECB-4D4A-A369-9AE197A3480F}" type="presOf" srcId="{424247B2-C63F-4595-A9D2-14F91415C337}" destId="{3075AFEE-53E3-4ACB-B169-48872650A548}" srcOrd="0" destOrd="0" presId="urn:microsoft.com/office/officeart/2005/8/layout/cycle2"/>
    <dgm:cxn modelId="{66F3D90C-79C9-4962-AF0B-B9D443C79B61}" type="presOf" srcId="{4B3A3733-121E-47C2-9069-981C8E4E1B63}" destId="{31F2E88C-0DA8-4D20-BE62-7D9AA652C32C}" srcOrd="0" destOrd="0" presId="urn:microsoft.com/office/officeart/2005/8/layout/cycle2"/>
    <dgm:cxn modelId="{25C46E62-31C8-4F00-B267-3A86E4BC69B3}" type="presOf" srcId="{19AE6AFC-25BA-47B7-9754-C7225B2D5EC5}" destId="{D79FA7C3-648E-42B7-A451-DCD6A487E503}" srcOrd="0" destOrd="0" presId="urn:microsoft.com/office/officeart/2005/8/layout/cycle2"/>
    <dgm:cxn modelId="{813AA2D7-EB59-4469-9E21-C93B44BDB4F5}" type="presOf" srcId="{424247B2-C63F-4595-A9D2-14F91415C337}" destId="{F48239C2-139C-49D0-9389-A7CC15BD8023}" srcOrd="1" destOrd="0" presId="urn:microsoft.com/office/officeart/2005/8/layout/cycle2"/>
    <dgm:cxn modelId="{2B7662F4-D376-4E92-83D7-2273E03CB570}" srcId="{4EF830AB-7A66-454F-B497-86B71CB0C22C}" destId="{B03CE620-5D2E-43B3-AE07-DAFCF173187B}" srcOrd="3" destOrd="0" parTransId="{E7255642-2242-4523-842A-343587CA26BD}" sibTransId="{4B3A3733-121E-47C2-9069-981C8E4E1B63}"/>
    <dgm:cxn modelId="{97A76AF5-E2D6-4AEB-B112-37933FE15ED9}" type="presOf" srcId="{6693C1AA-11BD-4CFE-A197-AB28584E9F28}" destId="{1C2C84C7-00AD-44D5-B397-D5957836746F}" srcOrd="0" destOrd="0" presId="urn:microsoft.com/office/officeart/2005/8/layout/cycle2"/>
    <dgm:cxn modelId="{2C2CCA3F-DDB2-4BBF-9700-584884747FC6}" type="presOf" srcId="{E297995B-2803-44D0-B2C9-15E82E647E3E}" destId="{B7BFCA7B-1416-48CB-A802-88077DFA31D3}" srcOrd="0" destOrd="0" presId="urn:microsoft.com/office/officeart/2005/8/layout/cycle2"/>
    <dgm:cxn modelId="{4F81BBAA-C7DF-40CF-8336-EE3F0DA3558D}" type="presOf" srcId="{5582EDAE-033F-44B1-BD14-2B14C95CFF81}" destId="{5F154757-58D7-44F5-AD25-23EFA7008DFD}" srcOrd="0" destOrd="0" presId="urn:microsoft.com/office/officeart/2005/8/layout/cycle2"/>
    <dgm:cxn modelId="{E55D4ED0-5406-4D5F-A933-356704C46A36}" type="presOf" srcId="{0D706A78-D54C-4177-9C46-336E6A8C9FEA}" destId="{1F4D20BC-3407-49B8-A9B3-71DA1D864682}" srcOrd="0" destOrd="0" presId="urn:microsoft.com/office/officeart/2005/8/layout/cycle2"/>
    <dgm:cxn modelId="{071C6671-2028-4130-9F15-BE0D58EB8452}" type="presParOf" srcId="{B45A36C6-7D53-4617-98A0-4D69CFCC9FF3}" destId="{B559C800-4C61-4A83-A00F-0A495D61A42C}" srcOrd="0" destOrd="0" presId="urn:microsoft.com/office/officeart/2005/8/layout/cycle2"/>
    <dgm:cxn modelId="{31253AD1-E35C-46D7-9A73-CFF1299FF39C}" type="presParOf" srcId="{B45A36C6-7D53-4617-98A0-4D69CFCC9FF3}" destId="{1F4D20BC-3407-49B8-A9B3-71DA1D864682}" srcOrd="1" destOrd="0" presId="urn:microsoft.com/office/officeart/2005/8/layout/cycle2"/>
    <dgm:cxn modelId="{7D18B9E2-A3B3-4A18-8299-99AB877BBE74}" type="presParOf" srcId="{1F4D20BC-3407-49B8-A9B3-71DA1D864682}" destId="{A2FA17D5-CE16-4FD6-A30A-A1F9E45CCD16}" srcOrd="0" destOrd="0" presId="urn:microsoft.com/office/officeart/2005/8/layout/cycle2"/>
    <dgm:cxn modelId="{1162C51B-D87F-4461-B4FB-1D353F608D6D}" type="presParOf" srcId="{B45A36C6-7D53-4617-98A0-4D69CFCC9FF3}" destId="{1C2C84C7-00AD-44D5-B397-D5957836746F}" srcOrd="2" destOrd="0" presId="urn:microsoft.com/office/officeart/2005/8/layout/cycle2"/>
    <dgm:cxn modelId="{C3EB2964-F00C-47B6-AC57-DBD3851EAB0D}" type="presParOf" srcId="{B45A36C6-7D53-4617-98A0-4D69CFCC9FF3}" destId="{D79FA7C3-648E-42B7-A451-DCD6A487E503}" srcOrd="3" destOrd="0" presId="urn:microsoft.com/office/officeart/2005/8/layout/cycle2"/>
    <dgm:cxn modelId="{513B59E7-E5D0-46DD-94F0-AE17DEFC7F30}" type="presParOf" srcId="{D79FA7C3-648E-42B7-A451-DCD6A487E503}" destId="{0CDC527C-2532-4CA9-9E89-B8FD08FA3607}" srcOrd="0" destOrd="0" presId="urn:microsoft.com/office/officeart/2005/8/layout/cycle2"/>
    <dgm:cxn modelId="{2D845391-884E-48E2-8A34-5CA2D501AFAA}" type="presParOf" srcId="{B45A36C6-7D53-4617-98A0-4D69CFCC9FF3}" destId="{B7BFCA7B-1416-48CB-A802-88077DFA31D3}" srcOrd="4" destOrd="0" presId="urn:microsoft.com/office/officeart/2005/8/layout/cycle2"/>
    <dgm:cxn modelId="{7E25DF86-3599-4AA1-8710-05AD582F67C4}" type="presParOf" srcId="{B45A36C6-7D53-4617-98A0-4D69CFCC9FF3}" destId="{3075AFEE-53E3-4ACB-B169-48872650A548}" srcOrd="5" destOrd="0" presId="urn:microsoft.com/office/officeart/2005/8/layout/cycle2"/>
    <dgm:cxn modelId="{1104A888-1223-4E47-B697-CE8C8B382026}" type="presParOf" srcId="{3075AFEE-53E3-4ACB-B169-48872650A548}" destId="{F48239C2-139C-49D0-9389-A7CC15BD8023}" srcOrd="0" destOrd="0" presId="urn:microsoft.com/office/officeart/2005/8/layout/cycle2"/>
    <dgm:cxn modelId="{1014CABE-07FE-4F09-86B7-542026544C9F}" type="presParOf" srcId="{B45A36C6-7D53-4617-98A0-4D69CFCC9FF3}" destId="{44753EE8-0411-4544-BA35-314F3D9EECFD}" srcOrd="6" destOrd="0" presId="urn:microsoft.com/office/officeart/2005/8/layout/cycle2"/>
    <dgm:cxn modelId="{3343D289-B907-4389-AE13-4D8BB40F9821}" type="presParOf" srcId="{B45A36C6-7D53-4617-98A0-4D69CFCC9FF3}" destId="{31F2E88C-0DA8-4D20-BE62-7D9AA652C32C}" srcOrd="7" destOrd="0" presId="urn:microsoft.com/office/officeart/2005/8/layout/cycle2"/>
    <dgm:cxn modelId="{609501D7-7B4A-4409-822B-03D2762BB3C0}" type="presParOf" srcId="{31F2E88C-0DA8-4D20-BE62-7D9AA652C32C}" destId="{49ED5CC0-4BA7-4357-B6A5-1A35A6F7CF65}" srcOrd="0" destOrd="0" presId="urn:microsoft.com/office/officeart/2005/8/layout/cycle2"/>
    <dgm:cxn modelId="{C36EC602-BABA-47B8-AF18-DC4DAD0B3A41}" type="presParOf" srcId="{B45A36C6-7D53-4617-98A0-4D69CFCC9FF3}" destId="{5F154757-58D7-44F5-AD25-23EFA7008DFD}" srcOrd="8" destOrd="0" presId="urn:microsoft.com/office/officeart/2005/8/layout/cycle2"/>
    <dgm:cxn modelId="{BA3FAE55-C754-4CAD-A187-5E4269E4A248}" type="presParOf" srcId="{B45A36C6-7D53-4617-98A0-4D69CFCC9FF3}" destId="{D0CE80C7-4A25-4CBB-8E9B-4F82D0423072}" srcOrd="9" destOrd="0" presId="urn:microsoft.com/office/officeart/2005/8/layout/cycle2"/>
    <dgm:cxn modelId="{9C6CA6C1-D8EF-44E5-9EE9-52D8A2B4DF15}" type="presParOf" srcId="{D0CE80C7-4A25-4CBB-8E9B-4F82D0423072}" destId="{A1A689E5-91B8-432B-B33E-0F62945EAE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557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См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смарт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30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Визуализация Смарт объектов (в цветах палитры ЗКС)</a:t>
            </a:r>
          </a:p>
          <a:p>
            <a:pPr lvl="0"/>
            <a:r>
              <a:rPr lang="ru-RU" dirty="0"/>
              <a:t>в 2 строки</a:t>
            </a:r>
          </a:p>
        </p:txBody>
      </p:sp>
      <p:graphicFrame>
        <p:nvGraphicFramePr>
          <p:cNvPr id="2" name="Схема 1"/>
          <p:cNvGraphicFramePr/>
          <p:nvPr userDrawn="1"/>
        </p:nvGraphicFramePr>
        <p:xfrm>
          <a:off x="590668" y="1924051"/>
          <a:ext cx="5340233" cy="394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Схема 30"/>
          <p:cNvGraphicFramePr/>
          <p:nvPr userDrawn="1"/>
        </p:nvGraphicFramePr>
        <p:xfrm>
          <a:off x="6250692" y="1924051"/>
          <a:ext cx="5340233" cy="394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88609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Смар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Смарт 2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30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Визуализация Смарт объектов (в цветах палитры ЗКС)</a:t>
            </a:r>
          </a:p>
          <a:p>
            <a:pPr lvl="0"/>
            <a:r>
              <a:rPr lang="ru-RU" dirty="0"/>
              <a:t>в 2 строки</a:t>
            </a:r>
          </a:p>
        </p:txBody>
      </p:sp>
      <p:graphicFrame>
        <p:nvGraphicFramePr>
          <p:cNvPr id="3" name="Схема 2"/>
          <p:cNvGraphicFramePr/>
          <p:nvPr userDrawn="1"/>
        </p:nvGraphicFramePr>
        <p:xfrm>
          <a:off x="590667" y="2370983"/>
          <a:ext cx="5041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 userDrawn="1"/>
        </p:nvGraphicFramePr>
        <p:xfrm>
          <a:off x="6081330" y="2398816"/>
          <a:ext cx="50419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066251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графики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30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Визуализация Диаграмм</a:t>
            </a:r>
          </a:p>
          <a:p>
            <a:pPr lvl="0"/>
            <a:r>
              <a:rPr lang="ru-RU" dirty="0"/>
              <a:t>в 2 строки</a:t>
            </a:r>
          </a:p>
        </p:txBody>
      </p:sp>
      <p:graphicFrame>
        <p:nvGraphicFramePr>
          <p:cNvPr id="5" name="Диаграмма 4"/>
          <p:cNvGraphicFramePr/>
          <p:nvPr userDrawn="1"/>
        </p:nvGraphicFramePr>
        <p:xfrm>
          <a:off x="590668" y="2305050"/>
          <a:ext cx="5302133" cy="369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 userDrawn="1"/>
        </p:nvGraphicFramePr>
        <p:xfrm>
          <a:off x="6703713" y="2273704"/>
          <a:ext cx="4857753" cy="372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>
            <a:off x="693926" y="1956204"/>
            <a:ext cx="5198876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797185" y="1982500"/>
            <a:ext cx="4976400" cy="258235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 userDrawn="1"/>
        </p:nvSpPr>
        <p:spPr>
          <a:xfrm>
            <a:off x="6392049" y="1956204"/>
            <a:ext cx="5198876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495308" y="1982500"/>
            <a:ext cx="4976400" cy="258235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576007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Цветовая палитра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30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0" y="1670642"/>
            <a:ext cx="3149600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Основная палитра</a:t>
            </a:r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825500" y="2333625"/>
            <a:ext cx="1498600" cy="781050"/>
          </a:xfrm>
          <a:prstGeom prst="roundRect">
            <a:avLst>
              <a:gd name="adj" fmla="val 154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825500" y="3243977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2501900" y="2333625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2501900" y="3243977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7166267" y="3242911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5346933" y="3242911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>
            <a:off x="5346933" y="2332559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166267" y="2332026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27767" y="1668511"/>
            <a:ext cx="2667000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Дополнительная палитра</a:t>
            </a:r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7166267" y="4153263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5346933" y="4153263"/>
            <a:ext cx="1498600" cy="781050"/>
          </a:xfrm>
          <a:prstGeom prst="roundRect">
            <a:avLst>
              <a:gd name="adj" fmla="val 1544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178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Цветовая палитра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 userDrawn="1"/>
        </p:nvSpPr>
        <p:spPr>
          <a:xfrm>
            <a:off x="590668" y="1781175"/>
            <a:ext cx="1710032" cy="838200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Штриховая стрелка вправо 5"/>
          <p:cNvSpPr/>
          <p:nvPr userDrawn="1"/>
        </p:nvSpPr>
        <p:spPr>
          <a:xfrm>
            <a:off x="2679701" y="1781175"/>
            <a:ext cx="1016000" cy="838200"/>
          </a:xfrm>
          <a:prstGeom prst="stripedRightArrow">
            <a:avLst>
              <a:gd name="adj1" fmla="val 50000"/>
              <a:gd name="adj2" fmla="val 5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4" name="Скругленная прямоугольная выноска 23"/>
          <p:cNvSpPr/>
          <p:nvPr userDrawn="1"/>
        </p:nvSpPr>
        <p:spPr>
          <a:xfrm>
            <a:off x="4051301" y="1781176"/>
            <a:ext cx="2362200" cy="838200"/>
          </a:xfrm>
          <a:prstGeom prst="wedgeRoundRectCallout">
            <a:avLst>
              <a:gd name="adj1" fmla="val -21371"/>
              <a:gd name="adj2" fmla="val 7159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Использовать максимально простые фигуры!</a:t>
            </a:r>
          </a:p>
          <a:p>
            <a:pPr lvl="0"/>
            <a:r>
              <a:rPr lang="ru-RU" dirty="0"/>
              <a:t>Не использовать и избегать объектов с обводкой!</a:t>
            </a:r>
          </a:p>
        </p:txBody>
      </p:sp>
      <p:cxnSp>
        <p:nvCxnSpPr>
          <p:cNvPr id="27" name="Прямая со стрелкой 26"/>
          <p:cNvCxnSpPr/>
          <p:nvPr userDrawn="1"/>
        </p:nvCxnSpPr>
        <p:spPr>
          <a:xfrm flipV="1">
            <a:off x="6819900" y="1914526"/>
            <a:ext cx="1498600" cy="9525"/>
          </a:xfrm>
          <a:prstGeom prst="straightConnector1">
            <a:avLst/>
          </a:prstGeom>
          <a:ln w="25400"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 userDrawn="1"/>
        </p:nvCxnSpPr>
        <p:spPr>
          <a:xfrm flipV="1">
            <a:off x="6819900" y="2362201"/>
            <a:ext cx="1498600" cy="9525"/>
          </a:xfrm>
          <a:prstGeom prst="straightConnector1">
            <a:avLst/>
          </a:prstGeom>
          <a:ln w="25400">
            <a:headEnd type="non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 userDrawn="1"/>
        </p:nvCxnSpPr>
        <p:spPr>
          <a:xfrm>
            <a:off x="8826500" y="1862139"/>
            <a:ext cx="0" cy="576000"/>
          </a:xfrm>
          <a:prstGeom prst="straightConnector1">
            <a:avLst/>
          </a:prstGeom>
          <a:ln w="25400">
            <a:headEnd type="non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 userDrawn="1"/>
        </p:nvSpPr>
        <p:spPr>
          <a:xfrm>
            <a:off x="9359901" y="1781176"/>
            <a:ext cx="1117599" cy="8381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3" name="Выноска со стрелкой вправо 32"/>
          <p:cNvSpPr/>
          <p:nvPr userDrawn="1"/>
        </p:nvSpPr>
        <p:spPr>
          <a:xfrm>
            <a:off x="590668" y="3057523"/>
            <a:ext cx="1710032" cy="838200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4" name="Штриховая стрелка вправо 33"/>
          <p:cNvSpPr/>
          <p:nvPr userDrawn="1"/>
        </p:nvSpPr>
        <p:spPr>
          <a:xfrm>
            <a:off x="2679701" y="3057523"/>
            <a:ext cx="1016000" cy="838200"/>
          </a:xfrm>
          <a:prstGeom prst="stripedRightArrow">
            <a:avLst>
              <a:gd name="adj1" fmla="val 50000"/>
              <a:gd name="adj2" fmla="val 5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5" name="Скругленная прямоугольная выноска 34"/>
          <p:cNvSpPr/>
          <p:nvPr userDrawn="1"/>
        </p:nvSpPr>
        <p:spPr>
          <a:xfrm>
            <a:off x="4051301" y="3057524"/>
            <a:ext cx="2362200" cy="838200"/>
          </a:xfrm>
          <a:prstGeom prst="wedgeRoundRectCallout">
            <a:avLst>
              <a:gd name="adj1" fmla="val -21371"/>
              <a:gd name="adj2" fmla="val 7159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cxnSp>
        <p:nvCxnSpPr>
          <p:cNvPr id="36" name="Прямая со стрелкой 35"/>
          <p:cNvCxnSpPr/>
          <p:nvPr userDrawn="1"/>
        </p:nvCxnSpPr>
        <p:spPr>
          <a:xfrm flipV="1">
            <a:off x="6819900" y="3190874"/>
            <a:ext cx="1498600" cy="9525"/>
          </a:xfrm>
          <a:prstGeom prst="straightConnector1">
            <a:avLst/>
          </a:prstGeom>
          <a:ln w="25400"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 userDrawn="1"/>
        </p:nvCxnSpPr>
        <p:spPr>
          <a:xfrm flipV="1">
            <a:off x="6819900" y="3638549"/>
            <a:ext cx="1498600" cy="9525"/>
          </a:xfrm>
          <a:prstGeom prst="straightConnector1">
            <a:avLst/>
          </a:prstGeom>
          <a:ln w="25400">
            <a:headEnd type="non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8826500" y="3138487"/>
            <a:ext cx="0" cy="576000"/>
          </a:xfrm>
          <a:prstGeom prst="straightConnector1">
            <a:avLst/>
          </a:prstGeom>
          <a:ln w="25400">
            <a:headEnd type="non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 userDrawn="1"/>
        </p:nvSpPr>
        <p:spPr>
          <a:xfrm>
            <a:off x="9359901" y="3057524"/>
            <a:ext cx="1117599" cy="8381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0" name="Выноска со стрелкой вправо 39"/>
          <p:cNvSpPr/>
          <p:nvPr userDrawn="1"/>
        </p:nvSpPr>
        <p:spPr>
          <a:xfrm>
            <a:off x="590668" y="4176969"/>
            <a:ext cx="1710032" cy="838200"/>
          </a:xfrm>
          <a:prstGeom prst="right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1" name="Штриховая стрелка вправо 40"/>
          <p:cNvSpPr/>
          <p:nvPr userDrawn="1"/>
        </p:nvSpPr>
        <p:spPr>
          <a:xfrm>
            <a:off x="2679701" y="4176969"/>
            <a:ext cx="1016000" cy="838200"/>
          </a:xfrm>
          <a:prstGeom prst="stripedRightArrow">
            <a:avLst>
              <a:gd name="adj1" fmla="val 50000"/>
              <a:gd name="adj2" fmla="val 5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2" name="Скругленная прямоугольная выноска 41"/>
          <p:cNvSpPr/>
          <p:nvPr userDrawn="1"/>
        </p:nvSpPr>
        <p:spPr>
          <a:xfrm>
            <a:off x="4051301" y="4176970"/>
            <a:ext cx="2362200" cy="838200"/>
          </a:xfrm>
          <a:prstGeom prst="wedgeRoundRectCallout">
            <a:avLst>
              <a:gd name="adj1" fmla="val -21371"/>
              <a:gd name="adj2" fmla="val 7159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cxnSp>
        <p:nvCxnSpPr>
          <p:cNvPr id="43" name="Прямая со стрелкой 42"/>
          <p:cNvCxnSpPr/>
          <p:nvPr userDrawn="1"/>
        </p:nvCxnSpPr>
        <p:spPr>
          <a:xfrm flipV="1">
            <a:off x="6819900" y="4310320"/>
            <a:ext cx="1498600" cy="9525"/>
          </a:xfrm>
          <a:prstGeom prst="straightConnector1">
            <a:avLst/>
          </a:prstGeom>
          <a:ln w="25400"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 userDrawn="1"/>
        </p:nvCxnSpPr>
        <p:spPr>
          <a:xfrm flipV="1">
            <a:off x="6819900" y="4757995"/>
            <a:ext cx="1498600" cy="9525"/>
          </a:xfrm>
          <a:prstGeom prst="straightConnector1">
            <a:avLst/>
          </a:prstGeom>
          <a:ln w="25400">
            <a:headEnd type="non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 userDrawn="1"/>
        </p:nvCxnSpPr>
        <p:spPr>
          <a:xfrm>
            <a:off x="8826500" y="4257933"/>
            <a:ext cx="0" cy="576000"/>
          </a:xfrm>
          <a:prstGeom prst="straightConnector1">
            <a:avLst/>
          </a:prstGeom>
          <a:ln w="25400">
            <a:headEnd type="non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 userDrawn="1"/>
        </p:nvSpPr>
        <p:spPr>
          <a:xfrm>
            <a:off x="9359901" y="4176970"/>
            <a:ext cx="1117599" cy="8381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7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84514" y="1862139"/>
            <a:ext cx="953789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8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84514" y="3152660"/>
            <a:ext cx="953789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9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0222" y="4276752"/>
            <a:ext cx="953789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50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4138908" y="1874920"/>
            <a:ext cx="2147593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53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64308" y="3162355"/>
            <a:ext cx="2147593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54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64308" y="4267166"/>
            <a:ext cx="2147593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55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9443332" y="1879568"/>
            <a:ext cx="907169" cy="62853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9443332" y="3162355"/>
            <a:ext cx="907169" cy="62853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9465114" y="4276752"/>
            <a:ext cx="907169" cy="62853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31100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#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950259"/>
            <a:ext cx="12192000" cy="59077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76" y="625085"/>
            <a:ext cx="2033421" cy="69536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708212" y="5627688"/>
            <a:ext cx="10897192" cy="1230312"/>
          </a:xfrm>
          <a:prstGeom prst="round2SameRect">
            <a:avLst>
              <a:gd name="adj1" fmla="val 12460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1003300" y="5627688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25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#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76" y="625085"/>
            <a:ext cx="2033421" cy="69536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708212" y="5627688"/>
            <a:ext cx="10897192" cy="1230312"/>
          </a:xfrm>
          <a:prstGeom prst="round2SameRect">
            <a:avLst>
              <a:gd name="adj1" fmla="val 12460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1003300" y="5627688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468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#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76" y="625085"/>
            <a:ext cx="2033421" cy="69536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708212" y="5627688"/>
            <a:ext cx="10897192" cy="1230312"/>
          </a:xfrm>
          <a:prstGeom prst="round2SameRect">
            <a:avLst>
              <a:gd name="adj1" fmla="val 12460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1003300" y="5627688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264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#2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871"/>
            <a:ext cx="12192000" cy="64171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76" y="625085"/>
            <a:ext cx="2033421" cy="69536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4996330" y="6015318"/>
            <a:ext cx="7482541" cy="842682"/>
          </a:xfrm>
          <a:prstGeom prst="round2SameRect">
            <a:avLst>
              <a:gd name="adj1" fmla="val 25226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5192805" y="6200270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227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#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435"/>
            <a:ext cx="12192000" cy="6333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76" y="625085"/>
            <a:ext cx="2033421" cy="69536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4996330" y="6015318"/>
            <a:ext cx="7482541" cy="842682"/>
          </a:xfrm>
          <a:prstGeom prst="round2SameRect">
            <a:avLst>
              <a:gd name="adj1" fmla="val 25226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5192805" y="6200270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61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670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#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8"/>
            <a:ext cx="12192000" cy="6207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76" y="625085"/>
            <a:ext cx="2033421" cy="69536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4996330" y="6015318"/>
            <a:ext cx="7482541" cy="842682"/>
          </a:xfrm>
          <a:prstGeom prst="round2SameRect">
            <a:avLst>
              <a:gd name="adj1" fmla="val 25226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5192805" y="6200270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301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1 +  3 блок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2043429"/>
            <a:ext cx="3744267" cy="410442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8686800" y="1676234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91270" y="2043429"/>
            <a:ext cx="6899653" cy="1659834"/>
          </a:xfrm>
          <a:prstGeom prst="rect">
            <a:avLst/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 userDrawn="1"/>
        </p:nvSpPr>
        <p:spPr>
          <a:xfrm>
            <a:off x="8686800" y="427217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691270" y="4639366"/>
            <a:ext cx="6899653" cy="1659834"/>
          </a:xfrm>
          <a:prstGeom prst="rect">
            <a:avLst/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14533" y="2119102"/>
            <a:ext cx="6658451" cy="1491607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14533" y="4710217"/>
            <a:ext cx="6658451" cy="1491607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8790059" y="1702530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8790059" y="4301804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794199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1 +  2 блок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817649"/>
            <a:ext cx="5118757" cy="433020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6467488" y="1817649"/>
            <a:ext cx="5118757" cy="433020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</p:spTree>
    <p:extLst>
      <p:ext uri="{BB962C8B-B14F-4D97-AF65-F5344CB8AC3E}">
        <p14:creationId xmlns:p14="http://schemas.microsoft.com/office/powerpoint/2010/main" val="5049204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1 +  2 блок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676235"/>
            <a:ext cx="3923668" cy="1437669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>
            <a:off x="8672120" y="1346604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691270" y="1702529"/>
            <a:ext cx="6899653" cy="4674562"/>
          </a:xfrm>
          <a:prstGeom prst="rect">
            <a:avLst/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14533" y="1782147"/>
            <a:ext cx="6658451" cy="4507442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8775379" y="1372900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590666" y="3128173"/>
            <a:ext cx="3923668" cy="317500"/>
          </a:xfrm>
          <a:prstGeom prst="round2SameRect">
            <a:avLst>
              <a:gd name="adj1" fmla="val 38245"/>
              <a:gd name="adj2" fmla="val 0"/>
            </a:avLst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90667" y="3481098"/>
            <a:ext cx="3923668" cy="2895993"/>
          </a:xfrm>
          <a:prstGeom prst="rect">
            <a:avLst/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713931" y="3551949"/>
            <a:ext cx="3685075" cy="2737641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5" y="3157806"/>
            <a:ext cx="3705080" cy="258235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040850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817649"/>
            <a:ext cx="5118757" cy="433020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6453278" y="1817649"/>
            <a:ext cx="5118100" cy="43307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501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1 +текст+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817649"/>
            <a:ext cx="5118757" cy="433020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6468146" y="1817649"/>
            <a:ext cx="5118100" cy="43307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55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1 +2подзаголовка+2рисун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>
            <a:off x="2805301" y="202192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08560" y="2048217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1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590667" y="2397512"/>
            <a:ext cx="5118100" cy="38068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ru-RU" dirty="0"/>
              <a:t>Рисунок 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8686800" y="202192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8790059" y="2048217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472166" y="2397512"/>
            <a:ext cx="5118100" cy="38068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ru-RU" dirty="0"/>
              <a:t>Рисунок 2</a:t>
            </a:r>
          </a:p>
        </p:txBody>
      </p:sp>
    </p:spTree>
    <p:extLst>
      <p:ext uri="{BB962C8B-B14F-4D97-AF65-F5344CB8AC3E}">
        <p14:creationId xmlns:p14="http://schemas.microsoft.com/office/powerpoint/2010/main" val="21254520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>
            <a:off x="2805301" y="202192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08560" y="2048217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1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590667" y="2397512"/>
            <a:ext cx="5118100" cy="38068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ru-RU" dirty="0"/>
              <a:t>Рисунок 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8686800" y="202192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8790059" y="2048217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 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472166" y="2397512"/>
            <a:ext cx="5118100" cy="38068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ru-RU" dirty="0"/>
              <a:t>Рисунок 2</a:t>
            </a:r>
          </a:p>
        </p:txBody>
      </p:sp>
    </p:spTree>
    <p:extLst>
      <p:ext uri="{BB962C8B-B14F-4D97-AF65-F5344CB8AC3E}">
        <p14:creationId xmlns:p14="http://schemas.microsoft.com/office/powerpoint/2010/main" val="4107777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1 +2заголовка+2р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>
            <a:off x="2805301" y="202192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08560" y="2048217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8686800" y="202192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8790059" y="2048217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 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590667" y="2397512"/>
            <a:ext cx="5118100" cy="38068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Диаграмма 1</a:t>
            </a:r>
          </a:p>
        </p:txBody>
      </p:sp>
      <p:sp>
        <p:nvSpPr>
          <p:cNvPr id="14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6472823" y="2397512"/>
            <a:ext cx="5118100" cy="38068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Диаграмма 2</a:t>
            </a:r>
          </a:p>
        </p:txBody>
      </p:sp>
    </p:spTree>
    <p:extLst>
      <p:ext uri="{BB962C8B-B14F-4D97-AF65-F5344CB8AC3E}">
        <p14:creationId xmlns:p14="http://schemas.microsoft.com/office/powerpoint/2010/main" val="1337969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8673597" y="1665088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8776856" y="1691384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 </a:t>
            </a:r>
            <a:endParaRPr lang="ru-RU" dirty="0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9"/>
          </p:nvPr>
        </p:nvSpPr>
        <p:spPr>
          <a:xfrm>
            <a:off x="590552" y="2042336"/>
            <a:ext cx="11000371" cy="343342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90552" y="5533651"/>
            <a:ext cx="11000371" cy="843441"/>
          </a:xfrm>
          <a:prstGeom prst="rect">
            <a:avLst/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0882" y="5618480"/>
            <a:ext cx="10783581" cy="680721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</p:spTree>
    <p:extLst>
      <p:ext uri="{BB962C8B-B14F-4D97-AF65-F5344CB8AC3E}">
        <p14:creationId xmlns:p14="http://schemas.microsoft.com/office/powerpoint/2010/main" val="386277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817649"/>
            <a:ext cx="5118757" cy="433020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6453278" y="1817649"/>
            <a:ext cx="5118100" cy="43307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0119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2848096" y="1679915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51355" y="1706211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 </a:t>
            </a:r>
            <a:endParaRPr lang="ru-RU" dirty="0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9"/>
          </p:nvPr>
        </p:nvSpPr>
        <p:spPr>
          <a:xfrm>
            <a:off x="590552" y="2042336"/>
            <a:ext cx="5153235" cy="25703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90552" y="4748424"/>
            <a:ext cx="5153235" cy="1628668"/>
          </a:xfrm>
          <a:prstGeom prst="rect">
            <a:avLst/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0882" y="4856481"/>
            <a:ext cx="4958079" cy="1442720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>
            <a:off x="8695232" y="1679915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8798491" y="1706211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 </a:t>
            </a:r>
            <a:endParaRPr lang="ru-RU" dirty="0"/>
          </a:p>
        </p:txBody>
      </p:sp>
      <p:sp>
        <p:nvSpPr>
          <p:cNvPr id="17" name="Таблица 3"/>
          <p:cNvSpPr>
            <a:spLocks noGrp="1"/>
          </p:cNvSpPr>
          <p:nvPr>
            <p:ph type="tbl" sz="quarter" idx="21"/>
          </p:nvPr>
        </p:nvSpPr>
        <p:spPr>
          <a:xfrm>
            <a:off x="6437688" y="2042336"/>
            <a:ext cx="5153235" cy="25703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437688" y="4748424"/>
            <a:ext cx="5153235" cy="1628668"/>
          </a:xfrm>
          <a:prstGeom prst="rect">
            <a:avLst/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6538018" y="4856481"/>
            <a:ext cx="4958079" cy="1442720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</p:spTree>
    <p:extLst>
      <p:ext uri="{BB962C8B-B14F-4D97-AF65-F5344CB8AC3E}">
        <p14:creationId xmlns:p14="http://schemas.microsoft.com/office/powerpoint/2010/main" val="1511504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2848096" y="1679915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51355" y="1706211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9"/>
          </p:nvPr>
        </p:nvSpPr>
        <p:spPr>
          <a:xfrm>
            <a:off x="590552" y="2042336"/>
            <a:ext cx="5153235" cy="25703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90552" y="4748424"/>
            <a:ext cx="5153235" cy="1628668"/>
          </a:xfrm>
          <a:prstGeom prst="rect">
            <a:avLst/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0882" y="4856481"/>
            <a:ext cx="4958079" cy="1442720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>
            <a:off x="8695232" y="1679915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8798491" y="1706211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</a:t>
            </a:r>
          </a:p>
        </p:txBody>
      </p:sp>
      <p:sp>
        <p:nvSpPr>
          <p:cNvPr id="17" name="Таблица 3"/>
          <p:cNvSpPr>
            <a:spLocks noGrp="1"/>
          </p:cNvSpPr>
          <p:nvPr>
            <p:ph type="tbl" sz="quarter" idx="21"/>
          </p:nvPr>
        </p:nvSpPr>
        <p:spPr>
          <a:xfrm>
            <a:off x="6437688" y="2042336"/>
            <a:ext cx="5153235" cy="25703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437688" y="4748424"/>
            <a:ext cx="5153235" cy="1628668"/>
          </a:xfrm>
          <a:prstGeom prst="rect">
            <a:avLst/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6538018" y="4856481"/>
            <a:ext cx="4958079" cy="1442720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</p:spTree>
    <p:extLst>
      <p:ext uri="{BB962C8B-B14F-4D97-AF65-F5344CB8AC3E}">
        <p14:creationId xmlns:p14="http://schemas.microsoft.com/office/powerpoint/2010/main" val="20431995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580870"/>
            <a:ext cx="11000256" cy="680721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191307" y="2327379"/>
            <a:ext cx="5399616" cy="404971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7" y="2327379"/>
            <a:ext cx="5457832" cy="40497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</p:spTree>
    <p:extLst>
      <p:ext uri="{BB962C8B-B14F-4D97-AF65-F5344CB8AC3E}">
        <p14:creationId xmlns:p14="http://schemas.microsoft.com/office/powerpoint/2010/main" val="31566403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8566068" y="290462"/>
            <a:ext cx="3024853" cy="226864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6" y="2695699"/>
            <a:ext cx="5394497" cy="3681392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96425" y="2695699"/>
            <a:ext cx="5394497" cy="3681392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flipV="1">
            <a:off x="590666" y="1997686"/>
            <a:ext cx="5394497" cy="561416"/>
          </a:xfrm>
          <a:prstGeom prst="round2SameRect">
            <a:avLst>
              <a:gd name="adj1" fmla="val 30963"/>
              <a:gd name="adj2" fmla="val 330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0770" y="2058416"/>
            <a:ext cx="4976887" cy="41165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заголовок </a:t>
            </a:r>
          </a:p>
        </p:txBody>
      </p:sp>
    </p:spTree>
    <p:extLst>
      <p:ext uri="{BB962C8B-B14F-4D97-AF65-F5344CB8AC3E}">
        <p14:creationId xmlns:p14="http://schemas.microsoft.com/office/powerpoint/2010/main" val="8484184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9112" y="2137558"/>
            <a:ext cx="5351811" cy="401386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6" y="2137559"/>
            <a:ext cx="5394497" cy="4013860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flipV="1">
            <a:off x="590666" y="1225792"/>
            <a:ext cx="5394497" cy="561416"/>
          </a:xfrm>
          <a:prstGeom prst="round2SameRect">
            <a:avLst>
              <a:gd name="adj1" fmla="val 30963"/>
              <a:gd name="adj2" fmla="val 330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0770" y="1286522"/>
            <a:ext cx="4976887" cy="41165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заголовок </a:t>
            </a:r>
          </a:p>
        </p:txBody>
      </p:sp>
    </p:spTree>
    <p:extLst>
      <p:ext uri="{BB962C8B-B14F-4D97-AF65-F5344CB8AC3E}">
        <p14:creationId xmlns:p14="http://schemas.microsoft.com/office/powerpoint/2010/main" val="3274076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6" y="2137559"/>
            <a:ext cx="5394497" cy="4013860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flipV="1">
            <a:off x="590666" y="1225792"/>
            <a:ext cx="5394497" cy="561416"/>
          </a:xfrm>
          <a:prstGeom prst="round2SameRect">
            <a:avLst>
              <a:gd name="adj1" fmla="val 30963"/>
              <a:gd name="adj2" fmla="val 330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0770" y="1286522"/>
            <a:ext cx="4976887" cy="41165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заголовок 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sz="quarter" idx="21"/>
          </p:nvPr>
        </p:nvSpPr>
        <p:spPr>
          <a:xfrm>
            <a:off x="6254751" y="2136775"/>
            <a:ext cx="5336116" cy="4014788"/>
          </a:xfrm>
        </p:spPr>
        <p:txBody>
          <a:bodyPr/>
          <a:lstStyle/>
          <a:p>
            <a:r>
              <a:rPr lang="ru-RU"/>
              <a:t>Вставка рисунка SmartArt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300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2 +  3 блок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2043429"/>
            <a:ext cx="3744267" cy="4158394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8686800" y="1676234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91270" y="2043429"/>
            <a:ext cx="6899653" cy="1659834"/>
          </a:xfrm>
          <a:prstGeom prst="rect">
            <a:avLst/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 userDrawn="1"/>
        </p:nvSpPr>
        <p:spPr>
          <a:xfrm>
            <a:off x="8686800" y="4272171"/>
            <a:ext cx="2904123" cy="31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691270" y="4639366"/>
            <a:ext cx="6899653" cy="1659834"/>
          </a:xfrm>
          <a:prstGeom prst="rect">
            <a:avLst/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AA9AA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14533" y="2119102"/>
            <a:ext cx="6658451" cy="1491607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14533" y="4710217"/>
            <a:ext cx="6658451" cy="1491607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8790059" y="1702530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8790059" y="4301804"/>
            <a:ext cx="269760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 userDrawn="1"/>
        </p:nvSpPr>
        <p:spPr>
          <a:xfrm flipV="1">
            <a:off x="590667" y="14462"/>
            <a:ext cx="6369577" cy="1010093"/>
          </a:xfrm>
          <a:prstGeom prst="round2SameRect">
            <a:avLst>
              <a:gd name="adj1" fmla="val 2411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78422" y="147606"/>
            <a:ext cx="6620717" cy="662623"/>
          </a:xfrm>
        </p:spPr>
        <p:txBody>
          <a:bodyPr anchor="b">
            <a:normAutofit/>
          </a:bodyPr>
          <a:lstStyle>
            <a:lvl1pPr algn="ctr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46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 userDrawn="1"/>
        </p:nvSpPr>
        <p:spPr>
          <a:xfrm flipV="1">
            <a:off x="590667" y="14461"/>
            <a:ext cx="2446639" cy="1010093"/>
          </a:xfrm>
          <a:prstGeom prst="round2SameRect">
            <a:avLst>
              <a:gd name="adj1" fmla="val 2411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78422" y="147606"/>
            <a:ext cx="2674684" cy="662623"/>
          </a:xfrm>
        </p:spPr>
        <p:txBody>
          <a:bodyPr anchor="b">
            <a:normAutofit/>
          </a:bodyPr>
          <a:lstStyle>
            <a:lvl1pPr algn="ctr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команда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715433" y="1355725"/>
            <a:ext cx="2321984" cy="2154238"/>
          </a:xfrm>
        </p:spPr>
        <p:txBody>
          <a:bodyPr/>
          <a:lstStyle/>
          <a:p>
            <a:r>
              <a:rPr lang="ru-RU" dirty="0"/>
              <a:t>фото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251199" y="1355725"/>
            <a:ext cx="7895167" cy="13985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Биография</a:t>
            </a:r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8" y="3651855"/>
            <a:ext cx="2562437" cy="594323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8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</a:t>
            </a:r>
          </a:p>
          <a:p>
            <a:pPr lvl="0"/>
            <a:r>
              <a:rPr lang="ru-RU" dirty="0"/>
              <a:t>Фамилия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1199" y="2847591"/>
            <a:ext cx="7895167" cy="284493"/>
          </a:xfrm>
        </p:spPr>
        <p:txBody>
          <a:bodyPr anchor="t">
            <a:normAutofit/>
          </a:bodyPr>
          <a:lstStyle>
            <a:lvl1pPr marL="0" indent="0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Образование и карьера</a:t>
            </a:r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3260174" y="3172810"/>
            <a:ext cx="7895167" cy="3049314"/>
          </a:xfrm>
        </p:spPr>
        <p:txBody>
          <a:bodyPr anchor="t">
            <a:normAutofit/>
          </a:bodyPr>
          <a:lstStyle>
            <a:lvl1pPr marL="271463" indent="-219075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</a:t>
            </a:r>
            <a:r>
              <a:rPr lang="ru-RU"/>
              <a:t>мест работы</a:t>
            </a:r>
            <a:endParaRPr lang="ru-RU" dirty="0"/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590667" y="4279264"/>
            <a:ext cx="2562439" cy="749937"/>
          </a:xfrm>
        </p:spPr>
        <p:txBody>
          <a:bodyPr anchor="t">
            <a:normAutofit/>
          </a:bodyPr>
          <a:lstStyle>
            <a:lvl1pPr marL="52388" indent="0">
              <a:buClr>
                <a:srgbClr val="B4353B"/>
              </a:buClr>
              <a:buSzPct val="120000"/>
              <a:buFont typeface="Arial" charset="0"/>
              <a:buNone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почта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91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 userDrawn="1"/>
        </p:nvSpPr>
        <p:spPr>
          <a:xfrm flipV="1">
            <a:off x="590667" y="14461"/>
            <a:ext cx="2446639" cy="1010093"/>
          </a:xfrm>
          <a:prstGeom prst="round2SameRect">
            <a:avLst>
              <a:gd name="adj1" fmla="val 2411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78422" y="147606"/>
            <a:ext cx="2674684" cy="662623"/>
          </a:xfrm>
        </p:spPr>
        <p:txBody>
          <a:bodyPr anchor="b">
            <a:normAutofit/>
          </a:bodyPr>
          <a:lstStyle>
            <a:lvl1pPr algn="ctr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команда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590669" y="1228010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087199" y="1449002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2087199" y="1228009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2087200" y="1712114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590669" y="2838947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2087199" y="3059939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2087199" y="2838946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2087200" y="3323051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590667" y="4449884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2087198" y="4670876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2087198" y="4449883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2087199" y="4933988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6191155" y="1228010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7687686" y="1449002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7687686" y="1228009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7687687" y="1712114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6191155" y="2838947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7687686" y="3059939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7687686" y="2838946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687687" y="3323051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34" hasCustomPrompt="1"/>
          </p:nvPr>
        </p:nvSpPr>
        <p:spPr>
          <a:xfrm>
            <a:off x="6191154" y="4449884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7687684" y="4670876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7687684" y="4449883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37" hasCustomPrompt="1"/>
          </p:nvPr>
        </p:nvSpPr>
        <p:spPr>
          <a:xfrm>
            <a:off x="7687686" y="4933988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37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0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67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9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8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8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8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8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69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CAB99-A5FC-4F4E-BD47-64FB5A49BA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0AD90-2C21-47EC-9318-EE31AC4389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749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1 +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11000256" cy="104457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  <a:br>
              <a:rPr lang="ru-RU" dirty="0"/>
            </a:br>
            <a:r>
              <a:rPr lang="ru-RU" dirty="0"/>
              <a:t>Заголовок 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7" y="1817649"/>
            <a:ext cx="5118757" cy="433020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текст 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6453278" y="1817649"/>
            <a:ext cx="5118100" cy="43307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028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чис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463159"/>
            <a:ext cx="10731500" cy="5200042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9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" y="6057454"/>
            <a:ext cx="12192001" cy="8005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66"/>
            <a:ext cx="12192000" cy="5697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41" y="2964514"/>
            <a:ext cx="2351119" cy="804001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6585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621"/>
            <a:ext cx="12192000" cy="4399053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8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6057454"/>
            <a:ext cx="12192001" cy="8005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029"/>
            <a:ext cx="12192000" cy="6123482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4533091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3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FF644E4-92F1-4D50-8B6B-C07A3B321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8867" y="662476"/>
            <a:ext cx="8914267" cy="48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-11430"/>
            <a:ext cx="10418229" cy="566428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07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" y="344171"/>
            <a:ext cx="10652760" cy="5570499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32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81"/>
            <a:ext cx="12192000" cy="6120666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3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38" y="330989"/>
            <a:ext cx="10077556" cy="5463847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60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" y="53282"/>
            <a:ext cx="11846944" cy="603162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514919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5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" y="6057454"/>
            <a:ext cx="11193992" cy="800547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68936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02" y="31457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2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2119" y="258533"/>
            <a:ext cx="10469880" cy="5404668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7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09463"/>
            <a:ext cx="10180320" cy="5408201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9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82" y="-1"/>
            <a:ext cx="10903789" cy="5572125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7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21" y="203649"/>
            <a:ext cx="10213676" cy="5368477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0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34239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4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АЯ №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34239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72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чис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5886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463159"/>
            <a:ext cx="10731500" cy="5200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9740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" y="6057454"/>
            <a:ext cx="12192001" cy="8005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66"/>
            <a:ext cx="12192000" cy="5697096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41" y="2964514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621"/>
            <a:ext cx="12192000" cy="4399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8861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6057454"/>
            <a:ext cx="12192001" cy="8005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029"/>
            <a:ext cx="12192000" cy="6123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4533091"/>
            <a:ext cx="2351119" cy="804001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5213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" y="5747086"/>
            <a:ext cx="12192001" cy="111091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1"/>
            <a:ext cx="12192000" cy="4664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7697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-11430"/>
            <a:ext cx="10418229" cy="566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012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31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" y="344171"/>
            <a:ext cx="10652760" cy="5570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9190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81"/>
            <a:ext cx="12192000" cy="6120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81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38" y="330989"/>
            <a:ext cx="10077556" cy="5463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609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" y="53282"/>
            <a:ext cx="11846944" cy="6031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514919"/>
            <a:ext cx="2351119" cy="804001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4229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" y="6057454"/>
            <a:ext cx="11193992" cy="800547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68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02" y="314570"/>
            <a:ext cx="2351119" cy="804001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128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2119" y="258533"/>
            <a:ext cx="10469880" cy="5404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159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09463"/>
            <a:ext cx="10180320" cy="5408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2718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82" y="-1"/>
            <a:ext cx="10903789" cy="557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3949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21" y="203649"/>
            <a:ext cx="10213676" cy="5368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5216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342390"/>
            <a:ext cx="2351119" cy="804001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073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29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КРАСНАЯ №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647404" y="5572126"/>
            <a:ext cx="10897192" cy="1285875"/>
          </a:xfrm>
          <a:prstGeom prst="round2SameRect">
            <a:avLst>
              <a:gd name="adj1" fmla="val 1246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342390"/>
            <a:ext cx="2351119" cy="8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28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6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415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463159"/>
            <a:ext cx="10731500" cy="5200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10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5106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" y="6057454"/>
            <a:ext cx="12192001" cy="8005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66"/>
            <a:ext cx="12192000" cy="5697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41" y="2964514"/>
            <a:ext cx="2351119" cy="804001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4369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621"/>
            <a:ext cx="12192000" cy="4399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5114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6057454"/>
            <a:ext cx="12192001" cy="8005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029"/>
            <a:ext cx="12192000" cy="6123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4533091"/>
            <a:ext cx="2351119" cy="804001"/>
          </a:xfrm>
          <a:prstGeom prst="rect">
            <a:avLst/>
          </a:prstGeom>
        </p:spPr>
      </p:pic>
      <p:sp>
        <p:nvSpPr>
          <p:cNvPr id="10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3432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" y="5747086"/>
            <a:ext cx="12192001" cy="111091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1"/>
            <a:ext cx="12192000" cy="4664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11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8781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-11430"/>
            <a:ext cx="10418229" cy="566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2790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" y="344171"/>
            <a:ext cx="10652760" cy="5570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1099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81"/>
            <a:ext cx="12192000" cy="6120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320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961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38" y="330989"/>
            <a:ext cx="10077556" cy="5463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7824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" y="53282"/>
            <a:ext cx="11846944" cy="6031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78" y="514919"/>
            <a:ext cx="2351119" cy="804001"/>
          </a:xfrm>
          <a:prstGeom prst="rect">
            <a:avLst/>
          </a:prstGeom>
        </p:spPr>
      </p:pic>
      <p:sp>
        <p:nvSpPr>
          <p:cNvPr id="6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783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>
            <a:off x="7281332" y="4540738"/>
            <a:ext cx="4910667" cy="1855582"/>
          </a:xfrm>
          <a:prstGeom prst="rtTriangle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" y="1"/>
            <a:ext cx="1518567" cy="6857999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68" y="1"/>
            <a:ext cx="10673432" cy="5663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02" y="314570"/>
            <a:ext cx="2351119" cy="804001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203202" y="5663202"/>
            <a:ext cx="8195732" cy="1194799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06402" y="6396320"/>
            <a:ext cx="11785597" cy="46168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0817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2119" y="258533"/>
            <a:ext cx="10469880" cy="5404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5021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09463"/>
            <a:ext cx="10180320" cy="5408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34938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82" y="-1"/>
            <a:ext cx="10903789" cy="557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8459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 №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21" y="203649"/>
            <a:ext cx="10213676" cy="5368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663201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0650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ОБЛОЖКА ПУС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2" y="463160"/>
            <a:ext cx="2351119" cy="80400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998008" y="5586130"/>
            <a:ext cx="10195984" cy="1122362"/>
          </a:xfrm>
        </p:spPr>
        <p:txBody>
          <a:bodyPr/>
          <a:lstStyle>
            <a:lvl1pPr marL="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обложка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3585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 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7" name="Рисунок 2"/>
          <p:cNvSpPr>
            <a:spLocks noGrp="1"/>
          </p:cNvSpPr>
          <p:nvPr>
            <p:ph type="pic" sz="quarter" idx="14"/>
          </p:nvPr>
        </p:nvSpPr>
        <p:spPr>
          <a:xfrm>
            <a:off x="6250632" y="2000171"/>
            <a:ext cx="5340291" cy="4049713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410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 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заголовокв1 строку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7" name="Рисунок 2"/>
          <p:cNvSpPr>
            <a:spLocks noGrp="1"/>
          </p:cNvSpPr>
          <p:nvPr>
            <p:ph type="pic" sz="quarter" idx="14"/>
          </p:nvPr>
        </p:nvSpPr>
        <p:spPr>
          <a:xfrm>
            <a:off x="6250632" y="2000171"/>
            <a:ext cx="5340291" cy="4049713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6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4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715433" y="1355725"/>
            <a:ext cx="2321984" cy="2154238"/>
          </a:xfrm>
          <a:prstGeom prst="roundRect">
            <a:avLst>
              <a:gd name="adj" fmla="val 8463"/>
            </a:avLst>
          </a:prstGeom>
          <a:ln w="44450" cmpd="thickThin"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фото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251199" y="1355725"/>
            <a:ext cx="7895167" cy="13985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Биография</a:t>
            </a:r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8" y="3651855"/>
            <a:ext cx="2562437" cy="594323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8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</a:t>
            </a:r>
          </a:p>
          <a:p>
            <a:pPr lvl="0"/>
            <a:r>
              <a:rPr lang="ru-RU" dirty="0"/>
              <a:t>Фамилия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1199" y="2847591"/>
            <a:ext cx="7895167" cy="284493"/>
          </a:xfrm>
        </p:spPr>
        <p:txBody>
          <a:bodyPr anchor="t">
            <a:normAutofit/>
          </a:bodyPr>
          <a:lstStyle>
            <a:lvl1pPr marL="0" indent="0">
              <a:buNone/>
              <a:defRPr sz="1200" b="1" i="0" cap="all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Образование и карьера</a:t>
            </a:r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3260174" y="3172810"/>
            <a:ext cx="7895167" cy="3049314"/>
          </a:xfrm>
        </p:spPr>
        <p:txBody>
          <a:bodyPr anchor="t">
            <a:normAutofit/>
          </a:bodyPr>
          <a:lstStyle>
            <a:lvl1pPr marL="271463" indent="-219075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</a:t>
            </a:r>
            <a:r>
              <a:rPr lang="ru-RU"/>
              <a:t>мест работы</a:t>
            </a:r>
            <a:endParaRPr lang="ru-RU" dirty="0"/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590667" y="4279264"/>
            <a:ext cx="2562439" cy="749937"/>
          </a:xfrm>
        </p:spPr>
        <p:txBody>
          <a:bodyPr anchor="t">
            <a:normAutofit/>
          </a:bodyPr>
          <a:lstStyle>
            <a:lvl1pPr marL="52388" indent="0">
              <a:buClr>
                <a:srgbClr val="B4353B"/>
              </a:buClr>
              <a:buSzPct val="120000"/>
              <a:buFont typeface="Arial" charset="0"/>
              <a:buNone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почта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2389450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590669" y="1228010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087199" y="1449002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2087199" y="1228009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2087200" y="1712114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590669" y="2838947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2087199" y="3059939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2087199" y="2838946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2087200" y="3323051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590667" y="4449884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2087198" y="4670876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2087198" y="4449883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2087199" y="4933988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6191155" y="1228010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7687686" y="1449002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7687686" y="1228009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7687687" y="1712114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6191155" y="2838947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7687686" y="3059939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7687686" y="2838946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687687" y="3323051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34" hasCustomPrompt="1"/>
          </p:nvPr>
        </p:nvSpPr>
        <p:spPr>
          <a:xfrm>
            <a:off x="6191154" y="4449884"/>
            <a:ext cx="1367367" cy="13754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A1919"/>
                </a:solidFill>
                <a:latin typeface="+mj-lt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7687684" y="4670876"/>
            <a:ext cx="3903237" cy="24299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/>
              <a:t>Должность</a:t>
            </a:r>
            <a:endParaRPr lang="ru-RU" dirty="0"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7687684" y="4449883"/>
            <a:ext cx="3903237" cy="220994"/>
          </a:xfrm>
        </p:spPr>
        <p:txBody>
          <a:bodyPr anchor="t">
            <a:normAutofit/>
          </a:bodyPr>
          <a:lstStyle>
            <a:lvl1pPr marL="0" indent="0">
              <a:lnSpc>
                <a:spcPts val="1400"/>
              </a:lnSpc>
              <a:buNone/>
              <a:defRPr sz="16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ИмяФамилия</a:t>
            </a:r>
            <a:endParaRPr lang="ru-RU" dirty="0"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37" hasCustomPrompt="1"/>
          </p:nvPr>
        </p:nvSpPr>
        <p:spPr>
          <a:xfrm>
            <a:off x="7687686" y="4933988"/>
            <a:ext cx="3903237" cy="891386"/>
          </a:xfrm>
        </p:spPr>
        <p:txBody>
          <a:bodyPr anchor="t">
            <a:normAutofit/>
          </a:bodyPr>
          <a:lstStyle>
            <a:lvl1pPr marL="185738" indent="-185738">
              <a:buClr>
                <a:srgbClr val="B4353B"/>
              </a:buClr>
              <a:buSzPct val="120000"/>
              <a:buFont typeface="Arial" charset="0"/>
              <a:buChar char="•"/>
              <a:tabLst/>
              <a:defRPr sz="12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Описание мест работы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3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6605406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8" y="1218579"/>
            <a:ext cx="5553145" cy="4767714"/>
          </a:xfrm>
          <a:prstGeom prst="rect">
            <a:avLst/>
          </a:prstGeom>
        </p:spPr>
      </p:pic>
      <p:sp>
        <p:nvSpPr>
          <p:cNvPr id="1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589146" y="1259831"/>
            <a:ext cx="5001777" cy="526863"/>
          </a:xfrm>
        </p:spPr>
        <p:txBody>
          <a:bodyPr anchor="t">
            <a:normAutofit/>
          </a:bodyPr>
          <a:lstStyle>
            <a:lvl1pPr marL="0" indent="0">
              <a:buNone/>
              <a:defRPr sz="14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Адвокатское бюро «</a:t>
            </a:r>
            <a:r>
              <a:rPr lang="ru-RU" dirty="0" err="1"/>
              <a:t>Забейда</a:t>
            </a:r>
            <a:r>
              <a:rPr lang="ru-RU" dirty="0"/>
              <a:t>, Касаткин, </a:t>
            </a:r>
            <a:r>
              <a:rPr lang="ru-RU" dirty="0" err="1"/>
              <a:t>Саушкин</a:t>
            </a:r>
            <a:r>
              <a:rPr lang="ru-RU" dirty="0"/>
              <a:t> и партнеры»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6589148" y="1986216"/>
            <a:ext cx="5001777" cy="1540649"/>
          </a:xfrm>
        </p:spPr>
        <p:txBody>
          <a:bodyPr anchor="t">
            <a:normAutofit/>
          </a:bodyPr>
          <a:lstStyle>
            <a:lvl1pPr marL="0" indent="0">
              <a:lnSpc>
                <a:spcPts val="1200"/>
              </a:lnSpc>
              <a:buNone/>
              <a:defRPr sz="14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127005, г. Москва, ул. Новослободская, 23</a:t>
            </a:r>
          </a:p>
          <a:p>
            <a:pPr lvl="0"/>
            <a:r>
              <a:rPr lang="ru-RU" dirty="0"/>
              <a:t>Бизнес-центр «Мейерхольд», 4 этаж</a:t>
            </a:r>
          </a:p>
          <a:p>
            <a:pPr lvl="0"/>
            <a:r>
              <a:rPr lang="ru-RU" dirty="0"/>
              <a:t>+ (495) 660-37-60</a:t>
            </a:r>
          </a:p>
          <a:p>
            <a:pPr lvl="0"/>
            <a:r>
              <a:rPr lang="en-US" dirty="0" err="1"/>
              <a:t>info@zks-law.ru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6589148" y="4338239"/>
            <a:ext cx="5001777" cy="276935"/>
          </a:xfrm>
        </p:spPr>
        <p:txBody>
          <a:bodyPr anchor="t">
            <a:normAutofit/>
          </a:bodyPr>
          <a:lstStyle>
            <a:lvl1pPr marL="0" indent="0">
              <a:buNone/>
              <a:defRPr sz="1400" b="1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Как к </a:t>
            </a:r>
            <a:r>
              <a:rPr lang="ru-RU"/>
              <a:t>нам лучше доехать:</a:t>
            </a:r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6457333" y="4950090"/>
            <a:ext cx="5133591" cy="958364"/>
          </a:xfrm>
        </p:spPr>
        <p:txBody>
          <a:bodyPr anchor="t">
            <a:normAutofit/>
          </a:bodyPr>
          <a:lstStyle>
            <a:lvl1pPr marL="180975" indent="-174625">
              <a:lnSpc>
                <a:spcPts val="1200"/>
              </a:lnSpc>
              <a:buFont typeface="+mj-lt"/>
              <a:buAutoNum type="arabicPeriod"/>
              <a:tabLst/>
              <a:defRPr sz="14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С ТТК съезд на ул. Новослободская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или</a:t>
            </a:r>
          </a:p>
          <a:p>
            <a:pPr lvl="0"/>
            <a:r>
              <a:rPr lang="ru-RU" dirty="0"/>
              <a:t>Из центра прямо по ул. Новослободская,</a:t>
            </a:r>
            <a:br>
              <a:rPr lang="ru-RU" dirty="0"/>
            </a:br>
            <a:r>
              <a:rPr lang="ru-RU" dirty="0"/>
              <a:t>развернувшись около дома 57/65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Autofit/>
          </a:bodyPr>
          <a:lstStyle>
            <a:lvl1pPr>
              <a:defRPr sz="4400" b="0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4274672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 userDrawn="1"/>
        </p:nvSpPr>
        <p:spPr>
          <a:xfrm flipV="1">
            <a:off x="590667" y="14461"/>
            <a:ext cx="2446639" cy="1010093"/>
          </a:xfrm>
          <a:prstGeom prst="round2SameRect">
            <a:avLst>
              <a:gd name="adj1" fmla="val 2411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78422" y="147606"/>
            <a:ext cx="2674684" cy="662623"/>
          </a:xfrm>
        </p:spPr>
        <p:txBody>
          <a:bodyPr anchor="b">
            <a:normAutofit/>
          </a:bodyPr>
          <a:lstStyle>
            <a:lvl1pPr algn="ctr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контакты</a:t>
            </a:r>
            <a:endParaRPr lang="ru-RU" dirty="0"/>
          </a:p>
        </p:txBody>
      </p:sp>
      <p:sp>
        <p:nvSpPr>
          <p:cNvPr id="13" name="Прямоугольник с двумя скругленными соседними углами 12"/>
          <p:cNvSpPr/>
          <p:nvPr userDrawn="1"/>
        </p:nvSpPr>
        <p:spPr>
          <a:xfrm>
            <a:off x="590667" y="6222125"/>
            <a:ext cx="2446639" cy="631065"/>
          </a:xfrm>
          <a:prstGeom prst="round2SameRect">
            <a:avLst>
              <a:gd name="adj1" fmla="val 2411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Заголовок 9"/>
          <p:cNvSpPr txBox="1">
            <a:spLocks/>
          </p:cNvSpPr>
          <p:nvPr userDrawn="1"/>
        </p:nvSpPr>
        <p:spPr>
          <a:xfrm>
            <a:off x="478422" y="6057172"/>
            <a:ext cx="2674684" cy="662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zks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law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8" y="1218579"/>
            <a:ext cx="5553145" cy="4767714"/>
          </a:xfrm>
          <a:prstGeom prst="rect">
            <a:avLst/>
          </a:prstGeom>
        </p:spPr>
      </p:pic>
      <p:sp>
        <p:nvSpPr>
          <p:cNvPr id="16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267116" y="1218580"/>
            <a:ext cx="5001777" cy="395068"/>
          </a:xfrm>
        </p:spPr>
        <p:txBody>
          <a:bodyPr anchor="t">
            <a:normAutofit/>
          </a:bodyPr>
          <a:lstStyle>
            <a:lvl1pPr marL="0" indent="0">
              <a:buNone/>
              <a:defRPr sz="1800" b="1" i="0" cap="none" baseline="0">
                <a:solidFill>
                  <a:srgbClr val="B435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267116" y="1786032"/>
            <a:ext cx="5001777" cy="526863"/>
          </a:xfrm>
        </p:spPr>
        <p:txBody>
          <a:bodyPr anchor="t">
            <a:normAutofit/>
          </a:bodyPr>
          <a:lstStyle>
            <a:lvl1pPr marL="0" indent="0">
              <a:buNone/>
              <a:defRPr sz="1400" b="1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Адвокатское бюро «</a:t>
            </a:r>
            <a:r>
              <a:rPr lang="ru-RU" dirty="0" err="1"/>
              <a:t>Забейда</a:t>
            </a:r>
            <a:r>
              <a:rPr lang="ru-RU" dirty="0"/>
              <a:t>, Касаткин, </a:t>
            </a:r>
            <a:r>
              <a:rPr lang="ru-RU" dirty="0" err="1"/>
              <a:t>Саушкин</a:t>
            </a:r>
            <a:r>
              <a:rPr lang="ru-RU" dirty="0"/>
              <a:t> и партнеры»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6267116" y="2312895"/>
            <a:ext cx="5001777" cy="1540649"/>
          </a:xfrm>
        </p:spPr>
        <p:txBody>
          <a:bodyPr anchor="t">
            <a:normAutofit/>
          </a:bodyPr>
          <a:lstStyle>
            <a:lvl1pPr marL="0" indent="0">
              <a:lnSpc>
                <a:spcPts val="1200"/>
              </a:lnSpc>
              <a:buNone/>
              <a:defRPr sz="1400" b="0" i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127005, г. Москва, ул. Новослободская, 23</a:t>
            </a:r>
          </a:p>
          <a:p>
            <a:pPr lvl="0"/>
            <a:r>
              <a:rPr lang="ru-RU" dirty="0"/>
              <a:t>Бизнес-центр «Мейерхольд», 4 этаж</a:t>
            </a:r>
          </a:p>
          <a:p>
            <a:pPr lvl="0"/>
            <a:r>
              <a:rPr lang="ru-RU" dirty="0"/>
              <a:t>+ (495) 660-37-60</a:t>
            </a:r>
          </a:p>
          <a:p>
            <a:pPr lvl="0"/>
            <a:r>
              <a:rPr lang="en-US" dirty="0" err="1"/>
              <a:t>info@zks-law.ru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6257224" y="4617400"/>
            <a:ext cx="5001777" cy="276935"/>
          </a:xfrm>
        </p:spPr>
        <p:txBody>
          <a:bodyPr anchor="t">
            <a:normAutofit/>
          </a:bodyPr>
          <a:lstStyle>
            <a:lvl1pPr marL="0" indent="0">
              <a:buNone/>
              <a:defRPr sz="1400" b="1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Как к </a:t>
            </a:r>
            <a:r>
              <a:rPr lang="ru-RU"/>
              <a:t>нам лучше доехать:</a:t>
            </a:r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3813" y="4950090"/>
            <a:ext cx="5133591" cy="958364"/>
          </a:xfrm>
        </p:spPr>
        <p:txBody>
          <a:bodyPr anchor="t">
            <a:normAutofit/>
          </a:bodyPr>
          <a:lstStyle>
            <a:lvl1pPr marL="180975" indent="-174625">
              <a:lnSpc>
                <a:spcPts val="1200"/>
              </a:lnSpc>
              <a:buFont typeface="+mj-lt"/>
              <a:buAutoNum type="arabicPeriod"/>
              <a:tabLst/>
              <a:defRPr sz="1400" b="0" i="0" baseline="0">
                <a:solidFill>
                  <a:srgbClr val="1A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solidFill>
                  <a:srgbClr val="1A1919"/>
                </a:solidFill>
                <a:latin typeface="+mj-lt"/>
              </a:defRPr>
            </a:lvl2pPr>
            <a:lvl3pPr marL="914400" indent="0">
              <a:buNone/>
              <a:defRPr sz="1200">
                <a:solidFill>
                  <a:srgbClr val="1A1919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1A1919"/>
                </a:solidFill>
                <a:latin typeface="+mj-lt"/>
              </a:defRPr>
            </a:lvl4pPr>
            <a:lvl5pPr marL="1828800" indent="0">
              <a:buNone/>
              <a:defRPr sz="1200">
                <a:solidFill>
                  <a:srgbClr val="1A1919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С ТТК съезд на ул. Новослободская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или</a:t>
            </a:r>
          </a:p>
          <a:p>
            <a:pPr lvl="0"/>
            <a:r>
              <a:rPr lang="ru-RU" dirty="0"/>
              <a:t>Из центра прямо по ул. Новослободская,</a:t>
            </a:r>
            <a:br>
              <a:rPr lang="ru-RU" dirty="0"/>
            </a:br>
            <a:r>
              <a:rPr lang="ru-RU" dirty="0"/>
              <a:t>развернувшись около дома 57/65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40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Текстовый бл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7" y="2327379"/>
            <a:ext cx="5457832" cy="4049713"/>
          </a:xfr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Список с абзацами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Список с абзацами Список с абзацами Список с абзацами Список с абзацами Список с абзацами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Список с абзацами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33092" y="2327379"/>
            <a:ext cx="5457832" cy="40497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 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 Текст без учета абзаца Текст без учета абзаца Текст без учета абзаца Текст без учета абзаца 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7" y="1956204"/>
            <a:ext cx="5457831" cy="317500"/>
          </a:xfrm>
          <a:prstGeom prst="round2SameRect">
            <a:avLst>
              <a:gd name="adj1" fmla="val 29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6" y="1982500"/>
            <a:ext cx="5224273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>
            <a:off x="6133093" y="1956204"/>
            <a:ext cx="5457831" cy="317500"/>
          </a:xfrm>
          <a:prstGeom prst="round2SameRect">
            <a:avLst>
              <a:gd name="adj1" fmla="val 29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236352" y="1982500"/>
            <a:ext cx="5224273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</p:spTree>
    <p:extLst>
      <p:ext uri="{BB962C8B-B14F-4D97-AF65-F5344CB8AC3E}">
        <p14:creationId xmlns:p14="http://schemas.microsoft.com/office/powerpoint/2010/main" val="813286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Текстовый бл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7" y="2327379"/>
            <a:ext cx="5457832" cy="4049713"/>
          </a:xfr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Список с абзацами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Список с абзацами Список с абзацами Список с абзацами Список с абзацами Список с абзацами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Список с абзацами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1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33092" y="2327379"/>
            <a:ext cx="5457832" cy="40497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 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 Текст без учета абзаца Текст без учета абзаца Текст без учета абзаца Текст без учета абзаца 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без учета абзаца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7" y="1956204"/>
            <a:ext cx="5457831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6" y="1982500"/>
            <a:ext cx="5224273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>
            <a:off x="6133093" y="1956204"/>
            <a:ext cx="5457831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236352" y="1982500"/>
            <a:ext cx="5224273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</p:spTree>
    <p:extLst>
      <p:ext uri="{BB962C8B-B14F-4D97-AF65-F5344CB8AC3E}">
        <p14:creationId xmlns:p14="http://schemas.microsoft.com/office/powerpoint/2010/main" val="11758584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2 Текстовый бл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6" y="2327379"/>
            <a:ext cx="11000257" cy="4049713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+mj-lt"/>
              <a:buAutoNum type="romanUcPeriod"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Список нумерованный (римские)</a:t>
            </a:r>
          </a:p>
          <a:p>
            <a:pPr lvl="0"/>
            <a:r>
              <a:rPr lang="ru-RU" dirty="0"/>
              <a:t>Список нумерованный (римские)</a:t>
            </a:r>
          </a:p>
          <a:p>
            <a:pPr lvl="0"/>
            <a:r>
              <a:rPr lang="ru-RU" dirty="0"/>
              <a:t>Список нумерованный (римские)</a:t>
            </a:r>
          </a:p>
          <a:p>
            <a:pPr lvl="0"/>
            <a:r>
              <a:rPr lang="ru-RU" dirty="0"/>
              <a:t>Список нумерованный (римские)</a:t>
            </a:r>
          </a:p>
          <a:p>
            <a:pPr lvl="0"/>
            <a:r>
              <a:rPr lang="ru-RU" dirty="0"/>
              <a:t>Список нумерованный (римские)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5620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5" y="198250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</p:spTree>
    <p:extLst>
      <p:ext uri="{BB962C8B-B14F-4D97-AF65-F5344CB8AC3E}">
        <p14:creationId xmlns:p14="http://schemas.microsoft.com/office/powerpoint/2010/main" val="36129715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2 Текстовый бл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6" y="2327379"/>
            <a:ext cx="11000257" cy="4049713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Список нумерованный (арабские)</a:t>
            </a:r>
          </a:p>
          <a:p>
            <a:pPr lvl="0"/>
            <a:r>
              <a:rPr lang="ru-RU" dirty="0"/>
              <a:t>Список нумерованный (арабские)</a:t>
            </a:r>
          </a:p>
          <a:p>
            <a:pPr lvl="0"/>
            <a:r>
              <a:rPr lang="ru-RU" dirty="0"/>
              <a:t>Список нумерованный (арабские)</a:t>
            </a:r>
          </a:p>
          <a:p>
            <a:pPr lvl="0"/>
            <a:r>
              <a:rPr lang="ru-RU" dirty="0"/>
              <a:t>Список нумерованный (арабские)</a:t>
            </a:r>
          </a:p>
          <a:p>
            <a:pPr lvl="0"/>
            <a:r>
              <a:rPr lang="ru-RU" dirty="0"/>
              <a:t>Список нумерованный (арабские)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5620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5" y="198250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</p:spTree>
    <p:extLst>
      <p:ext uri="{BB962C8B-B14F-4D97-AF65-F5344CB8AC3E}">
        <p14:creationId xmlns:p14="http://schemas.microsoft.com/office/powerpoint/2010/main" val="2168618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2 Текстовый бл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6" y="2327379"/>
            <a:ext cx="11000257" cy="404971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 sz="1400" b="0" i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 с выделением подпункта в текстовом блоке  (размерность: 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5620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5" y="198250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</p:spTree>
    <p:extLst>
      <p:ext uri="{BB962C8B-B14F-4D97-AF65-F5344CB8AC3E}">
        <p14:creationId xmlns:p14="http://schemas.microsoft.com/office/powerpoint/2010/main" val="389499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5620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5" y="198250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таблицы №1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/>
        </p:nvGraphicFramePr>
        <p:xfrm>
          <a:off x="590667" y="2324101"/>
          <a:ext cx="11000256" cy="1556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>
            <a:off x="590669" y="416571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93927" y="419201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таблицы №1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 userDrawn="1"/>
        </p:nvGraphicFramePr>
        <p:xfrm>
          <a:off x="590668" y="4533611"/>
          <a:ext cx="11000256" cy="155652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7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8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11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2 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5620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5" y="198250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таблицы №2 в случае острой необходимости разделение столбцов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/>
        </p:nvGraphicFramePr>
        <p:xfrm>
          <a:off x="590667" y="2324101"/>
          <a:ext cx="11000256" cy="1556525"/>
        </p:xfrm>
        <a:graphic>
          <a:graphicData uri="http://schemas.openxmlformats.org/drawingml/2006/table">
            <a:tbl>
              <a:tblPr firstRow="1" firstCol="1" lastCol="1" bandRow="1">
                <a:tableStyleId>{3B4B98B0-60AC-42C2-AFA5-B58CD77FA1E5}</a:tableStyleId>
              </a:tblPr>
              <a:tblGrid>
                <a:gridCol w="137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столбец1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столбец2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столбец3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столбец4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столбец5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столбец6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столбец7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2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3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4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>
            <a:off x="590669" y="4165714"/>
            <a:ext cx="11000257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93927" y="4192010"/>
            <a:ext cx="10800000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таблицы №2 в случае острой необходимости разделение столбцов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 userDrawn="1"/>
        </p:nvGraphicFramePr>
        <p:xfrm>
          <a:off x="590668" y="4533611"/>
          <a:ext cx="11000256" cy="155652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7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5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столбец1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столбец2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столбец3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столбец4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столбец5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столбец6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cap="al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столбец7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1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2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3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Строка 4</a:t>
                      </a:r>
                    </a:p>
                  </a:txBody>
                  <a:tcPr marL="121920" marR="12192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Наполнение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2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Икон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Иконки белого цвета располагаются на цветовом фоне с закруглениями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 userDrawn="1"/>
        </p:nvSpPr>
        <p:spPr>
          <a:xfrm>
            <a:off x="664118" y="2601951"/>
            <a:ext cx="10926807" cy="3709640"/>
          </a:xfrm>
          <a:prstGeom prst="roundRect">
            <a:avLst>
              <a:gd name="adj" fmla="val 42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 userDrawn="1"/>
        </p:nvSpPr>
        <p:spPr>
          <a:xfrm>
            <a:off x="664117" y="1696646"/>
            <a:ext cx="444381" cy="423017"/>
          </a:xfrm>
          <a:prstGeom prst="round2SameRect">
            <a:avLst>
              <a:gd name="adj1" fmla="val 28257"/>
              <a:gd name="adj2" fmla="val 28997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 userDrawn="1"/>
        </p:nvSpPr>
        <p:spPr>
          <a:xfrm>
            <a:off x="664117" y="2149299"/>
            <a:ext cx="444381" cy="423017"/>
          </a:xfrm>
          <a:prstGeom prst="round2SameRect">
            <a:avLst>
              <a:gd name="adj1" fmla="val 28257"/>
              <a:gd name="adj2" fmla="val 28997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 userDrawn="1"/>
        </p:nvSpPr>
        <p:spPr>
          <a:xfrm>
            <a:off x="1199376" y="1696646"/>
            <a:ext cx="444381" cy="423017"/>
          </a:xfrm>
          <a:prstGeom prst="round2SameRect">
            <a:avLst>
              <a:gd name="adj1" fmla="val 28257"/>
              <a:gd name="adj2" fmla="val 28997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 userDrawn="1"/>
        </p:nvSpPr>
        <p:spPr>
          <a:xfrm>
            <a:off x="1199376" y="2150595"/>
            <a:ext cx="444381" cy="423017"/>
          </a:xfrm>
          <a:prstGeom prst="round2SameRect">
            <a:avLst>
              <a:gd name="adj1" fmla="val 28257"/>
              <a:gd name="adj2" fmla="val 28997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64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2 Икон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Цветные иконки располагаются на белом цвете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55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Таблица 2 под встав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Текстовый слайд (2 текстовых блока)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27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 + рисунок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0667" y="2327379"/>
            <a:ext cx="5457832" cy="4049713"/>
          </a:xfr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Список с абзацами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Список с абзацами Список с абзацами Список с абзацами Список с абзацами Список с абзацами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Список с абзацами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7" y="1956204"/>
            <a:ext cx="5457831" cy="317500"/>
          </a:xfrm>
          <a:prstGeom prst="round2SameRect">
            <a:avLst>
              <a:gd name="adj1" fmla="val 29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6" y="1982500"/>
            <a:ext cx="5224273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6250633" y="2327379"/>
            <a:ext cx="5340291" cy="4049713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8993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РИСУН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Рисунки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6250633" y="2327379"/>
            <a:ext cx="5340291" cy="4049713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5"/>
          </p:nvPr>
        </p:nvSpPr>
        <p:spPr>
          <a:xfrm>
            <a:off x="590667" y="2327379"/>
            <a:ext cx="5340291" cy="4049713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31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РИСУНК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Рисунки в ширину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6250633" y="3821723"/>
            <a:ext cx="5340291" cy="2555368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5"/>
          </p:nvPr>
        </p:nvSpPr>
        <p:spPr>
          <a:xfrm>
            <a:off x="590667" y="3821723"/>
            <a:ext cx="5340291" cy="2555368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6250633" y="1168110"/>
            <a:ext cx="5340291" cy="2555368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0667" y="1168110"/>
            <a:ext cx="5340291" cy="2555368"/>
          </a:xfrm>
          <a:prstGeom prst="roundRect">
            <a:avLst>
              <a:gd name="adj" fmla="val 4063"/>
            </a:avLst>
          </a:prstGeom>
          <a:ln w="44450" cmpd="thickThin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933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цветовые блок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с двумя скругленными соседними углами 38"/>
          <p:cNvSpPr/>
          <p:nvPr userDrawn="1"/>
        </p:nvSpPr>
        <p:spPr>
          <a:xfrm>
            <a:off x="4455728" y="2361464"/>
            <a:ext cx="3270133" cy="4049713"/>
          </a:xfrm>
          <a:prstGeom prst="round2SameRect">
            <a:avLst>
              <a:gd name="adj1" fmla="val 0"/>
              <a:gd name="adj2" fmla="val 42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A9BC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0" name="Прямоугольник с двумя скругленными соседними углами 39"/>
          <p:cNvSpPr/>
          <p:nvPr userDrawn="1"/>
        </p:nvSpPr>
        <p:spPr>
          <a:xfrm>
            <a:off x="608576" y="2361463"/>
            <a:ext cx="3270133" cy="4049713"/>
          </a:xfrm>
          <a:prstGeom prst="round2SameRect">
            <a:avLst>
              <a:gd name="adj1" fmla="val 0"/>
              <a:gd name="adj2" fmla="val 42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A9BC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1" name="Прямоугольник с двумя скругленными соседними углами 40"/>
          <p:cNvSpPr/>
          <p:nvPr userDrawn="1"/>
        </p:nvSpPr>
        <p:spPr>
          <a:xfrm>
            <a:off x="8320790" y="2353202"/>
            <a:ext cx="3270133" cy="4049713"/>
          </a:xfrm>
          <a:prstGeom prst="round2SameRect">
            <a:avLst>
              <a:gd name="adj1" fmla="val 0"/>
              <a:gd name="adj2" fmla="val 42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A9BC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 + Цветовые блоки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86078"/>
            <a:ext cx="3270133" cy="317500"/>
          </a:xfrm>
          <a:prstGeom prst="round2SameRect">
            <a:avLst>
              <a:gd name="adj1" fmla="val 2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6" y="2015711"/>
            <a:ext cx="307797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30" name="Прямоугольник с двумя скругленными соседними углами 29"/>
          <p:cNvSpPr/>
          <p:nvPr userDrawn="1"/>
        </p:nvSpPr>
        <p:spPr>
          <a:xfrm>
            <a:off x="4455730" y="1992001"/>
            <a:ext cx="3270133" cy="317500"/>
          </a:xfrm>
          <a:prstGeom prst="round2SameRect">
            <a:avLst>
              <a:gd name="adj1" fmla="val 2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987" y="2021634"/>
            <a:ext cx="307797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 userDrawn="1"/>
        </p:nvSpPr>
        <p:spPr>
          <a:xfrm>
            <a:off x="8320791" y="1982178"/>
            <a:ext cx="3270133" cy="317500"/>
          </a:xfrm>
          <a:prstGeom prst="round2SameRect">
            <a:avLst>
              <a:gd name="adj1" fmla="val 2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8424049" y="2011811"/>
            <a:ext cx="307797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5" y="2419351"/>
            <a:ext cx="3077975" cy="393394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51809" y="2419351"/>
            <a:ext cx="3077975" cy="393394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8424049" y="2439251"/>
            <a:ext cx="3077975" cy="393394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628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цветовые 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18"/>
          <p:cNvSpPr/>
          <p:nvPr userDrawn="1"/>
        </p:nvSpPr>
        <p:spPr>
          <a:xfrm>
            <a:off x="4455728" y="2361464"/>
            <a:ext cx="3270133" cy="4049713"/>
          </a:xfrm>
          <a:prstGeom prst="round2SameRect">
            <a:avLst>
              <a:gd name="adj1" fmla="val 0"/>
              <a:gd name="adj2" fmla="val 4272"/>
            </a:avLst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A9BC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 userDrawn="1"/>
        </p:nvSpPr>
        <p:spPr>
          <a:xfrm>
            <a:off x="608576" y="2361463"/>
            <a:ext cx="3270133" cy="4049713"/>
          </a:xfrm>
          <a:prstGeom prst="round2SameRect">
            <a:avLst>
              <a:gd name="adj1" fmla="val 0"/>
              <a:gd name="adj2" fmla="val 42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A9BC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6" name="Прямоугольник с двумя скругленными соседними углами 35"/>
          <p:cNvSpPr/>
          <p:nvPr userDrawn="1"/>
        </p:nvSpPr>
        <p:spPr>
          <a:xfrm>
            <a:off x="8302880" y="2362727"/>
            <a:ext cx="3270133" cy="4049713"/>
          </a:xfrm>
          <a:prstGeom prst="round2SameRect">
            <a:avLst>
              <a:gd name="adj1" fmla="val 0"/>
              <a:gd name="adj2" fmla="val 42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A9BC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 + Цветовые блоки</a:t>
            </a:r>
            <a:br>
              <a:rPr lang="ru-RU" dirty="0"/>
            </a:br>
            <a:r>
              <a:rPr lang="ru-RU" dirty="0"/>
              <a:t>Заголовок в 2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68" y="1081392"/>
            <a:ext cx="11000256" cy="5336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Место под подзаголовок</a:t>
            </a:r>
          </a:p>
          <a:p>
            <a:pPr lvl="0"/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>
            <a:off x="590668" y="1986078"/>
            <a:ext cx="3270133" cy="317500"/>
          </a:xfrm>
          <a:prstGeom prst="round2SameRect">
            <a:avLst>
              <a:gd name="adj1" fmla="val 2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6" y="2015711"/>
            <a:ext cx="307797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30" name="Прямоугольник с двумя скругленными соседними углами 29"/>
          <p:cNvSpPr/>
          <p:nvPr userDrawn="1"/>
        </p:nvSpPr>
        <p:spPr>
          <a:xfrm>
            <a:off x="4455730" y="1992001"/>
            <a:ext cx="3270133" cy="317500"/>
          </a:xfrm>
          <a:prstGeom prst="round2SameRect">
            <a:avLst>
              <a:gd name="adj1" fmla="val 2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987" y="2021634"/>
            <a:ext cx="307797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 userDrawn="1"/>
        </p:nvSpPr>
        <p:spPr>
          <a:xfrm>
            <a:off x="8302882" y="1991703"/>
            <a:ext cx="3270133" cy="317500"/>
          </a:xfrm>
          <a:prstGeom prst="round2SameRect">
            <a:avLst>
              <a:gd name="adj1" fmla="val 2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8406139" y="2021336"/>
            <a:ext cx="3077975" cy="258235"/>
          </a:xfrm>
        </p:spPr>
        <p:txBody>
          <a:bodyPr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Заголовок для блока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5" y="2419351"/>
            <a:ext cx="3077975" cy="393394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51809" y="2419351"/>
            <a:ext cx="3077975" cy="393394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8406139" y="2448776"/>
            <a:ext cx="3077975" cy="393394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860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11146543" y="6434984"/>
            <a:ext cx="444381" cy="423017"/>
          </a:xfrm>
          <a:prstGeom prst="round2SameRect">
            <a:avLst>
              <a:gd name="adj1" fmla="val 37179"/>
              <a:gd name="adj2" fmla="val 0"/>
            </a:avLst>
          </a:prstGeom>
          <a:solidFill>
            <a:srgbClr val="B4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7079" y="6434984"/>
            <a:ext cx="6638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590667" y="377827"/>
            <a:ext cx="9112135" cy="645673"/>
          </a:xfrm>
        </p:spPr>
        <p:txBody>
          <a:bodyPr anchor="t">
            <a:normAutofit/>
          </a:bodyPr>
          <a:lstStyle>
            <a:lvl1pPr>
              <a:defRPr sz="2000" b="1" cap="all" baseline="0">
                <a:solidFill>
                  <a:srgbClr val="B4353B"/>
                </a:solidFill>
              </a:defRPr>
            </a:lvl1pPr>
          </a:lstStyle>
          <a:p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+ выделение </a:t>
            </a:r>
            <a:br>
              <a:rPr lang="ru-RU" dirty="0"/>
            </a:br>
            <a:endParaRPr lang="ru-RU" dirty="0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0672" y="1638300"/>
            <a:ext cx="5238625" cy="3115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Приоритетные выделения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1" y="377827"/>
            <a:ext cx="1888123" cy="645672"/>
          </a:xfrm>
          <a:prstGeom prst="rect">
            <a:avLst/>
          </a:prstGeom>
        </p:spPr>
      </p:pic>
      <p:sp>
        <p:nvSpPr>
          <p:cNvPr id="19" name="Прямоугольник с двумя скругленными соседними углами 18"/>
          <p:cNvSpPr/>
          <p:nvPr userDrawn="1"/>
        </p:nvSpPr>
        <p:spPr>
          <a:xfrm rot="5400000">
            <a:off x="2801994" y="-207903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 userDrawn="1"/>
        </p:nvSpPr>
        <p:spPr>
          <a:xfrm rot="5400000">
            <a:off x="2801993" y="725548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 userDrawn="1"/>
        </p:nvSpPr>
        <p:spPr>
          <a:xfrm rot="5400000">
            <a:off x="2801994" y="1658999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 userDrawn="1"/>
        </p:nvSpPr>
        <p:spPr>
          <a:xfrm rot="5400000">
            <a:off x="2827395" y="2607617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 userDrawn="1"/>
        </p:nvSpPr>
        <p:spPr>
          <a:xfrm rot="5400000">
            <a:off x="8538222" y="-207903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 userDrawn="1"/>
        </p:nvSpPr>
        <p:spPr>
          <a:xfrm rot="5400000">
            <a:off x="8538221" y="725548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 userDrawn="1"/>
        </p:nvSpPr>
        <p:spPr>
          <a:xfrm rot="5400000">
            <a:off x="8538222" y="1658999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 userDrawn="1"/>
        </p:nvSpPr>
        <p:spPr>
          <a:xfrm rot="5400000">
            <a:off x="8563623" y="2607617"/>
            <a:ext cx="790575" cy="5264032"/>
          </a:xfrm>
          <a:prstGeom prst="round2SameRect">
            <a:avLst>
              <a:gd name="adj1" fmla="val 1638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01492" y="1638300"/>
            <a:ext cx="5238625" cy="3115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В случае потребностей</a:t>
            </a:r>
          </a:p>
        </p:txBody>
      </p:sp>
      <p:sp>
        <p:nvSpPr>
          <p:cNvPr id="39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4" y="2105142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93924" y="3035714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1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93924" y="3974748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693924" y="4925366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3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421624" y="2121332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4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6421624" y="3051904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5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6421624" y="3990938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6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6421624" y="4941556"/>
            <a:ext cx="4982976" cy="62853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 b="0" i="0">
                <a:solidFill>
                  <a:srgbClr val="1B191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2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63" Type="http://schemas.openxmlformats.org/officeDocument/2006/relationships/slideLayout" Target="../slideLayouts/slideLayout87.xml"/><Relationship Id="rId68" Type="http://schemas.openxmlformats.org/officeDocument/2006/relationships/slideLayout" Target="../slideLayouts/slideLayout92.xml"/><Relationship Id="rId84" Type="http://schemas.openxmlformats.org/officeDocument/2006/relationships/slideLayout" Target="../slideLayouts/slideLayout108.xml"/><Relationship Id="rId89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31.xml"/><Relationship Id="rId71" Type="http://schemas.openxmlformats.org/officeDocument/2006/relationships/slideLayout" Target="../slideLayouts/slideLayout95.xml"/><Relationship Id="rId9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66" Type="http://schemas.openxmlformats.org/officeDocument/2006/relationships/slideLayout" Target="../slideLayouts/slideLayout90.xml"/><Relationship Id="rId74" Type="http://schemas.openxmlformats.org/officeDocument/2006/relationships/slideLayout" Target="../slideLayouts/slideLayout98.xml"/><Relationship Id="rId79" Type="http://schemas.openxmlformats.org/officeDocument/2006/relationships/slideLayout" Target="../slideLayouts/slideLayout103.xml"/><Relationship Id="rId87" Type="http://schemas.openxmlformats.org/officeDocument/2006/relationships/slideLayout" Target="../slideLayouts/slideLayout111.xml"/><Relationship Id="rId10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29.xml"/><Relationship Id="rId61" Type="http://schemas.openxmlformats.org/officeDocument/2006/relationships/slideLayout" Target="../slideLayouts/slideLayout85.xml"/><Relationship Id="rId82" Type="http://schemas.openxmlformats.org/officeDocument/2006/relationships/slideLayout" Target="../slideLayouts/slideLayout106.xml"/><Relationship Id="rId90" Type="http://schemas.openxmlformats.org/officeDocument/2006/relationships/slideLayout" Target="../slideLayouts/slideLayout114.xml"/><Relationship Id="rId95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64" Type="http://schemas.openxmlformats.org/officeDocument/2006/relationships/slideLayout" Target="../slideLayouts/slideLayout88.xml"/><Relationship Id="rId69" Type="http://schemas.openxmlformats.org/officeDocument/2006/relationships/slideLayout" Target="../slideLayouts/slideLayout93.xml"/><Relationship Id="rId77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24.xml"/><Relationship Id="rId105" Type="http://schemas.openxmlformats.org/officeDocument/2006/relationships/theme" Target="../theme/theme3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72" Type="http://schemas.openxmlformats.org/officeDocument/2006/relationships/slideLayout" Target="../slideLayouts/slideLayout96.xml"/><Relationship Id="rId80" Type="http://schemas.openxmlformats.org/officeDocument/2006/relationships/slideLayout" Target="../slideLayouts/slideLayout104.xml"/><Relationship Id="rId85" Type="http://schemas.openxmlformats.org/officeDocument/2006/relationships/slideLayout" Target="../slideLayouts/slideLayout109.xml"/><Relationship Id="rId93" Type="http://schemas.openxmlformats.org/officeDocument/2006/relationships/slideLayout" Target="../slideLayouts/slideLayout117.xml"/><Relationship Id="rId9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67" Type="http://schemas.openxmlformats.org/officeDocument/2006/relationships/slideLayout" Target="../slideLayouts/slideLayout91.xml"/><Relationship Id="rId103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94.xml"/><Relationship Id="rId75" Type="http://schemas.openxmlformats.org/officeDocument/2006/relationships/slideLayout" Target="../slideLayouts/slideLayout99.xml"/><Relationship Id="rId83" Type="http://schemas.openxmlformats.org/officeDocument/2006/relationships/slideLayout" Target="../slideLayouts/slideLayout107.xml"/><Relationship Id="rId88" Type="http://schemas.openxmlformats.org/officeDocument/2006/relationships/slideLayout" Target="../slideLayouts/slideLayout112.xml"/><Relationship Id="rId91" Type="http://schemas.openxmlformats.org/officeDocument/2006/relationships/slideLayout" Target="../slideLayouts/slideLayout115.xml"/><Relationship Id="rId9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65" Type="http://schemas.openxmlformats.org/officeDocument/2006/relationships/slideLayout" Target="../slideLayouts/slideLayout89.xml"/><Relationship Id="rId73" Type="http://schemas.openxmlformats.org/officeDocument/2006/relationships/slideLayout" Target="../slideLayouts/slideLayout97.xml"/><Relationship Id="rId78" Type="http://schemas.openxmlformats.org/officeDocument/2006/relationships/slideLayout" Target="../slideLayouts/slideLayout102.xml"/><Relationship Id="rId81" Type="http://schemas.openxmlformats.org/officeDocument/2006/relationships/slideLayout" Target="../slideLayouts/slideLayout105.xml"/><Relationship Id="rId86" Type="http://schemas.openxmlformats.org/officeDocument/2006/relationships/slideLayout" Target="../slideLayouts/slideLayout110.xml"/><Relationship Id="rId94" Type="http://schemas.openxmlformats.org/officeDocument/2006/relationships/slideLayout" Target="../slideLayouts/slideLayout118.xml"/><Relationship Id="rId99" Type="http://schemas.openxmlformats.org/officeDocument/2006/relationships/slideLayout" Target="../slideLayouts/slideLayout123.xml"/><Relationship Id="rId10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100.xml"/><Relationship Id="rId97" Type="http://schemas.openxmlformats.org/officeDocument/2006/relationships/slideLayout" Target="../slideLayouts/slideLayout121.xml"/><Relationship Id="rId10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D5CC7-204A-47E1-933E-51B1F8DC5B7F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E55B-D117-4AC5-9F7E-3E19BFE18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3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7128A-3B89-664F-BBD6-164F222ECE4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3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7128A-3B89-664F-BBD6-164F222ECE4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  <p:sldLayoutId id="2147484216" r:id="rId18"/>
    <p:sldLayoutId id="2147484217" r:id="rId19"/>
    <p:sldLayoutId id="2147484218" r:id="rId20"/>
    <p:sldLayoutId id="2147484219" r:id="rId21"/>
    <p:sldLayoutId id="2147484220" r:id="rId22"/>
    <p:sldLayoutId id="2147484221" r:id="rId23"/>
    <p:sldLayoutId id="2147484222" r:id="rId24"/>
    <p:sldLayoutId id="2147484223" r:id="rId25"/>
    <p:sldLayoutId id="2147484224" r:id="rId26"/>
    <p:sldLayoutId id="2147484225" r:id="rId27"/>
    <p:sldLayoutId id="2147484226" r:id="rId28"/>
    <p:sldLayoutId id="2147484227" r:id="rId29"/>
    <p:sldLayoutId id="2147484228" r:id="rId30"/>
    <p:sldLayoutId id="2147484229" r:id="rId31"/>
    <p:sldLayoutId id="2147484230" r:id="rId32"/>
    <p:sldLayoutId id="2147484231" r:id="rId33"/>
    <p:sldLayoutId id="2147484232" r:id="rId34"/>
    <p:sldLayoutId id="2147484233" r:id="rId35"/>
    <p:sldLayoutId id="2147484234" r:id="rId36"/>
    <p:sldLayoutId id="2147484235" r:id="rId37"/>
    <p:sldLayoutId id="2147484236" r:id="rId38"/>
    <p:sldLayoutId id="2147484237" r:id="rId39"/>
    <p:sldLayoutId id="2147484238" r:id="rId40"/>
    <p:sldLayoutId id="2147484239" r:id="rId41"/>
    <p:sldLayoutId id="2147484240" r:id="rId42"/>
    <p:sldLayoutId id="2147484241" r:id="rId43"/>
    <p:sldLayoutId id="2147484242" r:id="rId44"/>
    <p:sldLayoutId id="2147484243" r:id="rId45"/>
    <p:sldLayoutId id="2147484244" r:id="rId46"/>
    <p:sldLayoutId id="2147484245" r:id="rId47"/>
    <p:sldLayoutId id="2147484246" r:id="rId48"/>
    <p:sldLayoutId id="2147484247" r:id="rId49"/>
    <p:sldLayoutId id="2147484248" r:id="rId50"/>
    <p:sldLayoutId id="2147484249" r:id="rId51"/>
    <p:sldLayoutId id="2147484250" r:id="rId52"/>
    <p:sldLayoutId id="2147484251" r:id="rId53"/>
    <p:sldLayoutId id="2147484252" r:id="rId54"/>
    <p:sldLayoutId id="2147484253" r:id="rId55"/>
    <p:sldLayoutId id="2147484254" r:id="rId56"/>
    <p:sldLayoutId id="2147484255" r:id="rId57"/>
    <p:sldLayoutId id="2147484256" r:id="rId58"/>
    <p:sldLayoutId id="2147484257" r:id="rId59"/>
    <p:sldLayoutId id="2147484258" r:id="rId60"/>
    <p:sldLayoutId id="2147484259" r:id="rId61"/>
    <p:sldLayoutId id="2147484260" r:id="rId62"/>
    <p:sldLayoutId id="2147484261" r:id="rId63"/>
    <p:sldLayoutId id="2147484262" r:id="rId64"/>
    <p:sldLayoutId id="2147484263" r:id="rId65"/>
    <p:sldLayoutId id="2147484264" r:id="rId66"/>
    <p:sldLayoutId id="2147484265" r:id="rId67"/>
    <p:sldLayoutId id="2147484266" r:id="rId68"/>
    <p:sldLayoutId id="2147484267" r:id="rId69"/>
    <p:sldLayoutId id="2147484268" r:id="rId70"/>
    <p:sldLayoutId id="2147484269" r:id="rId71"/>
    <p:sldLayoutId id="2147484270" r:id="rId72"/>
    <p:sldLayoutId id="2147484271" r:id="rId73"/>
    <p:sldLayoutId id="2147484272" r:id="rId74"/>
    <p:sldLayoutId id="2147484273" r:id="rId75"/>
    <p:sldLayoutId id="2147484274" r:id="rId76"/>
    <p:sldLayoutId id="2147484275" r:id="rId77"/>
    <p:sldLayoutId id="2147484276" r:id="rId78"/>
    <p:sldLayoutId id="2147484277" r:id="rId79"/>
    <p:sldLayoutId id="2147484278" r:id="rId80"/>
    <p:sldLayoutId id="2147484279" r:id="rId81"/>
    <p:sldLayoutId id="2147484280" r:id="rId82"/>
    <p:sldLayoutId id="2147484281" r:id="rId83"/>
    <p:sldLayoutId id="2147484282" r:id="rId84"/>
    <p:sldLayoutId id="2147484283" r:id="rId85"/>
    <p:sldLayoutId id="2147484284" r:id="rId86"/>
    <p:sldLayoutId id="2147484285" r:id="rId87"/>
    <p:sldLayoutId id="2147484286" r:id="rId88"/>
    <p:sldLayoutId id="2147484287" r:id="rId89"/>
    <p:sldLayoutId id="2147484288" r:id="rId90"/>
    <p:sldLayoutId id="2147484289" r:id="rId91"/>
    <p:sldLayoutId id="2147484290" r:id="rId92"/>
    <p:sldLayoutId id="2147484291" r:id="rId93"/>
    <p:sldLayoutId id="2147484292" r:id="rId94"/>
    <p:sldLayoutId id="2147484293" r:id="rId95"/>
    <p:sldLayoutId id="2147484294" r:id="rId96"/>
    <p:sldLayoutId id="2147484295" r:id="rId97"/>
    <p:sldLayoutId id="2147484296" r:id="rId98"/>
    <p:sldLayoutId id="2147484297" r:id="rId99"/>
    <p:sldLayoutId id="2147484298" r:id="rId100"/>
    <p:sldLayoutId id="2147484299" r:id="rId101"/>
    <p:sldLayoutId id="2147484300" r:id="rId102"/>
    <p:sldLayoutId id="2147484301" r:id="rId103"/>
    <p:sldLayoutId id="2147484302" r:id="rId10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avdeeva@magras.ru" TargetMode="Externa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866133-1A38-5548-926B-619807706EBE}"/>
              </a:ext>
            </a:extLst>
          </p:cNvPr>
          <p:cNvSpPr txBox="1"/>
          <p:nvPr/>
        </p:nvSpPr>
        <p:spPr>
          <a:xfrm>
            <a:off x="1070700" y="2615876"/>
            <a:ext cx="103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НАЛОГОВЫЕ ПРЕСТУПЛЕНИЯ. </a:t>
            </a:r>
          </a:p>
        </p:txBody>
      </p:sp>
    </p:spTree>
    <p:extLst>
      <p:ext uri="{BB962C8B-B14F-4D97-AF65-F5344CB8AC3E}">
        <p14:creationId xmlns:p14="http://schemas.microsoft.com/office/powerpoint/2010/main" val="316696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4455E3D-302C-7C4A-AB81-F1E31EC9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7C188A-0D40-6842-9DC4-BEB32E0EED20}"/>
              </a:ext>
            </a:extLst>
          </p:cNvPr>
          <p:cNvSpPr txBox="1"/>
          <p:nvPr/>
        </p:nvSpPr>
        <p:spPr>
          <a:xfrm>
            <a:off x="3576320" y="396240"/>
            <a:ext cx="530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B4343B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9650070-FC90-AA44-B6BF-E7F5CDDE6147}"/>
              </a:ext>
            </a:extLst>
          </p:cNvPr>
          <p:cNvSpPr/>
          <p:nvPr/>
        </p:nvSpPr>
        <p:spPr>
          <a:xfrm>
            <a:off x="5080805" y="1219816"/>
            <a:ext cx="662986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tabLst/>
              <a:defRPr/>
            </a:pPr>
            <a:r>
              <a:rPr lang="ru-RU" b="1" dirty="0">
                <a:solidFill>
                  <a:srgbClr val="B4343B"/>
                </a:solidFill>
                <a:latin typeface="Century Gothic" panose="020B0502020202020204" pitchFamily="34" charset="0"/>
              </a:rPr>
              <a:t>Екатерина Авдеева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endParaRPr lang="ru-RU" sz="1600" dirty="0">
              <a:latin typeface="Century Gothic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latin typeface="Century Gothic" pitchFamily="34" charset="0"/>
              </a:rPr>
              <a:t>Адвокат, Старший партнер Адвокатского бюро «МАГРАС»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latin typeface="Century Gothic" pitchFamily="34" charset="0"/>
              </a:rPr>
              <a:t>Член генерального совета «Деловой России»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600" b="1" dirty="0">
                <a:latin typeface="Century Gothic" pitchFamily="34" charset="0"/>
              </a:rPr>
              <a:t>Председатель Комитета развития правовых услуг и экспертизы законопроектов «Деловая Россия»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latin typeface="Century Gothic" pitchFamily="34" charset="0"/>
              </a:rPr>
              <a:t>Общественный уполномоченный по защите прав предпринимателей в уголовном процессе при Уполномоченном по правам предпринимателей в г. Москве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latin typeface="Century Gothic" pitchFamily="34" charset="0"/>
              </a:rPr>
              <a:t>Эксперт при аппарате Уполномоченного при Президенте РФ по защите прав предпринимателей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latin typeface="Century Gothic" pitchFamily="34" charset="0"/>
              </a:rPr>
              <a:t>Эксперт Комитета Совета Федерации по Конституционному законодательству и государственному строительству</a:t>
            </a:r>
          </a:p>
          <a:p>
            <a:pPr marL="342900" indent="-342900" algn="just">
              <a:buClr>
                <a:srgbClr val="B2343A"/>
              </a:buClr>
              <a:buFont typeface="Wingdings" pitchFamily="2" charset="2"/>
              <a:buChar char="ü"/>
              <a:defRPr/>
            </a:pPr>
            <a:r>
              <a:rPr lang="ru-RU" sz="1600" dirty="0">
                <a:latin typeface="Century Gothic" pitchFamily="34" charset="0"/>
              </a:rPr>
              <a:t>Общественный Уполномоченный по защите прав предпринимателей в уголовном процессе при Уполномоченном по защите прав предпринимателей в г. Москве</a:t>
            </a: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tabLst/>
              <a:defRPr/>
            </a:pPr>
            <a:endParaRPr lang="ru-RU" sz="1600" dirty="0">
              <a:latin typeface="Century Gothic" panose="020B0502020202020204" pitchFamily="34" charset="0"/>
              <a:hlinkClick r:id="rId2"/>
            </a:endParaRP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2343A"/>
              </a:buClr>
              <a:buSzTx/>
              <a:tabLst/>
              <a:defRPr/>
            </a:pPr>
            <a:r>
              <a:rPr lang="en-US" sz="1600" dirty="0">
                <a:latin typeface="Century Gothic" panose="020B0502020202020204" pitchFamily="34" charset="0"/>
                <a:hlinkClick r:id="rId2"/>
              </a:rPr>
              <a:t>assistant@magras.ru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rgbClr val="B4343B"/>
                </a:solidFill>
                <a:latin typeface="Century Gothic" panose="020B0502020202020204" pitchFamily="34" charset="0"/>
              </a:rPr>
              <a:t>+7(495) 798 3278 </a:t>
            </a:r>
            <a:endParaRPr lang="ru-RU" sz="1600" b="1" dirty="0">
              <a:solidFill>
                <a:srgbClr val="B4343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="" xmlns:a16="http://schemas.microsoft.com/office/drawing/2014/main" id="{B5C1B8D8-0BF9-4B72-88B9-CBDC9B0E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" y="1441884"/>
            <a:ext cx="3418432" cy="4351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57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866133-1A38-5548-926B-619807706EBE}"/>
              </a:ext>
            </a:extLst>
          </p:cNvPr>
          <p:cNvSpPr txBox="1"/>
          <p:nvPr/>
        </p:nvSpPr>
        <p:spPr>
          <a:xfrm>
            <a:off x="1573478" y="771066"/>
            <a:ext cx="66169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B4343B"/>
                </a:solidFill>
                <a:latin typeface="Century Gothic" panose="020B0502020202020204" pitchFamily="34" charset="0"/>
              </a:rPr>
              <a:t>ПОРЯДОК ВОЗБУЖДЕНИЯ УГОЛОВНЫХ ДЕЛ ПО НАЛОГОВЫМ ПРЕСТУПЛЕНИЯМ, ПЕРЕЧИСЛЕННЫМ В СТ. СТ. 198 - 199.2 УК РФ.</a:t>
            </a:r>
          </a:p>
          <a:p>
            <a:pPr lvl="0"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B434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1524260" y="1902797"/>
            <a:ext cx="92062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Ранее  налоговые преступления могли возбуждаться только на основании материалов, которые для этого направил в соответствии с Налоговым кодексом РФ налоговый орган (ч. 1.1 ст. 140 УПК РФ, которая утратила силу); </a:t>
            </a:r>
          </a:p>
          <a:p>
            <a:pPr algn="just"/>
            <a:endParaRPr lang="ru-RU" sz="2800" b="1" dirty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Сегодня поводами для возбуждения таких дел могут служить в том числе заявление о преступлении, явка с повинной, сообщение о совершенном или готовящемся преступлении, полученное из иных источников (ч. 1 ст. 140 УПК РФ);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Предусмотрен особый порядок рассмотрения сообщений о налоговых   преступлениях, ответственность за которые определена в ст. ст. 198 - 199.1 УК РФ. 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latin typeface="Century Gothic" panose="020B0502020202020204" pitchFamily="34" charset="0"/>
            </a:endParaRPr>
          </a:p>
          <a:p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955963" y="1954731"/>
            <a:ext cx="97591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заключение о нарушении налогового законодательства и о правильности предварительного расчета предполагаемой недоимки (п. 1 ч. 8 ст. 144 УПК РФ);</a:t>
            </a: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000" b="1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информацию о проведении проверки в отношении налогоплательщика, по результатам которой решение еще не принято или не вступило в силу (п. 2 ч. 8 ст. 144 УПК РФ);</a:t>
            </a:r>
          </a:p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 </a:t>
            </a: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Century Gothic" panose="020B0502020202020204" pitchFamily="34" charset="0"/>
              </a:rPr>
              <a:t>информацию об отсутствии сведений о нарушении законодательства, если указанные в материалах обстоятельства не были предметом налоговой проверки (п. 3 ч. 8 ст. 144 УПК РФ).</a:t>
            </a:r>
          </a:p>
          <a:p>
            <a:pPr marL="285750" indent="-28575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464AF987-C83E-DA4B-B971-6A0E6F4C7053}"/>
              </a:ext>
            </a:extLst>
          </p:cNvPr>
          <p:cNvSpPr/>
          <p:nvPr/>
        </p:nvSpPr>
        <p:spPr>
          <a:xfrm>
            <a:off x="1763485" y="558582"/>
            <a:ext cx="8208371" cy="669327"/>
          </a:xfrm>
          <a:prstGeom prst="roundRect">
            <a:avLst/>
          </a:prstGeom>
          <a:solidFill>
            <a:srgbClr val="B4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ИНСПЕКЦИЯ НАПРАВЛЯЕТ СЛЕДУЮЩИЕ СВЕДЕНИЯ:</a:t>
            </a:r>
          </a:p>
          <a:p>
            <a:pPr lvl="0" algn="ctr"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1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595C660-ED7D-4E95-BFC2-A762069724C1}"/>
              </a:ext>
            </a:extLst>
          </p:cNvPr>
          <p:cNvSpPr/>
          <p:nvPr/>
        </p:nvSpPr>
        <p:spPr>
          <a:xfrm>
            <a:off x="906257" y="1193612"/>
            <a:ext cx="10379486" cy="447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B4343B"/>
                </a:solidFill>
                <a:latin typeface="Century Gothic" panose="020B0502020202020204" pitchFamily="34" charset="0"/>
              </a:rPr>
              <a:t>После получения ответа налогового органа следователь принимает решение о возбуждении уголовного дела, либо об отказе в его возбуждении. В ч. 9 ст. 144 УПК РФ установлен предельный срок, в течение которого следователь должен принять процессуальное решение, - 30 суток со дня поступления сообщения о преступлении.</a:t>
            </a:r>
            <a:endParaRPr lang="en-US" b="1" dirty="0">
              <a:solidFill>
                <a:srgbClr val="B4343B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B4343B"/>
              </a:solidFill>
              <a:latin typeface="Century Gothic" panose="020B0502020202020204" pitchFamily="34" charset="0"/>
            </a:endParaRPr>
          </a:p>
          <a:p>
            <a:pPr algn="just"/>
            <a:endParaRPr lang="en-US" b="1" dirty="0">
              <a:solidFill>
                <a:srgbClr val="B4343B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B4343B"/>
                </a:solidFill>
                <a:latin typeface="Century Gothic" panose="020B0502020202020204" pitchFamily="34" charset="0"/>
              </a:rPr>
              <a:t> ч. 2 ст. 28.1 УПК РФ в редакции, действующей с 22 октября 2014 г., уточнено, что размер подлежащего возмещению ущерба, который причинен бюджетной системе России, определяется с учетом представленного налоговым органом расчета пеней и штрафов.</a:t>
            </a:r>
            <a:br>
              <a:rPr lang="ru-RU" b="1" dirty="0">
                <a:solidFill>
                  <a:srgbClr val="B4343B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rgbClr val="B4343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1566553" y="2130598"/>
            <a:ext cx="936052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Ст. 28.1 УПК РФ прекращение уголовного преследования в связи с возмещением ущерба;</a:t>
            </a: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2000" b="1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Ст. 76.1 УК РФ Освобождение от уголовной ответственности в связи с возмещением ущерба</a:t>
            </a: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464AF987-C83E-DA4B-B971-6A0E6F4C7053}"/>
              </a:ext>
            </a:extLst>
          </p:cNvPr>
          <p:cNvSpPr/>
          <p:nvPr/>
        </p:nvSpPr>
        <p:spPr>
          <a:xfrm>
            <a:off x="1566553" y="548641"/>
            <a:ext cx="9360526" cy="1198879"/>
          </a:xfrm>
          <a:prstGeom prst="roundRect">
            <a:avLst/>
          </a:prstGeom>
          <a:solidFill>
            <a:srgbClr val="B4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b="1" dirty="0"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sz="2800" b="1" dirty="0">
                <a:latin typeface="Century Gothic" panose="020B0502020202020204" pitchFamily="34" charset="0"/>
              </a:rPr>
              <a:t>Прекращение уголовного преследования:</a:t>
            </a:r>
            <a:br>
              <a:rPr lang="ru-RU" sz="2800" b="1" dirty="0">
                <a:latin typeface="Century Gothic" panose="020B0502020202020204" pitchFamily="34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4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1566551" y="1595021"/>
            <a:ext cx="9839017" cy="390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2400" b="1" dirty="0">
                <a:latin typeface="Century Gothic" panose="020B0502020202020204" pitchFamily="34" charset="0"/>
              </a:rPr>
              <a:t>Налоговые преступления. Сроки давности;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  Разграничение ответственности за уклонение от уплаты налогов и за налоговое правонарушение;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   Привлечение к уголовной ответственности руководителя или иных лиц компании за действия контрагентов;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   Разграничение составов ст. 159 УК РФ и ст. 199 УК РФ;</a:t>
            </a: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464AF987-C83E-DA4B-B971-6A0E6F4C7053}"/>
              </a:ext>
            </a:extLst>
          </p:cNvPr>
          <p:cNvSpPr/>
          <p:nvPr/>
        </p:nvSpPr>
        <p:spPr>
          <a:xfrm>
            <a:off x="1566551" y="548641"/>
            <a:ext cx="9360527" cy="741679"/>
          </a:xfrm>
          <a:prstGeom prst="roundRect">
            <a:avLst/>
          </a:prstGeom>
          <a:solidFill>
            <a:srgbClr val="B4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latin typeface="Century Gothic" panose="020B0502020202020204" pitchFamily="34" charset="0"/>
              </a:rPr>
              <a:t>Тенденции, подготовка Пленума ВС РФ, спорные вопросы</a:t>
            </a:r>
            <a:r>
              <a:rPr lang="ru-RU" sz="2800" dirty="0">
                <a:latin typeface="Century Gothic" panose="020B0502020202020204" pitchFamily="34" charset="0"/>
              </a:rPr>
              <a:t>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1329226" y="917946"/>
            <a:ext cx="9839017" cy="537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Расчет размера ущерба при налоговых преступлениях;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Возбуждение уголовных дел после полного возмещения вреда, причиненного бюджетной системе;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Порядок прекращения уголовных дел;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Четкое определение понятия сокрытия имущества от взыскания;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Перечень обстоятельств, исключающих уголовную ответственность.</a:t>
            </a: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6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1553489" y="1869342"/>
            <a:ext cx="91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2400" b="1" dirty="0">
                <a:latin typeface="Century Gothic" panose="020B0502020202020204" pitchFamily="34" charset="0"/>
              </a:rPr>
              <a:t>регламент всесторонней проверки контрагентов;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 четкое распределение обязанностей в должностных инструкциях;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безупречное ведение бухгалтерского учета;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надлежащая проверка сотрудников, особенно на ключевых позициях;</a:t>
            </a: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464AF987-C83E-DA4B-B971-6A0E6F4C7053}"/>
              </a:ext>
            </a:extLst>
          </p:cNvPr>
          <p:cNvSpPr/>
          <p:nvPr/>
        </p:nvSpPr>
        <p:spPr>
          <a:xfrm>
            <a:off x="1767840" y="548641"/>
            <a:ext cx="8707120" cy="904239"/>
          </a:xfrm>
          <a:prstGeom prst="roundRect">
            <a:avLst/>
          </a:prstGeom>
          <a:solidFill>
            <a:srgbClr val="B4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b="1" dirty="0"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sz="2800" b="1" dirty="0">
                <a:latin typeface="Century Gothic" panose="020B0502020202020204" pitchFamily="34" charset="0"/>
              </a:rPr>
              <a:t>Сегодня для минимизации риска </a:t>
            </a:r>
            <a:br>
              <a:rPr lang="ru-RU" sz="2800" b="1" dirty="0">
                <a:latin typeface="Century Gothic" panose="020B0502020202020204" pitchFamily="34" charset="0"/>
              </a:rPr>
            </a:br>
            <a:r>
              <a:rPr lang="ru-RU" sz="2800" b="1" dirty="0">
                <a:latin typeface="Century Gothic" panose="020B0502020202020204" pitchFamily="34" charset="0"/>
              </a:rPr>
              <a:t>уголовного преследования важно:</a:t>
            </a:r>
            <a:br>
              <a:rPr lang="ru-RU" sz="2800" b="1" dirty="0">
                <a:latin typeface="Century Gothic" panose="020B0502020202020204" pitchFamily="34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5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F2FA9DD-60E1-5D43-87FC-1B096746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3B9E0-9A22-F441-96EB-73EDAE1A49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4A79CB-BAF8-5A44-B93B-22261F1D0CF1}"/>
              </a:ext>
            </a:extLst>
          </p:cNvPr>
          <p:cNvSpPr/>
          <p:nvPr/>
        </p:nvSpPr>
        <p:spPr>
          <a:xfrm>
            <a:off x="1364127" y="1001708"/>
            <a:ext cx="9839017" cy="3161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«цифровая гигиена» (хранение, передача информации);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знание сотрудниками правил поведения во внештатных ситуациях (в т.ч. следственные действия);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Century Gothic" panose="020B0502020202020204" pitchFamily="34" charset="0"/>
              </a:rPr>
              <a:t>аудит налоговых и правовых рисков.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B2343A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3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ЗКС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3353A"/>
      </a:accent1>
      <a:accent2>
        <a:srgbClr val="1A1919"/>
      </a:accent2>
      <a:accent3>
        <a:srgbClr val="3A9BCF"/>
      </a:accent3>
      <a:accent4>
        <a:srgbClr val="9C9F9C"/>
      </a:accent4>
      <a:accent5>
        <a:srgbClr val="C3C04C"/>
      </a:accent5>
      <a:accent6>
        <a:srgbClr val="805644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ЗКС v.Final" id="{50BAA7FD-664F-A74C-8CEC-17B9DE821B97}" vid="{03F3D507-5B53-D742-B95C-C3AB5C205B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392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87</cp:revision>
  <dcterms:created xsi:type="dcterms:W3CDTF">2019-04-24T06:49:44Z</dcterms:created>
  <dcterms:modified xsi:type="dcterms:W3CDTF">2019-09-20T09:33:07Z</dcterms:modified>
</cp:coreProperties>
</file>